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i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1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එම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වචනය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වල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දෙවි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i" altLang="ko-KR" sz="4400"/>
              <a:t>දෙවි</a:t>
            </a:r>
          </a:p>
          <a:p>
            <a:pPr xmlns:a="http://schemas.openxmlformats.org/drawingml/2006/main" algn="ctr"/>
            <a:r xmlns:a="http://schemas.openxmlformats.org/drawingml/2006/main">
              <a:rPr lang="si" altLang="ko-KR" sz="4400"/>
              <a:t>හැදුවා</a:t>
            </a:r>
          </a:p>
          <a:p>
            <a:pPr xmlns:a="http://schemas.openxmlformats.org/drawingml/2006/main" algn="ctr"/>
            <a:r xmlns:a="http://schemas.openxmlformats.org/drawingml/2006/main">
              <a:rPr lang="si" altLang="ko-KR" sz="4400"/>
              <a:t>ලොව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</a:t>
            </a:r>
            <a:r xmlns:a="http://schemas.openxmlformats.org/drawingml/2006/main">
              <a:rPr lang="s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ආරම්භයේ දී දෙවියන් වහන්සේ මැවූ සේක</a:t>
            </a:r>
          </a:p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අහස සහ පොළොව.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ඊසාක්ගේ බිරිඳ රෙබෙකා නිවුන් දරුවන් බිහි කළාය. පළමු පුත්‍රයාගේ නම ඒසව් වන අතර දෙවැන්නා යාකොබ්ය.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ඒසව් දඩයම් කිරීමට කැමති විය. එබැවින් ඔහු එළිමහන් ක්‍රියාකාරකම් වලට ප්‍රිය කළේය. එහෙත්, යාකොබ් නිශ්ශබ්දව නිවසේ රැඳී සිටියේය.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දිනක්, යාකොබ් ඉස්ටුවක් උයමින් සිටින විට, ඒසව් දඩයම් කිරීමෙන් පසු බඩගිනි නැවත නිවසට පැමිණියේය.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"මට ඉස්ටුවක් දෙන්න!", "මුලින්ම මට ඔබේ කුලුඳුල්කම විකුණන්න. එහෙනම් මම ඔයාට ටිකක් දෙන්නම්." ඒසව් කොතරම් බඩගින්නේ සිටියාද කියනවා නම් ඔහු තම කුලුඳුල්කම එක් රතු ඉස්ටුවක් සඳහා විකුණුවා.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අවසානයේදී, යාකොබ් ආශීර්වාදය ලබා ගැනීම සඳහා තම පියාව රවටා ගත්තේය. අවසානයේ ඔහුට ආශිර්වාදය ලැබුණා. මේ සියල්ල සිදුවූයේ දෙවියන්ගේ පිහිටෙනි.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rgbClr val="ff0000"/>
                </a:solidFill>
              </a:rPr>
              <a:t>අද පාඩම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ඒසව් සිතුවේ ආත්මික ආශීර්වාද ලබාගැනීමට වඩා කුසගින්නෙන් පෙළෙන ප්‍රශ්න විසඳීම වැදගත් බවයි.</a:t>
            </a:r>
            <a:r xmlns:a="http://schemas.openxmlformats.org/drawingml/2006/main">
              <a:rPr lang="s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අවසාන,</a:t>
            </a:r>
            <a:r xmlns:a="http://schemas.openxmlformats.org/drawingml/2006/main">
              <a:rPr lang="s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යාකොබ්</a:t>
            </a:r>
            <a:r xmlns:a="http://schemas.openxmlformats.org/drawingml/2006/main">
              <a:rPr lang="s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බවට පත් විය</a:t>
            </a:r>
            <a:r xmlns:a="http://schemas.openxmlformats.org/drawingml/2006/main">
              <a:rPr lang="s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එම</a:t>
            </a:r>
            <a:r xmlns:a="http://schemas.openxmlformats.org/drawingml/2006/main">
              <a:rPr lang="s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ඊශ්‍රායෙල්වරුන්ගේ මුතුන් මිත්තන්.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වඩා වැදගත් යැයි ඔබ සිතන්නේ කුමක්ද?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වහන්සේගේ දරුවන් වීමේ ආශිර්වාදය කිසිවකට ආදේශ කළ නොහැක.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/>
              <a:t>දෙවියන් යනු?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දෙවි</a:t>
            </a:r>
            <a:r xmlns:a="http://schemas.openxmlformats.org/drawingml/2006/main">
              <a:rPr lang="si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වේ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මිනිසුන්ගේ වැරදි සහ බොරු තිබියදීත් දෙවියන් වහන්සේ තම කැමැත්ත ඉටු කරයි.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අද'</a:t>
            </a:r>
            <a:r xmlns:a="http://schemas.openxmlformats.org/drawingml/2006/main">
              <a:rPr lang="s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ඒසව් තම කුලුඳුල්කම විකුණුවේ කුමක් සඳහාද?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නූඩ්ල්ස්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පාන්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මස්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dk1"/>
                </a:solidFill>
              </a:rPr>
              <a:t>රතු ඉස්ටුවක්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රතු ඉස්ටුවක්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</a:t>
            </a:r>
            <a:r xmlns:a="http://schemas.openxmlformats.org/drawingml/2006/main">
              <a:rPr lang="s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එවිට යාකොබ් ඒසව්ට රොටි සහ පරිප්පු ඉස්ටුවක් දුන්නේය.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එයා කාලා බීලා නැගිටලා යන්න ගියා.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එමනිසා, ඒසව් ඔහුගේ කුලුඳුල්කම හෙළා දුටුවේය.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11 දෙවියන් වහන්සේගේ වචනය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400"/>
              <a:t>යාකොබ්ගේ සිහිනය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බයිබල් ළමයි අංක 2 දෙවියන් වහන්සේගේ වචනය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4000"/>
              <a:t>ඔවුන් තහනම් පලතුරු අනුභව කළහ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/>
              <a:t>ඔහු සිහිනයක් දුටුවේ, පඩිපෙළක් පෘථිවිය මත රැඳී ඇති අතර, එහි මුදුන ස්වර්ගයට ළඟා වන අතර, දෙවියන් වහන්සේගේ දූතයන් ඒ මතට නැඟී බසිමින් සිටිනු දුටුවේය.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යාකොබ් තම සහෝදරයාව බොරුවෙන් රැවටුවේය. ඔහු මරා දමනු ඇතැයි බිය විය. ඉතින් එයා ගෙදරින් පැනලා ගියේ හරන් ප්‍රදේශයේ මාමා ළඟට.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රාත්‍රියේ එහි ගලක් ගෙන එය කොට්ටයක් ලෙස හිස යට තබාගෙන නිදාගත්තේය. පවුලක් නොමැතිව ඔහු එහි තනි විය. ඒ නිසා ඔහු බියට පත් වූ අතර තනිකමක් දැනුනි.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යාකොබ් දුටුවේ දෙවියන් වහන්සේගේ දූතයන් පොළොවේ පඩිපෙළකින් ස්වර්ගයට නැඟී බැස යන ආකාරයයි.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“මම ඔබ සමඟ සිටිමි, ඔබ යන යන තැන ඔබ බලාගන්නෙමි” යන දෙවියන් වහන්සේගේ හඬ ඔහුට ඇසිණි.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ඔහු උදෑසන අවදි වූ විට, ඔහු තමා සමඟ සිටින බවට පොරොන්දු වූ දෙවියන් වහන්සේට නමස්කාර කර, දෙවියන් වහන්සේට මහිමය දුන්නේය.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පාඩම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තනිව සිටීමට බිය වූ යාකොබ් සමඟ දෙවියන් වහන්සේ සිටියාක් මෙන්,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අප තනිව සිටින විට අපගේ පියාණන් වන දෙවියන් වහන්සේද අපව රැකබලා ගනී.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යාකොබ් මෙන් අපත් අප සමඟ සැමදා සිටින දෙවියන්වහන්සේට ගෞරව කර මහිමය දිය යුතුය.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/>
              <a:t>දෙවියන් යනු?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දෙවි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අප සමඟ ඕනෑම තැනක සහ ඕනෑම වේලාවක සිටී.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සැමවිටම අපව රැකබලා ගනී.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</a:t>
            </a:r>
            <a:r xmlns:a="http://schemas.openxmlformats.org/drawingml/2006/main">
              <a:rPr lang="s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යාකොබ් නිදා සිටියදී කොට්ටයක් ලෙස ගත්තේ කුමක්ද?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ලී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dk1"/>
                </a:solidFill>
              </a:rPr>
              <a:t>ගල්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බෑගය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සත්ව සම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ගල්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/>
              <a:t>ඔහු සිහිනයක් දුටුවේ, පඩිපෙළක් පෘථිවිය මත රැඳී ඇති අතර, එහි මුදුන ස්වර්ගයට ළඟා වන අතර, දෙවියන් වහන්සේගේ දූතයන් ඒ මතට නැඟී බසිමින් සිටිනු දුටුවේය.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මිනිසා මැවූයේ ඔහුගේම ස්වරූපයෙන්, දෙවියන් වහන්සේගේ ස්වරූපයෙන් ඔහුව මැව්වේය.</a:t>
            </a:r>
          </a:p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ඔහු ඔවුන්ව මැව්වේ පිරිමි සහ ගැහැණු.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12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එම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වචනය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වල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දෙවි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400"/>
              <a:t>ජෝසප් ඔහුගේ සහෝදරයන් විසින් විකුණන ලදී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"දැන් එන්න, අපි මෙයාව මරලා මේ පොකුණකට දමමු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දරුණු සතෙකු ඔහුව ගිල දැමූ බව පවසන්න.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එතකොට අපි බලමු මෙයාගෙ හීන වලට මොකද වෙන්නේ කියලා."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(උත්පත්ති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යාකොබ්ට පුතුන් දොළොස් දෙනෙක් සිටියහ. ඔහු තම අනෙක් සියලුම පුතුන්ට වඩා ජෝසප්ට ප්‍රේම කළේය. ඉතින් ඔහු යෝසෙප්ට ඉතා අලංකාර රෙද්දක් සෑදුවා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ඔහුගේ පියා ඔහුට විශේෂයෙන් ආදරය කළ නිසා ඔහුගේ සහෝදරයන් ඔහුට බොහෝ වෛර කළහ. “අපි ජෝසෆ් විකුණමු. අපි තාත්තාට කියමු මැරුණා.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ඔවුන් පැමිණි වෙළඳුන්ට වහලෙකු ලෙස ජෝසෙප්ව විකුණුවා.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මෙය ඇසූ ජාකොබ් දැඩි ශෝකයට පත් විය.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යෝසෙප් වහලෙකු ලෙස දුෂ්කර ජීවිතයක් ගත කළේය. කෙසේ වෙතත්, ඔහු කිසිම පාපයක් නොකර දෙවියන් වහන්සේ කෙරෙහි විශ්වාසය තබා විශ්වාසය තැබීය.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යෝසෙප්ව සිරගත කළේ බොරු චෝදනාවක් මතයි.</a:t>
            </a:r>
            <a:r xmlns:a="http://schemas.openxmlformats.org/drawingml/2006/main">
              <a:rPr lang="si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කෙසේවෙතත්, ඔහු සිරගෙදරදී පවා දෙවියන් වහන්සේ ඉදිරියෙහි ධර්මිෂ්ඨ වීමට උත්සාහ කළේය. දෙවියන් වහන්සේ යෝසෙප්ව අමතක නොකළ අතර දෙවියන් වහන්සේ ඔහු වෙනුවෙන් පුදුමාකාර සැලසුම් තිබුණි.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පාඩම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යෝසෙප්ව ඔහුගේම සහෝදරයන් විසින් වෛර කර වහලෙකු ලෙස විකුණුවා. බොරු චෝදනාවක් මත ඔහුව සිරගත කරන ලදී.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කෙසේ වෙතත්, ඔහු දෙවියන් වහන්සේ කෙරෙහි විශ්වාසය තැබූ අතර, තවදුරටත් කිසිම පාපයක් නොකිරීමට උත්සාහ කළේය.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අපට යම් යම් දුෂ්කරතා ඇති විය හැක.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අපි කිසිම පාපයක් නොකර අපගේ යාච්ඤාවට කැමැත්තෙන් සවන් දෙන අපගේ පියාණන් වන දෙවියන් වහන්සේගෙන් උපකාර ඉල්ලා සිටිමු.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/>
              <a:t>දෙවියන් යනු?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අපේ දෙවි පියාණන්..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දුෂ්කර කාලවලදී පවා අපගේ පියාණන් වන දෙවියන් වහන්සේ අප වෙනුවෙන් පුදුමාකාර සැලසුම් ඇත.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යාකොබ් තම පුතුන් දොළොස් දෙනාගෙන් ජෝසප්ට පමණක් දුන්නේ කුමක්ද?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සෙල්ලම් බඩු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බයිබලය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පොහොසත් ලස්සන රෙදි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මුදල්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පොහොසත් ලස්සන රෙදි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ආදම් සහ ඒව දෙවියන් වහන්සේගේ මැවිලි අතර හොඳම මැවිල්ල විය.</a:t>
            </a:r>
          </a:p>
          <a:p>
            <a:r xmlns:a="http://schemas.openxmlformats.org/drawingml/2006/main">
              <a:rPr lang="s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මක්නිසාද ඔවුන් මවනු ලැබුවේ දෙවියන්වහන්සේගේ ස්වරූපයට අනුවය.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"දැන් එන්න, අපි මෙයාව මරලා මේ පොකුණකට දමමු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දරුණු සතෙකු ඔහුව ගිල දැමූ බව පවසන්න.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එතකොට අපි බලමු මෙයාගෙ හීන වලට මොකද වෙන්නේ කියලා."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(උත්පත්ති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13 දෙවියන් වහන්සේගේ වචනය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400"/>
              <a:t>ජෝසප් ඊජිප්තුවේ අගමැති විය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/>
              <a:t>එබැවින් පාරාවෝ ජෝසෙප්ට කතා කොට, “මම මෙයින් ඔබව මුළු ඊජිප්තු දේශය භාරව පත් කරමි”යි කී ය.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ඊජිප්තුවේ රජ වූ පාරාවෝ සිහිනයක් දුටුවේය. මහත හරක් 7ක් ඊට පස්සේ කැත හරක් 7ක් එළියට ආවා. කැත හරක් 7ක් මහත හරක් 7ක් කෑවා. ඒක හරිම අමුතු හීනයක්.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මාලිගාවේදී ඔහුගේ සිහිනය අර්ථකථනය කිරීමට කිසිවෙකුට නොහැකි විය. යෝසෙප්ගේ උපකාරය ලැබූ ප්‍රධාන කුසලාන දරන්නා ඔහුව රජුට හඳුන්වා දුන්නේය.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 යෝසෙප්ට ප්‍රඥාව ලබා දුන්නා. එබැවින් ඔහුට සිහිනයේ තේරුම තේරුම් ගෙන එය රජුට පැවසිය හැකිය.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පාරාවෝ කොතරම් පෙලඹුණාද කියනවා නම් ඔහු සිරකරුවෙකුව සිටි යෝසෙප්ව දේශයේ දෙවන ඉහළම තනතුරට පත් කළේය.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ජෝසප් ඊජිප්තුවේ අගමැති වී දෙවියන් වහන්සේ ඔහුට දුන් ප්‍රඥාවෙන් දේශය හොඳින් පාලනය කළේය.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/>
              <a:t>අද පාඩම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යෝසෙප් ගැන පුදුම සැලසුම් තිබුණා.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අපි යම් දුෂ්කරතාවන්ට මුහුණ දෙන විට, අපද කලකිරීමට පත් නොවිය යුතුය.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නමුත් අප වෙනුවෙන් දෙවියන් වහන්සේගේ විශ්මිත සැලසුම් බලාපොරොත්තු විය යුතු අතර දෙවියන් වහන්සේව විශ්වාස කළ යුතුය.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/>
              <a:t>දෙවියන් යනු?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දෙවියන් වහන්සේ ඔහුගේ කැමැත්තට අනුව කරයි.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පහත් අය උසස් කරනු ලබන අතර උසස් අය පහත් කරනු ලැබේ.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මිනිසාට මෙසේ කීවේය.</a:t>
            </a:r>
            <a:r xmlns:a="http://schemas.openxmlformats.org/drawingml/2006/main">
              <a:rPr lang="si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""උයනේ ඕනෑම ගසකින් කෑමට ඔබට නිදහස ඇත; නමුත් </a:t>
            </a:r>
            <a:r xmlns:a="http://schemas.openxmlformats.org/drawingml/2006/main">
              <a:rPr lang="si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යහපත හා නපුර දැනගැනීමේ ගසෙන් ඔබ නොකෑ යුතුය, මක්නිසාද ඔබ එයින් කෑ විට ඔබ නිසැකවම මිය යනු ඇත </a:t>
            </a:r>
            <a:r xmlns:a="http://schemas.openxmlformats.org/drawingml/2006/main">
              <a:rPr lang="s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පාරාවෝගේ සිහිනයේ පෙනී සිටි සතුන් මොනවාද?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කුරුල්ලා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බල්ලා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අශ්වයා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ගවයා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ගවයා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/>
              <a:t>එබැවින් පාරාවෝ ජෝසෙප්ට මෙසේ කීවේය.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/>
              <a:t>“මම මෙයින් ඔබව මුළු ඊජිප්තු දේශය භාරව පත් කරමි.”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නැත.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දෙවියන් වහන්සේගේ වචනය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400"/>
              <a:t>ජෝසෆ් නැවතත් ඔහුගේ සහෝදරයන් හමුවිය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යෝසෙප් ඔහුගේ සහෝදරයන්ව හඳුනාගත්තත්, ඔවුන් ඔහුව හඳුනාගත්තේ නැහැ.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පාරාවෝ ජෝසෆ් ඊජිප්තුවේ අගමැති ලෙස පත් කළේය. ජෝසප් වසර 7ක දරුණු සාගතය නැණවත් ලෙස පාලනය කළේය.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කෙසේවෙතත්, සාගතය නිසා කානාන්හි ධාන්‍ය තිබුණේ නැත. ඔවුන්ට කෑමට ධාන්‍ය ටිකක් ලබාගැනීමට ඊජිප්තුවට යාමට සිදු විය. යෝසෙප්ගේ සහෝදරයෝ කෑම මිල දී ගැනීමට ඊජිප්තුවට ගියහ.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යෝසෙප් ඔහුගේ සහෝදරයන්ව හඳුනාගත්තත්, ඔවුන් ඔහුව හඳුනාගත්තේ නැහැ.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ජෝසප් තමා කවුදැයි ඔවුන්ට කීවේය. ඔවුන් ඔහු දෙස පුදුමයෙන් බලා සිටි අතර ඔහුට බිය විය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 ඔහුව ඊජිප්තුවට යැව්වේ මන්දැයි යෝසෙප් හඳුනාගත්තා. ඔහු තම සහෝදරයන්ට සමාව දී තම පවුලේ සියල්ලන්ම ඊජිප්තුවට ගෙන ගොස් ඔවුන්ව ආරක්ෂිතව රැකබලා ගත්තේය.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පාඩම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යෝසෙප් තමාට නරක ලෙස සැලකූ සහ දෙවිගේ කැමැත්තට අනුව ඔවුන්ට ප්‍රේම කළ ඔහුගේ සහෝදරයන්ට සමාව දුන්නේය.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අපි අපේ පවුලේ අයට සහ මිතුරන්ට සමාව දී ඔවුන්ට ආදරය කළ යුතුයි.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නමුත් සාතන් සර්පයෙකු ලෙස වෙස්වලාගත් ඒවව පරීක්ෂා කළා.</a:t>
            </a:r>
          </a:p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අන්තිමට ඒව ගෙඩි කෑවා.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/>
              <a:t>දෙවියන් යනු?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දෙවි..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අපට සමාව දී අපට ආදරය කරයි.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ජෝසප් අගමැති වූයේ කුමන රටේද?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ඊජිප්තුව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ඊශ්‍රායලය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පර්සියාව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බබිලෝනිය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ඊජිප්තුව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යෝසෙප් ඔහුගේ සහෝදරයන්ව හඳුනාගත්තත්, ඔවුන් ඔහුව හඳුනාගත්තේ නැහැ.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15 දෙවියන් වහන්සේගේ වචනය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400"/>
              <a:t>වතුරෙන් බේරුණු ළමයෙක්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දරුවා වැඩුණු පසු ඇය ඔහුව පාරාවෝගේ දියණිය වෙත ගෙන ගිය අතර ඔහු ඇගේ පුත්‍රයා බවට පත් විය. “මම ඔහුව වතුරෙන් ගොඩට ගත්තා” කියා ඇය ඔහුට මෝසෙස් යන නම තැබුවාය.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නික්මයාම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ඊජිප්තුවේ රජ වූ පාරාවෝ, සියලුම ඊශ්‍රායෙල් අලුත උපන් පිරිමි ළමයින් නයිල් ගඟට විසි කර මරා දැමීමට අණ කළේය.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මෝසෙස්ගේ මව වන ජොකෙබෙද්ට තම පුතාව නයිල් ගඟට ගෙන යාමට ඉඩ හැරීම හැර වෙනත් විකල්පයක් තිබුණේ නැත.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එකල ඊජිප්තු කුමරිය ගඟේ දිය නාමින් සිටියදී අහම්බෙන් දරුවා දැක ඇත. ඇගේ සිතේ තිබුනේ පිරිමි ළමයා වැඩීමයි.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කුමරිය පිරිමි ළමයා කූඩයෙන් එළියට ගන්නා ආකාරය ඔහුගේ සහෝදරිය දුටුවාය. ඇය පිරිමි දරුවාට කිරි දීමට ඔහුගේ සැබෑ මව වන ජොකෙබෙඩ්ව හඳුන්වා දුන්නාය.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දරුවා වැඩුණු පසු, ඔහුව කුමරිය වෙත ගෙන ගොස් ඇගේ පුත්‍රයා බවට පත් විය. ඇය ඔහුට මෝසෙස් යන නම තැබුවාය, “මම ඔහුව වතුරෙන් ගොඩට ගත්තා. මෝසෙස් ඊජිප්තුවේ වර්ධනය විය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මාලිගාව.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ඒව ආදම්ට තවත් එකක් දුන්නා.</a:t>
            </a:r>
          </a:p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ආදම් ඒකත් කෑවා.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පාඩම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 මෝසෙස්ව බේරගත්තා.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අපව ගලවා ගත්තේ ඔහුගේ විස්මිත ප්‍රඥාව සහ බලය (ප්‍රතිපාදන) මගිනි.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වහන්සේගේ සැලසුම් සෑම විටම මගේ සැලසුම්වලට වඩා විශාල හා පරිපූර්ණ බව අපි විශ්වාස කරමු.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/>
              <a:t>දෙවියන් යනු කවුද?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දෙවි..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කුමන බාධා පැමිණියද තම කැමැත්ත ඉෂ්ට කරන සර්වබලධාරී දෙවියන් ඔහුය.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වතුරේ ගසාගෙන ගිය දරුවාට මොකද වුණේ?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ඔහු දියේ ගිලී මසුන් විසින් අනුභව කරන ලදී.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කුරුල්ලන් දරුවා බේරා ගත්තා.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දරුවා අහසින් ගලවා ගත් සේක.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ඊජිප්තුවේ කුමරිය දැක ඔහුව බේරා ගත්තාය.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ඊජිප්තුවේ කුමරිය දැක ඔහුව බේරා ගත්තාය.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දරුවා වැඩුණු පසු ඇය ඔහුව පාරාවෝගේ දියණිය වෙත ගෙන ගිය අතර ඔහු ඇගේ පුත්‍රයා බවට පත් විය. “මම ඔහුව වතුරෙන් ගොඩට ගත්තා” කියා ඇය ඔහුට මෝසෙස් යන නම තැබුවාය.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නික්මයාම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ඔවුන් දෙවිට ඇහුම්කන් නොදුන් නිසා දෙවි ඔවුන්ව ඒදන් උයනෙන් එළවා දැමුවා.</a:t>
            </a:r>
          </a:p>
          <a:p>
            <a:r xmlns:a="http://schemas.openxmlformats.org/drawingml/2006/main">
              <a:rPr lang="s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එතැන් සිට පාපය ලෝකයට පැමිණියේය.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4000"/>
              <a:t>අද </a:t>
            </a:r>
            <a:r xmlns:a="http://schemas.openxmlformats.org/drawingml/2006/main">
              <a:rPr lang="si" altLang="ko-KR" sz="2800" b="1"/>
              <a:t>පාඩම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ආදම් සහ ඒව දෙවියන්ගේ අණට කීකරු නොවූ නිසා පාපය ලෝකයට පැමිණියේය.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මම දෙවිගේ වචනයට කීකරු වෙනවාද?</a:t>
            </a:r>
          </a:p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මම දෙවියන් වහන්සේව විශ්වාස කරනවා නම්, මම දෙවියන් වහන්සේගේ වචනයට කීකරු විය යුතුය.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200"/>
              <a:t>දෙවියන් යනු?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දෙවි..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අකීකරුකමට අකමැතියි.</a:t>
            </a:r>
          </a:p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ඔහුගේ වචනයට කීකරු වන මිනිසාට ආශීර්වාද කරයි.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i" altLang="ko-KR" sz="4000"/>
              <a:t>අද</a:t>
            </a:r>
            <a:r xmlns:a="http://schemas.openxmlformats.org/drawingml/2006/main">
              <a:rPr lang="si" altLang="en-US" sz="4000"/>
              <a:t> </a:t>
            </a:r>
            <a:r xmlns:a="http://schemas.openxmlformats.org/drawingml/2006/main">
              <a:rPr lang="si" altLang="ko-KR" sz="4000"/>
              <a:t>වචනය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ආරම්භයේ දී දෙවියන් වහන්සේ මැවූ සේක</a:t>
            </a:r>
          </a:p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අහස සහ පොළොව.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මිනිසුන්ට කන්න එපා කියලා දෙවියන් කිව්වේ මොනවද?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පළතුරු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මස්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එළවළු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dk1"/>
                </a:solidFill>
              </a:rPr>
              <a:t>යහපත හා අයහපත පිළිබඳ දැනුමේ ඵලය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යහපත හා අයහපත පිළිබඳ දැනුමේ ඵලය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මිනිසා මැවූයේ ඔහුගේම ස්වරූපයෙන්, දෙවියන් වහන්සේගේ ස්වරූපයෙන් ඔහුව මැව්වේය.</a:t>
            </a:r>
          </a:p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ඔහු ඔවුන්ව මැව්වේ පිරිමි සහ ගැහැණු.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3 දෙවියන් වහන්සේගේ වචනය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4000"/>
              <a:t>නෝවා උස් කන්ද මත විශාල නැවක් (නැවක්) සෑදුවේය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4000"/>
              <a:t>අද</a:t>
            </a:r>
            <a:r xmlns:a="http://schemas.openxmlformats.org/drawingml/2006/main">
              <a:rPr lang="si" altLang="en-US" sz="4000"/>
              <a:t> </a:t>
            </a:r>
            <a:r xmlns:a="http://schemas.openxmlformats.org/drawingml/2006/main">
              <a:rPr lang="si" altLang="ko-KR" sz="4000"/>
              <a:t>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එවිට සමිඳාණන් වහන්සේ නෝවාට කතා කොට, ”ඔබත් ඔබේ මුළු පවුලත් නැවට ඇතුල් වන්න, මන්ද මේ පරම්පරාවේදී මම ඔබව ධර්මිෂ්ඨ ලෙස දුටුවෙමි.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(උත්පත්ති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පොළොවේ සිටින සියලුම මිනිසුන් තම මාර්ග දූෂිත බව දෙවි දුටුවා. දෙවි නෝවාට පැවසුවේ “මම මිනිසුන් සහ පොළොව යන දෙකම විනාශ කරන්නෙමි. කන්දේ විශාල නැවක් සාදන්න! 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ඔහුට අණ කළ පරිදි නෝවා කන්ද මත නැවක් සෑදීමට පටන් ගත්තේය. මිනිස්සු හිතුවේ එයාට පිස්සු කියලා.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අණ කළ පරිදි නෝවාගේ පවුලේ සාමාජිකයන් 8 දෙනා සමඟ සෑම වර්ගයකම ජීවියෙකුට නැවට පැමිණීමට නෝවා ඉඩ දුන්නේය.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පැවසූ පරිදි දින 40 ක් පුරා වර්ෂාව පෘථිවියට ඇද හැළුණි.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අවසානයේදී පෘථිවිය ජලයෙන් වැසී ගියේය. පෘථිවිය මත චලනය වූ සෑම ජීවියෙක්ම මිය ගියේය. ඉතිරිව සිටියේ නෝවා සහ ඔහු සමඟ නැවේ සිටි අය පමණි.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rgbClr val="FF0000"/>
                </a:solidFill>
              </a:rPr>
              <a:t>අද පාඩම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මහා ගංවතුරකින් බේරෙන්න අවස්ථාවක් දුන්න නෝවාට මිනිස්සු ඇහුම්කන් දුන්නේ නැහැ.</a:t>
            </a:r>
          </a:p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ඔවුන් කිව්වේ නෝවාට පිස්සු කියලා විතරයි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ඔබ මිතුරන්ට ශුභාරංචිය ලබා දෙන විට, ඔවුන් ඔබට හොඳින් සවන් නොදිය හැකිය.</a:t>
            </a:r>
          </a:p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නමුත් අවසානයේදී ඔවුන් දෙවියන්වහන්සේගේ වචනය සත්‍ය බව දැනගන්නට යනවා.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මුලදී, අන්ධකාරය මතුපිට විය.</a:t>
            </a:r>
          </a:p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මිනිසෙක්, ආලෝකයක් නොතිබුණි. කිසිම දෙයක් තිබුණේ නැහැ.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200"/>
              <a:t>දෙවි 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දෙවි..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පාපයට ද්වේෂ කරන අතර පාපය විනිශ්චය කරයි.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/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 නෝවාට කීවේ මොනවාද හදන්න කියලා?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dk1"/>
                </a:solidFill>
              </a:rPr>
              <a:t>නැවක් (නැවක්)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කාර් එකක්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නිවසක්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බයිසිකලයක්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නැවක් (නැවක්)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4000"/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එවිට සමිඳාණන් වහන්සේ නෝවාට කතා කොට, ”ඔබත් ඔබේ මුළු පවුලත් නැවට ඇතුල් වන්න, මන්ද මේ පරම්පරාවේදී මම ඔබව ධර්මිෂ්ඨ ලෙස දුටුවෙමි.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4 දෙවියන් වහන්සේගේ වචනය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4000"/>
              <a:t>දේදුනු දෙවියන්ගේ ගිවිසුම විය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600">
                <a:solidFill>
                  <a:srgbClr val="FF0000"/>
                </a:solidFill>
              </a:rPr>
              <a:t>අද</a:t>
            </a: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i" altLang="ko-KR" sz="3600">
                <a:solidFill>
                  <a:srgbClr val="FF0000"/>
                </a:solidFill>
              </a:rPr>
              <a:t>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වලාකුළුවල දේදුන්න දිස්වන විට, මම එය දැක දෙවියන් වහන්සේ සහ පෘථිවියේ සියලු වර්ගවල ජීවීන් අතර ඇති සදාකාලික ගිවිසුම සිහිපත් කරමි. 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ජීවමාන සියල්ල විනාශ විය, ඉතිරි වූයේ නෝවා සහ ඔහු සමඟ නැවේ සිටි අය පමණි.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දින 40ක් පුරා වර්ෂාව පොළොව මත පතිත විය.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වර්ෂාව නතර වූ පසු නෝවා පරෙවියෙකු පිටතට යැවීය.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පරෙවියා ඔහුගේ හොටේ නැවුම් ඔලිව් කොළයක් සමඟ ඔහු වෙත ආපසු ගියේය. නෝවා දැන සිටියා, “ජලය පොළොවෙන් බැස ගියා!”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නෝවා තම පවුලේ අය සමඟ පිටතට පැමිණ දෙවියන් වහන්සේට නමස්කාර කළේය. "අපට නව ලෝකයක් ලබා දීම ගැන දෙවියන්ට ස්තූතියි."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ගිවිසුමේ සහ ආශීර්වාදයේ ලකුණක් ලෙස දෙවියන් වහන්සේ ඔහුට දේදුන්නක් පෙන්වූ සේක. "නව ලෝකයේ සතුටින් ජීවත් වන්න!"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පැවසුවේ, "ආලෝකය වේවා"</a:t>
            </a:r>
          </a:p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සහ ආලෝකය විය.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rgbClr val="FF0000"/>
                </a:solidFill>
              </a:rPr>
              <a:t>අද පාඩම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 නෝවා සහ ඔහුගේ පවුලේ අයව බේරාගත්තා.</a:t>
            </a:r>
          </a:p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ඔවුන්ට ආශීර්වාද කරන බවත් ඔවුන් තුළින් නව ලෝකයක් සාදන බවත් දෙවියන් වහන්සේ පොරොන්දු විය.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ද ජේසුස් වහන්සේ තුළින් අපව ගළවා ඇත.</a:t>
            </a:r>
          </a:p>
          <a:p>
            <a:pPr xmlns:a="http://schemas.openxmlformats.org/drawingml/2006/main" algn="ctr"/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අප තුළින් ඔහුගේ නව ලෝකය සාදනු ඇතැයි අප විශ්වාස කළ යුතුය.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200"/>
              <a:t>යෙහෝවා දෙවිද?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යෙහෝවා දෙවියනි..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යෙහෝවා දෙවි අපගේ පියාණන් වන අතර අප ඔහුව විශ්වාස කරන විට ඔහුගේ ආදරණීය දරුවන් බොහෝ සෙයින් ගලවා ආශීර්වාද කරයි.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/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පොළොව වියළී තිබෙනු දැකීමට නෝවා යැව්වේ කුමක්ද?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රාජාලියා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ගේ කුරුල්ලා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dk1"/>
                </a:solidFill>
              </a:rPr>
              <a:t>පරෙවියා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තාරා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පරෙවියා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600"/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වලාකුළුවල දේදුන්න දිස්වන විට, මම එය දැක දෙවියන් වහන්සේ සහ පෘථිවියේ සියලු වර්ගවල ජීවීන් අතර ඇති සදාකාලික ගිවිසුම සිහිපත් කරමි. 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5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එම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වචනය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වල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දෙවි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600"/>
              <a:t>හදපු මිනිස්සු</a:t>
            </a:r>
          </a:p>
          <a:p>
            <a:pPr xmlns:a="http://schemas.openxmlformats.org/drawingml/2006/main" algn="ctr"/>
            <a:r xmlns:a="http://schemas.openxmlformats.org/drawingml/2006/main">
              <a:rPr lang="si" altLang="ko-KR" sz="3600"/>
              <a:t>බාබෙල් කුළුණ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සමිඳාණන් වහන්සේ එහි ව්‍යාකූල වූ බැවින් එයට බාබෙල් යන නම තබන ලද්දේ එබැවිනි</a:t>
            </a:r>
          </a:p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මුළු ලෝකයේම භාෂාව. එතැන් සිට සමිඳාණන් වහන්සේ ඔවුන් විසුරුවා හැරිය සේක</a:t>
            </a:r>
          </a:p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මුළු පොළොවේ මුහුණ පුරා.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මිනිසුන්ට අවශ්‍ය වූයේ දෙවියන්ට වඩා ශ්‍රේෂ්ඨ හා ප්‍රසිද්ධ වීමටයි. එබැවින් ඔවුන් උස් කුළුණක් තැනීමට පටන් ගත්හ.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මේ අනුව, ඔවුන් සම්පූර්ණයෙන්ම කුළුණ ඉදිකරමින් සිටියහ.</a:t>
            </a:r>
          </a:p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“අපි අපිව ලෝකයට පෙන්වමු. අපි ඉතා විශිෂ්ටයි!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කෙසේ වෙතත්, දෙවියන් වහන්සේ ඔවුන්ගේ උඩඟුකම දුටු විට, ඔවුන් එකිනෙකා තේරුම් නොගන්නා ලෙස ඔවුන්ගේ භාෂාව ව්යාකූල කළේය.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ඔවුන් එකිනෙකා තේරුම් ගැනීමට නොහැකි වූ නිසා, ඔවුන් එකට වැඩ කිරීමට නොහැකි විය. අවසානයේදී, ඔවුන් පෘථිවිය පුරා විසිරී ගියේය. මෙතෙක් ලෝකයේ භාෂා එකිනෙකට වෙනස්.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පළමු දිනයේ දෙවියන් වහන්සේ ආලෝකය අන්ධකාරයෙන් වෙන් කළ සේක. ඔහු දින හයක් මුළු ලෝකයම සෑදුවේය.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i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i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i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i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i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i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/>
              <a:t>අද පාඩම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මිනිසුන්ට අවශ්‍ය වන්නේ දෙවියන්ට වඩා ශ්‍රේෂ්ඨ හා උසස් වීමටයි.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මේ සිත “උද්ධච්ච” නම් වේ.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'උඩඟුකම' පිළිකුල් කරයි.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උඩඟුකමේ ප්‍රතිවිරුද්ධ දෙය නම් 'නිහතමානිකම' 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අපි දෙවියන් වහන්සේව සතුටු කිරීමට ඔහු ඉදිරියෙහි 'නිහතමානී' විය යුතුය.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i" altLang="ko-KR" sz="3200"/>
              <a:t>යෙහෝවා දෙවිද?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යෙහෝවා දෙවියනි..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යෙහෝවා දෙවි අපට වඩා ශ්‍රේෂ්ඨයි, ප්‍රඥාවන්තයි.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අපගේ සියලු ප්‍රඥාව එකට එකතු කළත් අපට දෙවියන්ට වඩා ප්‍රඥාවන්ත විය නොහැක.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ඔවුන්ට කුළුණ නිම කිරීමට නොහැකි වූයේ ඇයි?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ඔවුන් ගංවතුර ඇති කළ විට දෙවියන් වහන්සේ එය ඇති කළේය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ඔවුන් එය සෑදූ විට දෙවියන් වහන්සේ ගින්නක් ඇති කළේය.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ඔවුන් එය ඇති කළ විට දෙවියන් වහන්සේ භූමිකම්පාවක් ඇති කළේය.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dk1"/>
                </a:solidFill>
              </a:rPr>
              <a:t>දෙවියන් ඔවුන්ව මැව්වේ ඔවුන් එය සාදන විට එකිනෙකා තේරුම් නොගන්නා ලෙසයි.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දෙවියන් ඔවුන්ව මැව්වේ ඔවුන් එය සාදන විට එකිනෙකා තේරුම් නොගන්නා ලෙසයි.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</a:t>
            </a:r>
            <a:r xmlns:a="http://schemas.openxmlformats.org/drawingml/2006/main">
              <a:rPr lang="s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වචනය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සමිඳාණන් වහන්සේ එහි ව්‍යාකූල වූ බැවින් එයට බාබෙල් යන නම තබන ලද්දේ එබැවිනි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මුළු ලෝකයේම භාෂාව. එතැන් සිට සමිඳාණන් වහන්සේ ඔවුන් විසුරුවා හැරිය සේක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මුළු පොළොවේ මුහුණ පුරා.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6 දෙවියන් වහන්සේගේ වචනය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400"/>
              <a:t>දෙවියන් වහන්සේ ආබ්රහම් ලෙස හැඳින්වූහ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සමිඳාණන් වහන්සේ ආබ්‍රම්ට කතා කොට, “ඔබේ රට, ඔබේ සෙනඟ සහ ඔබේ රට හැර යන්න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පියාගේ ගෙදර අය මම ඔබට පෙන්වන ඉඩමට යන්න.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කල්දිවරුන්ගේ ඌර් යනු පිළිම නමස්කාර කරන නගරයයි.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ආබ්‍රහම් ඉපදී ජීවත් වූයේ එහි 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දිනක් දෙවි සමිඳාණන් වහන්සේ ඔහුට කතා කොට, “ඔබේ රට හැර යන්න, මම ඔබට ආශීර්වාද කරන්නෙමි”යි වදාළ සේක.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ආබ්‍රහම් යන්නේ කොහේදැයි නොදැන සිටියත්, ඔහු දෙවියන් වහන්සේගේ වචනයට කීකරු වී සමිඳාණන් වහන්සේ ඔහුට පැවසූ පරිදි පිටත්ව ගියේය.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ඔහු ගමනේ යෙදී සිටියදී බොහෝ දුෂ්කරතාවලට මුහුණ දුන් නමුත් දෙවියන් වහන්සේ ඔහුව ආරක්ෂිතව ආරක්ෂා කළහ.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පෘථිවියේ, මුහුදේ සහ අහසේ සියලු වර්ගවල සතුන් සහ ශාක, පක්ෂීන් සහ මාළු පිරී ඇත. දෙවියන් වහන්සේ තමන් සෑදූ සියල්ල දෙස බලා, "ඉතා හොඳයි!"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අවසානයේදී ආබ්‍රහම් කානාන් දේශයට පැමිණියා. ඔහු එහි වාසය කළේය. "ස්තූතියි, දෙවියනේ."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</a:t>
            </a:r>
            <a:r xmlns:a="http://schemas.openxmlformats.org/drawingml/2006/main">
              <a:rPr lang="s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පාඩම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ආබ්‍රහම් තම උපන් ගම හැර ගියේ දෙවිගේ වචනයට කීකරු වෙමින්.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මේ වගේ අපි</a:t>
            </a:r>
            <a:r xmlns:a="http://schemas.openxmlformats.org/drawingml/2006/main">
              <a:rPr lang="s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වහන්සේව විශ්වාස කළ යුතු අතර ඔහුගේ වචනයට කීකරු විය යුතුය.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ඕනෑම අවස්ථාවක දෙවිගේ වචනයට කීකරු වීමට අපට ආශාවක් තිබිය යුතුය.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/>
              <a:t>යෙහෝවා දෙවිද?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යෙහෝවා</a:t>
            </a:r>
            <a:r xmlns:a="http://schemas.openxmlformats.org/drawingml/2006/main">
              <a:rPr lang="si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දෙවියන් වහන්සේ….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ඕනෑම වියදමකින් තම පොරොන්දුව ඉටු කරන අපගේ පියාණෝ ඔහුය.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ආබ්රහම් ඉපදුණේ කොහේද?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කානාන්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හරන්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ඊශ්‍රායලය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dk1"/>
                </a:solidFill>
              </a:rPr>
              <a:t>කල්දිවරුන්ගේ ඌර්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කල්දිවරුන්ගේ ඌර්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</a:t>
            </a:r>
            <a:r xmlns:a="http://schemas.openxmlformats.org/drawingml/2006/main">
              <a:rPr lang="s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 සමිඳාණන් වහන්සේ ආබ්‍රම්ට කතා කොට, ”නුඹේ රට ද නුඹේ සෙනඟ ද නුඹේ පියාගේ ගෙදරද අත්හැර මා පෙන්වන දේශයට යන්නැ”යි වදාළ සේක.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7 දෙවියන් වහන්සේගේ වචනය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4400"/>
              <a:t>ඊසාක්, පොරොන්දු වූ පුත්රයා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</a:t>
            </a:r>
            <a:r xmlns:a="http://schemas.openxmlformats.org/drawingml/2006/main">
              <a:rPr lang="s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ආබ්‍රහම්ට දාව ඔහුගේ පුත් ඊසාක් උපදින විට ආබ්‍රහම්ට වයස අවුරුදු සියයකි.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ආබ්‍රහම්ට පොරොන්දු වූයේ රාත්‍රී අහසේ තරු තරම් දරුවන් දෙවියන් වහන්සේ ඔහුට දෙන බවයි.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නමුත් ඔහුට වයස අවුරුදු 100 වන තුරුම දරුවෙකු සිටියේ නැත.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දවසක් දෙවියන් වහන්සේ ආබ්‍රහම්ව රාත්‍රියේ පිටතට ගෙන ගියා.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“අහස දෙස බලන්න. ඔබට තරු ගණන් කළ හැකිද?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සුන්දර දේශයද දෙන බවට දෙවි ඔහුට පොරොන්දු විය.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i" altLang="ko-KR" sz="3600"/>
              <a:t>අද </a:t>
            </a:r>
            <a:r xmlns:a="http://schemas.openxmlformats.org/drawingml/2006/main">
              <a:rPr lang="si" altLang="ko-KR" sz="4000"/>
              <a:t>පාඩම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ලෝකය මැව්වේ කවුද?</a:t>
            </a:r>
          </a:p>
          <a:p>
            <a:pPr xmlns:a="http://schemas.openxmlformats.org/drawingml/2006/main" algn="ct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ලෝකය මැව්වා.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ලෝකය පිළිවෙලට තබා ගන්නේ කවුද?</a:t>
            </a:r>
          </a:p>
          <a:p>
            <a:pPr xmlns:a="http://schemas.openxmlformats.org/drawingml/2006/main" algn="ct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ලෝකය පිළිවෙලට තබයි.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ලෝකය තමන් විසින්ම සාදන ලද්දක් නොවේ.</a:t>
            </a:r>
          </a:p>
          <a:p>
            <a:pPr xmlns:a="http://schemas.openxmlformats.org/drawingml/2006/main" algn="ct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ලෝකය තනිවම චලනය කළ නොහැක.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මුළු ලෝකයම මැවූ බවත් තවමත් ඒවා සියල්ල පාලනය කරන බවත් අප මතක තබා ගත යුතුය.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“ඔබේ දරුවන් අහසේ තරු මෙන්ද මුහුදු වෙරළේ වැලි මෙන්ද වැඩි වනු ඇත.” ආබ්‍රහම් යෙහෝවාගේ පොරොන්දුව විශ්වාස කළේය.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ඔහුගේ පොරොන්දුව ඉටු කළේය. සාරා ආබ්‍රහම්ට දාව පුතෙක් බිහි කළාය. ආබ්‍රහම් </a:t>
            </a:r>
            <a:r xmlns:a="http://schemas.openxmlformats.org/drawingml/2006/main">
              <a:rPr lang="si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ඊසාක් යන </a:t>
            </a:r>
            <a:r xmlns:a="http://schemas.openxmlformats.org/drawingml/2006/main">
              <a:rPr lang="s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නම තැබුවේ </a:t>
            </a:r>
            <a:r xmlns:a="http://schemas.openxmlformats.org/drawingml/2006/main">
              <a:rPr lang="si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ප්‍රීතිය </a:t>
            </a:r>
            <a:r xmlns:a="http://schemas.openxmlformats.org/drawingml/2006/main">
              <a:rPr lang="s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යන්නයි </a:t>
            </a:r>
            <a:r xmlns:a="http://schemas.openxmlformats.org/drawingml/2006/main">
              <a:rPr lang="s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</a:t>
            </a:r>
            <a:r xmlns:a="http://schemas.openxmlformats.org/drawingml/2006/main">
              <a:rPr lang="s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පාඩම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ආබ්‍රහම් දෙවිගේ පොරොන්දුව විශ්වාස කළේ ඔහුට එය කළ නොහැකි දෙයක් ලෙස පෙනුණත්.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ආබ්‍රහම්ගේ විශ්වාසය දුටු විට දෙවියන් වහන්සේ ඉතා සතුටු විය. දෙවි ඔහුට පොරොන්දු වූ පුත්‍රයා වූ ඊසාක්ව දුන්නේය.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එය අපට කළ නොහැකි දෙයක් ලෙස පෙනුනත්, දෙවියන් වහන්සේ ඔහුගේ පොරොන්දුව නිසැකවම ඉටු කරයි.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/>
              <a:t>දෙවියන් යනු…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දෙවියන් යනු...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සර්වබලධාරී (සියල්ල කළ හැකි)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ඊසාක් සිටින විට ආබ්‍රහම්ට වයස කීයද?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ආබ්‍රහම්ට දාව ඔහුගේ පුත් ඊසාක් උපදින විට ආබ්‍රහම්ට වයස අවුරුදු සියයකි.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(උත්පත්ති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8 දෙවියන් වහන්සේගේ වචනය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900"/>
              <a:t>ආබ්රහම් ඊසාක්ව දෙවියන් වහන්සේට පූජා කළේය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එවිට දෙවි, “ඔබේ පුත්‍රයා, ඔබේ එකම පුත්‍රයා වන ඔබ ආදරය කරන ඊසාක් රැගෙන යන්න.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මොරියා පළාතට යන්න. දවන පූජාවක් ලෙස ඔහුව එහි පූජා කරන්න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එක් කන්දක් මත මම ඔබට කියන්නම්."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දවසක් දෙවි ආබ්‍රහම්ට මෙහෙම කිව්වා.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“ඔබේ එකම පුත්‍රයා මට දවන පූජාවක් ලෙස ඔප්පු කරන්න.”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ආබ්‍රහම් ඊසාක්ට කොතරම් ප්‍රේම කළාද කියනවා නම් ඔහු දෙවිගෙන් අසා දැනගත් විට ඔහුට අපහසු විය. නමුත් ඔහු දෙවිට කීකරු වීමට තීරණය කළේය.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i" altLang="ko-KR" sz="3200"/>
              <a:t>දෙවියන් යනු කවුද?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ඔහු...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මා ඇතුළු මුළු ලෝකයම නිර්මාණය කළ නිර්මාතෘ.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ආබ්‍රහම් ඊසාක්ව බැඳ පූජාසනය මත තැබූ අතර ඔහු ඔහුව මරා දැමීමට උත්සාහ කළේය. ඒ මොහොතේම,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“ආබ්‍රහම්, ආබ්‍රහම්, ඔහුව මරන්න එපා. එයාට මොකුත් කරන්න එපා. දැන් මම දන්නවා ඔබ දෙවියන් වහන්සේට භය සහ ප්‍රේම කරන බව." දෙවියන් වහන්සේ ආබ්‍රහම්ට කළ පරීක්ෂණය මෙයයි.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"ස්තූතියි, දෙවියනේ!" දෙවි ආබ්‍රහම්ගේ ඇදහිල්ල සතුටින් පිළිගත්තා. දෙවියන් වහන්සේ ඔහුව සියලු ඇදහිලිවන්තයන්ගේ මුතුන්මිත්තෙකු බවට පත් කළේය.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/>
              <a:t>අද පාඩම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ආබ්‍රහම් ඊසාක්ට බොහෝ සේ ප්‍රේම කළ නමුත් ඔහුට වඩා වැදගත් වූයේ දෙවිගේ වචනයට කීකරු වීමය.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මම වෙනත් ඕනෑම දෙයකට වඩා දෙවියන් වහන්සේට ප්‍රේම කළ යුතු අතර ලෝකයේ වෙනත් ඕනෑම පුද්ගලයෙකුට වඩා ප්‍රේම කළ යුතුය.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/>
              <a:t>දෙවියන් යනු?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දෙවියන් තමයි..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පරීක්ෂණයෙන් අපගේ ඇදහිල්ල ශක්තිමත් කරන අපගේ පියාණෙනි.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/>
              <a:t>අද</a:t>
            </a:r>
            <a:r xmlns:a="http://schemas.openxmlformats.org/drawingml/2006/main">
              <a:rPr lang="si" altLang="en-US" sz="4000"/>
              <a:t> </a:t>
            </a:r>
            <a:r xmlns:a="http://schemas.openxmlformats.org/drawingml/2006/main">
              <a:rPr lang="si" altLang="ko-KR" sz="4000"/>
              <a:t>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දවන පූජාවක් ලෙස ඔප්පු කිරීමට දෙවි ආබ්‍රහම්ට පැවසුවේ කුමක්ද?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dk1"/>
                </a:solidFill>
              </a:rPr>
              <a:t>පුතා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බිරිඳ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බල්ලා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බැටළුවන්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පුතා</a:t>
            </a: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එවිට දෙවි, “ඔබේ පුත්‍රයා, ඔබේ එකම පුත්‍රයා වන ඔබ ආදරය කරන ඊසාක් රැගෙන යන්න.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මොරියා පළාතට යන්න. දවන පූජාවක් ලෙස ඔහුව එහි පූජා කරන්න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එක් කන්දක් මත මම ඔබට කියන්නම්."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9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එම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වචනය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වල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දෙවි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400"/>
              <a:t>අයිසැක් රණ්ඩු වුණේ නැහැ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ඔහු එතැනින් එහාට ගොස් තවත් ළිඳක් හාරා, කිසිවකු ඒ ගැන දබර කළේ නැත.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ඔහු එයට රෙහොබොත් යන නම තැබූ අතර, “දැන් සමිඳාණන් වහන්සේ අපට ඉඩ දී ඇත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අපි දේශයේ සමෘද්ධිමත් වන්නෙමු."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එම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ළිං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විය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ඒ නිසා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වැදගත්,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නිසා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ඔව්හු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හැකි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ලැබෙනවා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නැවුම්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ජල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කාන්තාරයේ. ඊසාක්ට ඔහුගේ පියාට උරුම වූ ළිං තිබුණි.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දෙවියන් වහන්සේ ලෝකය මැව්වේ කුමක් සමඟද?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ගල්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ජලය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දූවිලි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වචනය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වචනය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කෙසේවෙතත්, පිලිස්තිවරු ඔහුට ඊර්ෂ්‍යා කළහ. ඉතින්, ඔවුන් ළිං පොළොවෙන් පිරෙව්වා.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එහෙත්, ඊසාක් ඔවුන් සමඟ රණ්ඩු වූයේ නැත. ඔහු ඉවතට ගොස් ළිඳ හාරා. ඔහු මිරිදිය ළිඳක් සොයා ගත්තේය.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මේ වෙලාවේ අනිත් අය ඊසාක්ගෙන් ලිඳ ගත්තා. එහෙත්, ඔහු ඔවුන් සමඟ ද රණ්ඩු වූයේ නැත.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 ඊසාක්ට ආශීර්වාද කළා. ඔහු නැවතත් තවත් ළිඳක් කැපුවේය. දෙවියන් වහන්සේ ඔහුට එතැනින් මිරිදිය දුන්නා. ඊසාක් පූජාසනයක් ගොඩනඟා ස්තුති පූජාවක් දුන්නේය.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පාඩම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ඔහුගේ ළිං උදුරාගත් අය සමඟ ඊසාක් දබර කළේ නැත.</a:t>
            </a:r>
            <a:r xmlns:a="http://schemas.openxmlformats.org/drawingml/2006/main">
              <a:rPr lang="s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දෙවි ඊසාක්ට ආශීර්වාද කළා.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අපිත් අනුන් එක්ක රණ්ඩු වෙන්න ඕන නෑ.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අපි අන් අයට ආදරය කළ යුතු අතර සමාව දිය යුතුය.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200"/>
              <a:t>දෙවියන් යනු ??</a:t>
            </a:r>
            <a:r xmlns:a="http://schemas.openxmlformats.org/drawingml/2006/main">
              <a:rPr lang="s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rgbClr val="c00000"/>
                </a:solidFill>
              </a:rPr>
              <a:t>දෙවි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අන් අය සමඟ රණ්ඩු වන අයට ඔහු වෛර කරයි.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ඔහු එකිනෙකාට ආදරය කරන අයට ආදරය කරයි.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ප්‍රශ්නාවලිය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ඊසාක් දුෂ්කර කාලයක් වින්දේ කුමක් නිසාද?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නිවස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බැටළු පැටවා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chemeClr val="dk1"/>
                </a:solidFill>
              </a:rPr>
              <a:t>හොඳයි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පවුල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i" altLang="ko-KR" sz="2800">
                <a:solidFill>
                  <a:srgbClr val="ff0000"/>
                </a:solidFill>
              </a:rPr>
              <a:t>හොඳයි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ඔහු එතැනින් එහාට ගොස් තවත් ළිඳක් හාරා, කිසිවකු ඒ ගැන දබර කළේ නැත.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ඔහු එයට රෙහොබොත් යන නම තැබූ අතර, “දැන් සමිඳාණන් වහන්සේ අපට ඉඩ දී ඇත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අපි දේශයේ සමෘද්ධිමත් වන්නෙමු."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උත්පත්ති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අංක 10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එම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වචනය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වල</a:t>
            </a:r>
            <a:r xmlns:a="http://schemas.openxmlformats.org/drawingml/2006/main">
              <a:rPr lang="s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දෙවි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/>
              <a:t>ඒසව් කුලුඳුල්කම විකුණුවා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3600"/>
              <a:t>එක් රතු ඉස්ටුවක් සඳහා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i" altLang="ko-KR" sz="4000">
                <a:solidFill>
                  <a:srgbClr val="ff0000"/>
                </a:solidFill>
              </a:rPr>
              <a:t>අද වචනය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එවිට යාකොබ් ඒසව්ට රොටි සහ පරිප්පු ඉස්ටුවක් දුන්නේය.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එයා කාලා බීලා නැගිටලා යන්න ගියා.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එමනිසා, ඒසව් ඔහුගේ කුලුඳුල්කම හෙළා දුටුවේය.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i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i" altLang="ko-KR" sz="2800">
                <a:solidFill>
                  <a:schemeClr val="bg1">
                    <a:lumMod val="50000"/>
                  </a:schemeClr>
                </a:solidFill>
              </a:rPr>
              <a:t>උත්පත්ති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