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39" r:id="rId1"/>
    <p:sldMasterId id="2147483740" r:id="rId2"/>
    <p:sldMasterId id="2147483741" r:id="rId3"/>
    <p:sldMasterId id="2147483742" r:id="rId4"/>
    <p:sldMasterId id="214748374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  <p:sldId id="356" r:id="rId107"/>
    <p:sldId id="357" r:id="rId108"/>
    <p:sldId id="358" r:id="rId109"/>
    <p:sldId id="359" r:id="rId110"/>
    <p:sldId id="360" r:id="rId111"/>
    <p:sldId id="361" r:id="rId112"/>
    <p:sldId id="362" r:id="rId113"/>
    <p:sldId id="363" r:id="rId114"/>
    <p:sldId id="364" r:id="rId115"/>
    <p:sldId id="365" r:id="rId116"/>
    <p:sldId id="366" r:id="rId117"/>
    <p:sldId id="367" r:id="rId118"/>
    <p:sldId id="368" r:id="rId119"/>
    <p:sldId id="369" r:id="rId120"/>
    <p:sldId id="370" r:id="rId121"/>
    <p:sldId id="371" r:id="rId122"/>
    <p:sldId id="372" r:id="rId123"/>
    <p:sldId id="373" r:id="rId124"/>
    <p:sldId id="374" r:id="rId125"/>
    <p:sldId id="375" r:id="rId126"/>
    <p:sldId id="376" r:id="rId127"/>
    <p:sldId id="377" r:id="rId128"/>
    <p:sldId id="378" r:id="rId129"/>
    <p:sldId id="379" r:id="rId130"/>
    <p:sldId id="380" r:id="rId131"/>
    <p:sldId id="381" r:id="rId132"/>
    <p:sldId id="382" r:id="rId133"/>
    <p:sldId id="383" r:id="rId134"/>
    <p:sldId id="384" r:id="rId135"/>
    <p:sldId id="385" r:id="rId136"/>
    <p:sldId id="386" r:id="rId137"/>
    <p:sldId id="387" r:id="rId138"/>
    <p:sldId id="388" r:id="rId139"/>
    <p:sldId id="389" r:id="rId140"/>
    <p:sldId id="390" r:id="rId141"/>
    <p:sldId id="391" r:id="rId142"/>
    <p:sldId id="392" r:id="rId143"/>
    <p:sldId id="393" r:id="rId144"/>
    <p:sldId id="394" r:id="rId145"/>
    <p:sldId id="395" r:id="rId146"/>
    <p:sldId id="396" r:id="rId147"/>
    <p:sldId id="397" r:id="rId148"/>
    <p:sldId id="398" r:id="rId149"/>
    <p:sldId id="399" r:id="rId150"/>
    <p:sldId id="400" r:id="rId151"/>
    <p:sldId id="401" r:id="rId152"/>
    <p:sldId id="402" r:id="rId153"/>
    <p:sldId id="403" r:id="rId154"/>
    <p:sldId id="404" r:id="rId155"/>
    <p:sldId id="405" r:id="rId156"/>
    <p:sldId id="406" r:id="rId157"/>
    <p:sldId id="407" r:id="rId158"/>
    <p:sldId id="408" r:id="rId159"/>
    <p:sldId id="409" r:id="rId160"/>
    <p:sldId id="410" r:id="rId161"/>
    <p:sldId id="411" r:id="rId162"/>
    <p:sldId id="412" r:id="rId163"/>
    <p:sldId id="413" r:id="rId164"/>
    <p:sldId id="414" r:id="rId165"/>
    <p:sldId id="415" r:id="rId166"/>
    <p:sldId id="416" r:id="rId167"/>
    <p:sldId id="417" r:id="rId168"/>
    <p:sldId id="418" r:id="rId169"/>
  </p:sldIdLst>
  <p:sldSz cx="9144000" cy="6858000" type="screen4x3"/>
  <p:notesSz cx="6858000" cy="9144000"/>
  <p:defaultTextStyle>
    <a:defPPr>
      <a:defRPr lang="sk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512" y="48"/>
      </p:cViewPr>
      <p:guideLst>
        <p:guide orient="horz" pos="215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1" d="100"/>
          <a:sy n="1" d="100"/>
        </p:scale>
        <p:origin x="0" y="0"/>
      </p:cViewPr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4.xml"  /><Relationship Id="rId100" Type="http://schemas.openxmlformats.org/officeDocument/2006/relationships/slide" Target="slides/slide94.xml"  /><Relationship Id="rId101" Type="http://schemas.openxmlformats.org/officeDocument/2006/relationships/slide" Target="slides/slide95.xml"  /><Relationship Id="rId102" Type="http://schemas.openxmlformats.org/officeDocument/2006/relationships/slide" Target="slides/slide96.xml"  /><Relationship Id="rId103" Type="http://schemas.openxmlformats.org/officeDocument/2006/relationships/slide" Target="slides/slide97.xml"  /><Relationship Id="rId104" Type="http://schemas.openxmlformats.org/officeDocument/2006/relationships/slide" Target="slides/slide98.xml"  /><Relationship Id="rId105" Type="http://schemas.openxmlformats.org/officeDocument/2006/relationships/slide" Target="slides/slide99.xml"  /><Relationship Id="rId106" Type="http://schemas.openxmlformats.org/officeDocument/2006/relationships/slide" Target="slides/slide100.xml"  /><Relationship Id="rId107" Type="http://schemas.openxmlformats.org/officeDocument/2006/relationships/slide" Target="slides/slide101.xml"  /><Relationship Id="rId108" Type="http://schemas.openxmlformats.org/officeDocument/2006/relationships/slide" Target="slides/slide102.xml"  /><Relationship Id="rId109" Type="http://schemas.openxmlformats.org/officeDocument/2006/relationships/slide" Target="slides/slide103.xml"  /><Relationship Id="rId11" Type="http://schemas.openxmlformats.org/officeDocument/2006/relationships/slide" Target="slides/slide5.xml"  /><Relationship Id="rId110" Type="http://schemas.openxmlformats.org/officeDocument/2006/relationships/slide" Target="slides/slide104.xml"  /><Relationship Id="rId111" Type="http://schemas.openxmlformats.org/officeDocument/2006/relationships/slide" Target="slides/slide105.xml"  /><Relationship Id="rId112" Type="http://schemas.openxmlformats.org/officeDocument/2006/relationships/slide" Target="slides/slide106.xml"  /><Relationship Id="rId113" Type="http://schemas.openxmlformats.org/officeDocument/2006/relationships/slide" Target="slides/slide107.xml"  /><Relationship Id="rId114" Type="http://schemas.openxmlformats.org/officeDocument/2006/relationships/slide" Target="slides/slide108.xml"  /><Relationship Id="rId115" Type="http://schemas.openxmlformats.org/officeDocument/2006/relationships/slide" Target="slides/slide109.xml"  /><Relationship Id="rId116" Type="http://schemas.openxmlformats.org/officeDocument/2006/relationships/slide" Target="slides/slide110.xml"  /><Relationship Id="rId117" Type="http://schemas.openxmlformats.org/officeDocument/2006/relationships/slide" Target="slides/slide111.xml"  /><Relationship Id="rId118" Type="http://schemas.openxmlformats.org/officeDocument/2006/relationships/slide" Target="slides/slide112.xml"  /><Relationship Id="rId119" Type="http://schemas.openxmlformats.org/officeDocument/2006/relationships/slide" Target="slides/slide113.xml"  /><Relationship Id="rId12" Type="http://schemas.openxmlformats.org/officeDocument/2006/relationships/slide" Target="slides/slide6.xml"  /><Relationship Id="rId120" Type="http://schemas.openxmlformats.org/officeDocument/2006/relationships/slide" Target="slides/slide114.xml"  /><Relationship Id="rId121" Type="http://schemas.openxmlformats.org/officeDocument/2006/relationships/slide" Target="slides/slide115.xml"  /><Relationship Id="rId122" Type="http://schemas.openxmlformats.org/officeDocument/2006/relationships/slide" Target="slides/slide116.xml"  /><Relationship Id="rId123" Type="http://schemas.openxmlformats.org/officeDocument/2006/relationships/slide" Target="slides/slide117.xml"  /><Relationship Id="rId124" Type="http://schemas.openxmlformats.org/officeDocument/2006/relationships/slide" Target="slides/slide118.xml"  /><Relationship Id="rId125" Type="http://schemas.openxmlformats.org/officeDocument/2006/relationships/slide" Target="slides/slide119.xml"  /><Relationship Id="rId126" Type="http://schemas.openxmlformats.org/officeDocument/2006/relationships/slide" Target="slides/slide120.xml"  /><Relationship Id="rId127" Type="http://schemas.openxmlformats.org/officeDocument/2006/relationships/slide" Target="slides/slide121.xml"  /><Relationship Id="rId128" Type="http://schemas.openxmlformats.org/officeDocument/2006/relationships/slide" Target="slides/slide122.xml"  /><Relationship Id="rId129" Type="http://schemas.openxmlformats.org/officeDocument/2006/relationships/slide" Target="slides/slide123.xml"  /><Relationship Id="rId13" Type="http://schemas.openxmlformats.org/officeDocument/2006/relationships/slide" Target="slides/slide7.xml"  /><Relationship Id="rId130" Type="http://schemas.openxmlformats.org/officeDocument/2006/relationships/slide" Target="slides/slide124.xml"  /><Relationship Id="rId131" Type="http://schemas.openxmlformats.org/officeDocument/2006/relationships/slide" Target="slides/slide125.xml"  /><Relationship Id="rId132" Type="http://schemas.openxmlformats.org/officeDocument/2006/relationships/slide" Target="slides/slide126.xml"  /><Relationship Id="rId133" Type="http://schemas.openxmlformats.org/officeDocument/2006/relationships/slide" Target="slides/slide127.xml"  /><Relationship Id="rId134" Type="http://schemas.openxmlformats.org/officeDocument/2006/relationships/slide" Target="slides/slide128.xml"  /><Relationship Id="rId135" Type="http://schemas.openxmlformats.org/officeDocument/2006/relationships/slide" Target="slides/slide129.xml"  /><Relationship Id="rId136" Type="http://schemas.openxmlformats.org/officeDocument/2006/relationships/slide" Target="slides/slide130.xml"  /><Relationship Id="rId137" Type="http://schemas.openxmlformats.org/officeDocument/2006/relationships/slide" Target="slides/slide131.xml"  /><Relationship Id="rId138" Type="http://schemas.openxmlformats.org/officeDocument/2006/relationships/slide" Target="slides/slide132.xml"  /><Relationship Id="rId139" Type="http://schemas.openxmlformats.org/officeDocument/2006/relationships/slide" Target="slides/slide133.xml"  /><Relationship Id="rId14" Type="http://schemas.openxmlformats.org/officeDocument/2006/relationships/slide" Target="slides/slide8.xml"  /><Relationship Id="rId140" Type="http://schemas.openxmlformats.org/officeDocument/2006/relationships/slide" Target="slides/slide134.xml"  /><Relationship Id="rId141" Type="http://schemas.openxmlformats.org/officeDocument/2006/relationships/slide" Target="slides/slide135.xml"  /><Relationship Id="rId142" Type="http://schemas.openxmlformats.org/officeDocument/2006/relationships/slide" Target="slides/slide136.xml"  /><Relationship Id="rId143" Type="http://schemas.openxmlformats.org/officeDocument/2006/relationships/slide" Target="slides/slide137.xml"  /><Relationship Id="rId144" Type="http://schemas.openxmlformats.org/officeDocument/2006/relationships/slide" Target="slides/slide138.xml"  /><Relationship Id="rId145" Type="http://schemas.openxmlformats.org/officeDocument/2006/relationships/slide" Target="slides/slide139.xml"  /><Relationship Id="rId146" Type="http://schemas.openxmlformats.org/officeDocument/2006/relationships/slide" Target="slides/slide140.xml"  /><Relationship Id="rId147" Type="http://schemas.openxmlformats.org/officeDocument/2006/relationships/slide" Target="slides/slide141.xml"  /><Relationship Id="rId148" Type="http://schemas.openxmlformats.org/officeDocument/2006/relationships/slide" Target="slides/slide142.xml"  /><Relationship Id="rId149" Type="http://schemas.openxmlformats.org/officeDocument/2006/relationships/slide" Target="slides/slide143.xml"  /><Relationship Id="rId15" Type="http://schemas.openxmlformats.org/officeDocument/2006/relationships/slide" Target="slides/slide9.xml"  /><Relationship Id="rId150" Type="http://schemas.openxmlformats.org/officeDocument/2006/relationships/slide" Target="slides/slide144.xml"  /><Relationship Id="rId151" Type="http://schemas.openxmlformats.org/officeDocument/2006/relationships/slide" Target="slides/slide145.xml"  /><Relationship Id="rId152" Type="http://schemas.openxmlformats.org/officeDocument/2006/relationships/slide" Target="slides/slide146.xml"  /><Relationship Id="rId153" Type="http://schemas.openxmlformats.org/officeDocument/2006/relationships/slide" Target="slides/slide147.xml"  /><Relationship Id="rId154" Type="http://schemas.openxmlformats.org/officeDocument/2006/relationships/slide" Target="slides/slide148.xml"  /><Relationship Id="rId155" Type="http://schemas.openxmlformats.org/officeDocument/2006/relationships/slide" Target="slides/slide149.xml"  /><Relationship Id="rId156" Type="http://schemas.openxmlformats.org/officeDocument/2006/relationships/slide" Target="slides/slide150.xml"  /><Relationship Id="rId157" Type="http://schemas.openxmlformats.org/officeDocument/2006/relationships/slide" Target="slides/slide151.xml"  /><Relationship Id="rId158" Type="http://schemas.openxmlformats.org/officeDocument/2006/relationships/slide" Target="slides/slide152.xml"  /><Relationship Id="rId159" Type="http://schemas.openxmlformats.org/officeDocument/2006/relationships/slide" Target="slides/slide153.xml"  /><Relationship Id="rId16" Type="http://schemas.openxmlformats.org/officeDocument/2006/relationships/slide" Target="slides/slide10.xml"  /><Relationship Id="rId160" Type="http://schemas.openxmlformats.org/officeDocument/2006/relationships/slide" Target="slides/slide154.xml"  /><Relationship Id="rId161" Type="http://schemas.openxmlformats.org/officeDocument/2006/relationships/slide" Target="slides/slide155.xml"  /><Relationship Id="rId162" Type="http://schemas.openxmlformats.org/officeDocument/2006/relationships/slide" Target="slides/slide156.xml"  /><Relationship Id="rId163" Type="http://schemas.openxmlformats.org/officeDocument/2006/relationships/slide" Target="slides/slide157.xml"  /><Relationship Id="rId164" Type="http://schemas.openxmlformats.org/officeDocument/2006/relationships/slide" Target="slides/slide158.xml"  /><Relationship Id="rId165" Type="http://schemas.openxmlformats.org/officeDocument/2006/relationships/slide" Target="slides/slide159.xml"  /><Relationship Id="rId166" Type="http://schemas.openxmlformats.org/officeDocument/2006/relationships/slide" Target="slides/slide160.xml"  /><Relationship Id="rId167" Type="http://schemas.openxmlformats.org/officeDocument/2006/relationships/slide" Target="slides/slide161.xml"  /><Relationship Id="rId168" Type="http://schemas.openxmlformats.org/officeDocument/2006/relationships/slide" Target="slides/slide162.xml"  /><Relationship Id="rId169" Type="http://schemas.openxmlformats.org/officeDocument/2006/relationships/slide" Target="slides/slide163.xml"  /><Relationship Id="rId17" Type="http://schemas.openxmlformats.org/officeDocument/2006/relationships/slide" Target="slides/slide11.xml"  /><Relationship Id="rId170" Type="http://schemas.openxmlformats.org/officeDocument/2006/relationships/presProps" Target="presProps.xml"  /><Relationship Id="rId171" Type="http://schemas.openxmlformats.org/officeDocument/2006/relationships/viewProps" Target="viewProps.xml"  /><Relationship Id="rId172" Type="http://schemas.openxmlformats.org/officeDocument/2006/relationships/theme" Target="theme/theme1.xml"  /><Relationship Id="rId173" Type="http://schemas.openxmlformats.org/officeDocument/2006/relationships/tableStyles" Target="tableStyles.xml"  /><Relationship Id="rId18" Type="http://schemas.openxmlformats.org/officeDocument/2006/relationships/slide" Target="slides/slide12.xml"  /><Relationship Id="rId19" Type="http://schemas.openxmlformats.org/officeDocument/2006/relationships/slide" Target="slides/slide13.xml"  /><Relationship Id="rId2" Type="http://schemas.openxmlformats.org/officeDocument/2006/relationships/slideMaster" Target="slideMasters/slideMaster2.xml"  /><Relationship Id="rId20" Type="http://schemas.openxmlformats.org/officeDocument/2006/relationships/slide" Target="slides/slide14.xml"  /><Relationship Id="rId21" Type="http://schemas.openxmlformats.org/officeDocument/2006/relationships/slide" Target="slides/slide15.xml"  /><Relationship Id="rId22" Type="http://schemas.openxmlformats.org/officeDocument/2006/relationships/slide" Target="slides/slide16.xml"  /><Relationship Id="rId23" Type="http://schemas.openxmlformats.org/officeDocument/2006/relationships/slide" Target="slides/slide17.xml"  /><Relationship Id="rId24" Type="http://schemas.openxmlformats.org/officeDocument/2006/relationships/slide" Target="slides/slide18.xml"  /><Relationship Id="rId25" Type="http://schemas.openxmlformats.org/officeDocument/2006/relationships/slide" Target="slides/slide19.xml"  /><Relationship Id="rId26" Type="http://schemas.openxmlformats.org/officeDocument/2006/relationships/slide" Target="slides/slide20.xml"  /><Relationship Id="rId27" Type="http://schemas.openxmlformats.org/officeDocument/2006/relationships/slide" Target="slides/slide21.xml"  /><Relationship Id="rId28" Type="http://schemas.openxmlformats.org/officeDocument/2006/relationships/slide" Target="slides/slide22.xml"  /><Relationship Id="rId29" Type="http://schemas.openxmlformats.org/officeDocument/2006/relationships/slide" Target="slides/slide23.xml"  /><Relationship Id="rId3" Type="http://schemas.openxmlformats.org/officeDocument/2006/relationships/slideMaster" Target="slideMasters/slideMaster3.xml"  /><Relationship Id="rId30" Type="http://schemas.openxmlformats.org/officeDocument/2006/relationships/slide" Target="slides/slide24.xml"  /><Relationship Id="rId31" Type="http://schemas.openxmlformats.org/officeDocument/2006/relationships/slide" Target="slides/slide25.xml"  /><Relationship Id="rId32" Type="http://schemas.openxmlformats.org/officeDocument/2006/relationships/slide" Target="slides/slide26.xml"  /><Relationship Id="rId33" Type="http://schemas.openxmlformats.org/officeDocument/2006/relationships/slide" Target="slides/slide27.xml"  /><Relationship Id="rId34" Type="http://schemas.openxmlformats.org/officeDocument/2006/relationships/slide" Target="slides/slide28.xml"  /><Relationship Id="rId35" Type="http://schemas.openxmlformats.org/officeDocument/2006/relationships/slide" Target="slides/slide29.xml"  /><Relationship Id="rId36" Type="http://schemas.openxmlformats.org/officeDocument/2006/relationships/slide" Target="slides/slide30.xml"  /><Relationship Id="rId37" Type="http://schemas.openxmlformats.org/officeDocument/2006/relationships/slide" Target="slides/slide31.xml"  /><Relationship Id="rId38" Type="http://schemas.openxmlformats.org/officeDocument/2006/relationships/slide" Target="slides/slide32.xml"  /><Relationship Id="rId39" Type="http://schemas.openxmlformats.org/officeDocument/2006/relationships/slide" Target="slides/slide33.xml"  /><Relationship Id="rId4" Type="http://schemas.openxmlformats.org/officeDocument/2006/relationships/slideMaster" Target="slideMasters/slideMaster4.xml"  /><Relationship Id="rId40" Type="http://schemas.openxmlformats.org/officeDocument/2006/relationships/slide" Target="slides/slide34.xml"  /><Relationship Id="rId41" Type="http://schemas.openxmlformats.org/officeDocument/2006/relationships/slide" Target="slides/slide35.xml"  /><Relationship Id="rId42" Type="http://schemas.openxmlformats.org/officeDocument/2006/relationships/slide" Target="slides/slide36.xml"  /><Relationship Id="rId43" Type="http://schemas.openxmlformats.org/officeDocument/2006/relationships/slide" Target="slides/slide37.xml"  /><Relationship Id="rId44" Type="http://schemas.openxmlformats.org/officeDocument/2006/relationships/slide" Target="slides/slide38.xml"  /><Relationship Id="rId45" Type="http://schemas.openxmlformats.org/officeDocument/2006/relationships/slide" Target="slides/slide39.xml"  /><Relationship Id="rId46" Type="http://schemas.openxmlformats.org/officeDocument/2006/relationships/slide" Target="slides/slide40.xml"  /><Relationship Id="rId47" Type="http://schemas.openxmlformats.org/officeDocument/2006/relationships/slide" Target="slides/slide41.xml"  /><Relationship Id="rId48" Type="http://schemas.openxmlformats.org/officeDocument/2006/relationships/slide" Target="slides/slide42.xml"  /><Relationship Id="rId49" Type="http://schemas.openxmlformats.org/officeDocument/2006/relationships/slide" Target="slides/slide43.xml"  /><Relationship Id="rId5" Type="http://schemas.openxmlformats.org/officeDocument/2006/relationships/slideMaster" Target="slideMasters/slideMaster5.xml"  /><Relationship Id="rId50" Type="http://schemas.openxmlformats.org/officeDocument/2006/relationships/slide" Target="slides/slide44.xml"  /><Relationship Id="rId51" Type="http://schemas.openxmlformats.org/officeDocument/2006/relationships/slide" Target="slides/slide45.xml"  /><Relationship Id="rId52" Type="http://schemas.openxmlformats.org/officeDocument/2006/relationships/slide" Target="slides/slide46.xml"  /><Relationship Id="rId53" Type="http://schemas.openxmlformats.org/officeDocument/2006/relationships/slide" Target="slides/slide47.xml"  /><Relationship Id="rId54" Type="http://schemas.openxmlformats.org/officeDocument/2006/relationships/slide" Target="slides/slide48.xml"  /><Relationship Id="rId55" Type="http://schemas.openxmlformats.org/officeDocument/2006/relationships/slide" Target="slides/slide49.xml"  /><Relationship Id="rId56" Type="http://schemas.openxmlformats.org/officeDocument/2006/relationships/slide" Target="slides/slide50.xml"  /><Relationship Id="rId57" Type="http://schemas.openxmlformats.org/officeDocument/2006/relationships/slide" Target="slides/slide51.xml"  /><Relationship Id="rId58" Type="http://schemas.openxmlformats.org/officeDocument/2006/relationships/slide" Target="slides/slide52.xml"  /><Relationship Id="rId59" Type="http://schemas.openxmlformats.org/officeDocument/2006/relationships/slide" Target="slides/slide53.xml"  /><Relationship Id="rId6" Type="http://schemas.openxmlformats.org/officeDocument/2006/relationships/notesMaster" Target="notesMasters/notesMaster1.xml"  /><Relationship Id="rId60" Type="http://schemas.openxmlformats.org/officeDocument/2006/relationships/slide" Target="slides/slide54.xml"  /><Relationship Id="rId61" Type="http://schemas.openxmlformats.org/officeDocument/2006/relationships/slide" Target="slides/slide55.xml"  /><Relationship Id="rId62" Type="http://schemas.openxmlformats.org/officeDocument/2006/relationships/slide" Target="slides/slide56.xml"  /><Relationship Id="rId63" Type="http://schemas.openxmlformats.org/officeDocument/2006/relationships/slide" Target="slides/slide57.xml"  /><Relationship Id="rId64" Type="http://schemas.openxmlformats.org/officeDocument/2006/relationships/slide" Target="slides/slide58.xml"  /><Relationship Id="rId65" Type="http://schemas.openxmlformats.org/officeDocument/2006/relationships/slide" Target="slides/slide59.xml"  /><Relationship Id="rId66" Type="http://schemas.openxmlformats.org/officeDocument/2006/relationships/slide" Target="slides/slide60.xml"  /><Relationship Id="rId67" Type="http://schemas.openxmlformats.org/officeDocument/2006/relationships/slide" Target="slides/slide61.xml"  /><Relationship Id="rId68" Type="http://schemas.openxmlformats.org/officeDocument/2006/relationships/slide" Target="slides/slide62.xml"  /><Relationship Id="rId69" Type="http://schemas.openxmlformats.org/officeDocument/2006/relationships/slide" Target="slides/slide63.xml"  /><Relationship Id="rId7" Type="http://schemas.openxmlformats.org/officeDocument/2006/relationships/slide" Target="slides/slide1.xml"  /><Relationship Id="rId70" Type="http://schemas.openxmlformats.org/officeDocument/2006/relationships/slide" Target="slides/slide64.xml"  /><Relationship Id="rId71" Type="http://schemas.openxmlformats.org/officeDocument/2006/relationships/slide" Target="slides/slide65.xml"  /><Relationship Id="rId72" Type="http://schemas.openxmlformats.org/officeDocument/2006/relationships/slide" Target="slides/slide66.xml"  /><Relationship Id="rId73" Type="http://schemas.openxmlformats.org/officeDocument/2006/relationships/slide" Target="slides/slide67.xml"  /><Relationship Id="rId74" Type="http://schemas.openxmlformats.org/officeDocument/2006/relationships/slide" Target="slides/slide68.xml"  /><Relationship Id="rId75" Type="http://schemas.openxmlformats.org/officeDocument/2006/relationships/slide" Target="slides/slide69.xml"  /><Relationship Id="rId76" Type="http://schemas.openxmlformats.org/officeDocument/2006/relationships/slide" Target="slides/slide70.xml"  /><Relationship Id="rId77" Type="http://schemas.openxmlformats.org/officeDocument/2006/relationships/slide" Target="slides/slide71.xml"  /><Relationship Id="rId78" Type="http://schemas.openxmlformats.org/officeDocument/2006/relationships/slide" Target="slides/slide72.xml"  /><Relationship Id="rId79" Type="http://schemas.openxmlformats.org/officeDocument/2006/relationships/slide" Target="slides/slide73.xml"  /><Relationship Id="rId8" Type="http://schemas.openxmlformats.org/officeDocument/2006/relationships/slide" Target="slides/slide2.xml"  /><Relationship Id="rId80" Type="http://schemas.openxmlformats.org/officeDocument/2006/relationships/slide" Target="slides/slide74.xml"  /><Relationship Id="rId81" Type="http://schemas.openxmlformats.org/officeDocument/2006/relationships/slide" Target="slides/slide75.xml"  /><Relationship Id="rId82" Type="http://schemas.openxmlformats.org/officeDocument/2006/relationships/slide" Target="slides/slide76.xml"  /><Relationship Id="rId83" Type="http://schemas.openxmlformats.org/officeDocument/2006/relationships/slide" Target="slides/slide77.xml"  /><Relationship Id="rId84" Type="http://schemas.openxmlformats.org/officeDocument/2006/relationships/slide" Target="slides/slide78.xml"  /><Relationship Id="rId85" Type="http://schemas.openxmlformats.org/officeDocument/2006/relationships/slide" Target="slides/slide79.xml"  /><Relationship Id="rId86" Type="http://schemas.openxmlformats.org/officeDocument/2006/relationships/slide" Target="slides/slide80.xml"  /><Relationship Id="rId87" Type="http://schemas.openxmlformats.org/officeDocument/2006/relationships/slide" Target="slides/slide81.xml"  /><Relationship Id="rId88" Type="http://schemas.openxmlformats.org/officeDocument/2006/relationships/slide" Target="slides/slide82.xml"  /><Relationship Id="rId89" Type="http://schemas.openxmlformats.org/officeDocument/2006/relationships/slide" Target="slides/slide83.xml"  /><Relationship Id="rId9" Type="http://schemas.openxmlformats.org/officeDocument/2006/relationships/slide" Target="slides/slide3.xml"  /><Relationship Id="rId90" Type="http://schemas.openxmlformats.org/officeDocument/2006/relationships/slide" Target="slides/slide84.xml"  /><Relationship Id="rId91" Type="http://schemas.openxmlformats.org/officeDocument/2006/relationships/slide" Target="slides/slide85.xml"  /><Relationship Id="rId92" Type="http://schemas.openxmlformats.org/officeDocument/2006/relationships/slide" Target="slides/slide86.xml"  /><Relationship Id="rId93" Type="http://schemas.openxmlformats.org/officeDocument/2006/relationships/slide" Target="slides/slide87.xml"  /><Relationship Id="rId94" Type="http://schemas.openxmlformats.org/officeDocument/2006/relationships/slide" Target="slides/slide88.xml"  /><Relationship Id="rId95" Type="http://schemas.openxmlformats.org/officeDocument/2006/relationships/slide" Target="slides/slide89.xml"  /><Relationship Id="rId96" Type="http://schemas.openxmlformats.org/officeDocument/2006/relationships/slide" Target="slides/slide90.xml"  /><Relationship Id="rId97" Type="http://schemas.openxmlformats.org/officeDocument/2006/relationships/slide" Target="slides/slide91.xml"  /><Relationship Id="rId98" Type="http://schemas.openxmlformats.org/officeDocument/2006/relationships/slide" Target="slides/slide92.xml"  /><Relationship Id="rId99" Type="http://schemas.openxmlformats.org/officeDocument/2006/relationships/slide" Target="slides/slide93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6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2023-09-25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89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5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5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160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k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DCDA02C3-7181-4BBC-B499-2507BD731811}" type="slidenum">
              <a:rPr lang="en-US" altLang="en-US"/>
              <a:pPr lvl="0">
                <a:defRPr/>
              </a:pPr>
              <a:t>89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k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54B43523-A45E-4944-9CD3-8D5F267B3325}" type="slidenum">
              <a:rPr lang="en-US" altLang="en-US"/>
              <a:pPr lvl="0">
                <a:defRPr/>
              </a:pPr>
              <a:t>115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k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765A6286-6C28-421E-B095-5E659BE659D6}" type="slidenum">
              <a:rPr lang="en-US" altLang="en-US"/>
              <a:pPr lvl="0">
                <a:defRPr/>
              </a:pPr>
              <a:t>125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k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97294564-F608-4DA1-BC9F-69A3A77D429B}" type="slidenum">
              <a:rPr lang="en-US" altLang="en-US"/>
              <a:pPr lvl="0">
                <a:defRPr/>
              </a:pPr>
              <a:t>160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2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2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2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2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2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2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2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3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3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3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3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3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3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3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3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3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3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4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4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4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4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4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4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4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4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4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4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5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5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5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5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5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5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_rels/slideMaster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10" Type="http://schemas.openxmlformats.org/officeDocument/2006/relationships/slideLayout" Target="../slideLayouts/slideLayout21.xml"  /><Relationship Id="rId11" Type="http://schemas.openxmlformats.org/officeDocument/2006/relationships/slideLayout" Target="../slideLayouts/slideLayout22.xml"  /><Relationship Id="rId12" Type="http://schemas.openxmlformats.org/officeDocument/2006/relationships/theme" Target="../theme/theme2.xml"  /><Relationship Id="rId2" Type="http://schemas.openxmlformats.org/officeDocument/2006/relationships/slideLayout" Target="../slideLayouts/slideLayout13.xml"  /><Relationship Id="rId3" Type="http://schemas.openxmlformats.org/officeDocument/2006/relationships/slideLayout" Target="../slideLayouts/slideLayout14.xml"  /><Relationship Id="rId4" Type="http://schemas.openxmlformats.org/officeDocument/2006/relationships/slideLayout" Target="../slideLayouts/slideLayout15.xml"  /><Relationship Id="rId5" Type="http://schemas.openxmlformats.org/officeDocument/2006/relationships/slideLayout" Target="../slideLayouts/slideLayout16.xml"  /><Relationship Id="rId6" Type="http://schemas.openxmlformats.org/officeDocument/2006/relationships/slideLayout" Target="../slideLayouts/slideLayout17.xml"  /><Relationship Id="rId7" Type="http://schemas.openxmlformats.org/officeDocument/2006/relationships/slideLayout" Target="../slideLayouts/slideLayout18.xml"  /><Relationship Id="rId8" Type="http://schemas.openxmlformats.org/officeDocument/2006/relationships/slideLayout" Target="../slideLayouts/slideLayout19.xml"  /><Relationship Id="rId9" Type="http://schemas.openxmlformats.org/officeDocument/2006/relationships/slideLayout" Target="../slideLayouts/slideLayout20.xml"  /></Relationships>
</file>

<file path=ppt/slideMasters/_rels/slideMaster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10" Type="http://schemas.openxmlformats.org/officeDocument/2006/relationships/slideLayout" Target="../slideLayouts/slideLayout32.xml"  /><Relationship Id="rId11" Type="http://schemas.openxmlformats.org/officeDocument/2006/relationships/slideLayout" Target="../slideLayouts/slideLayout33.xml"  /><Relationship Id="rId12" Type="http://schemas.openxmlformats.org/officeDocument/2006/relationships/theme" Target="../theme/theme3.xml"  /><Relationship Id="rId2" Type="http://schemas.openxmlformats.org/officeDocument/2006/relationships/slideLayout" Target="../slideLayouts/slideLayout24.xml"  /><Relationship Id="rId3" Type="http://schemas.openxmlformats.org/officeDocument/2006/relationships/slideLayout" Target="../slideLayouts/slideLayout25.xml"  /><Relationship Id="rId4" Type="http://schemas.openxmlformats.org/officeDocument/2006/relationships/slideLayout" Target="../slideLayouts/slideLayout26.xml"  /><Relationship Id="rId5" Type="http://schemas.openxmlformats.org/officeDocument/2006/relationships/slideLayout" Target="../slideLayouts/slideLayout27.xml"  /><Relationship Id="rId6" Type="http://schemas.openxmlformats.org/officeDocument/2006/relationships/slideLayout" Target="../slideLayouts/slideLayout28.xml"  /><Relationship Id="rId7" Type="http://schemas.openxmlformats.org/officeDocument/2006/relationships/slideLayout" Target="../slideLayouts/slideLayout29.xml"  /><Relationship Id="rId8" Type="http://schemas.openxmlformats.org/officeDocument/2006/relationships/slideLayout" Target="../slideLayouts/slideLayout30.xml"  /><Relationship Id="rId9" Type="http://schemas.openxmlformats.org/officeDocument/2006/relationships/slideLayout" Target="../slideLayouts/slideLayout31.xml"  /></Relationships>
</file>

<file path=ppt/slideMasters/_rels/slideMaster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10" Type="http://schemas.openxmlformats.org/officeDocument/2006/relationships/slideLayout" Target="../slideLayouts/slideLayout43.xml"  /><Relationship Id="rId11" Type="http://schemas.openxmlformats.org/officeDocument/2006/relationships/slideLayout" Target="../slideLayouts/slideLayout44.xml"  /><Relationship Id="rId12" Type="http://schemas.openxmlformats.org/officeDocument/2006/relationships/theme" Target="../theme/theme4.xml"  /><Relationship Id="rId2" Type="http://schemas.openxmlformats.org/officeDocument/2006/relationships/slideLayout" Target="../slideLayouts/slideLayout35.xml"  /><Relationship Id="rId3" Type="http://schemas.openxmlformats.org/officeDocument/2006/relationships/slideLayout" Target="../slideLayouts/slideLayout36.xml"  /><Relationship Id="rId4" Type="http://schemas.openxmlformats.org/officeDocument/2006/relationships/slideLayout" Target="../slideLayouts/slideLayout37.xml"  /><Relationship Id="rId5" Type="http://schemas.openxmlformats.org/officeDocument/2006/relationships/slideLayout" Target="../slideLayouts/slideLayout38.xml"  /><Relationship Id="rId6" Type="http://schemas.openxmlformats.org/officeDocument/2006/relationships/slideLayout" Target="../slideLayouts/slideLayout39.xml"  /><Relationship Id="rId7" Type="http://schemas.openxmlformats.org/officeDocument/2006/relationships/slideLayout" Target="../slideLayouts/slideLayout40.xml"  /><Relationship Id="rId8" Type="http://schemas.openxmlformats.org/officeDocument/2006/relationships/slideLayout" Target="../slideLayouts/slideLayout41.xml"  /><Relationship Id="rId9" Type="http://schemas.openxmlformats.org/officeDocument/2006/relationships/slideLayout" Target="../slideLayouts/slideLayout42.xml"  /></Relationships>
</file>

<file path=ppt/slideMasters/_rels/slideMaster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10" Type="http://schemas.openxmlformats.org/officeDocument/2006/relationships/slideLayout" Target="../slideLayouts/slideLayout54.xml"  /><Relationship Id="rId11" Type="http://schemas.openxmlformats.org/officeDocument/2006/relationships/slideLayout" Target="../slideLayouts/slideLayout55.xml"  /><Relationship Id="rId12" Type="http://schemas.openxmlformats.org/officeDocument/2006/relationships/theme" Target="../theme/theme5.xml"  /><Relationship Id="rId2" Type="http://schemas.openxmlformats.org/officeDocument/2006/relationships/slideLayout" Target="../slideLayouts/slideLayout46.xml"  /><Relationship Id="rId3" Type="http://schemas.openxmlformats.org/officeDocument/2006/relationships/slideLayout" Target="../slideLayouts/slideLayout47.xml"  /><Relationship Id="rId4" Type="http://schemas.openxmlformats.org/officeDocument/2006/relationships/slideLayout" Target="../slideLayouts/slideLayout48.xml"  /><Relationship Id="rId5" Type="http://schemas.openxmlformats.org/officeDocument/2006/relationships/slideLayout" Target="../slideLayouts/slideLayout49.xml"  /><Relationship Id="rId6" Type="http://schemas.openxmlformats.org/officeDocument/2006/relationships/slideLayout" Target="../slideLayouts/slideLayout50.xml"  /><Relationship Id="rId7" Type="http://schemas.openxmlformats.org/officeDocument/2006/relationships/slideLayout" Target="../slideLayouts/slideLayout51.xml"  /><Relationship Id="rId8" Type="http://schemas.openxmlformats.org/officeDocument/2006/relationships/slideLayout" Target="../slideLayouts/slideLayout52.xml"  /><Relationship Id="rId9" Type="http://schemas.openxmlformats.org/officeDocument/2006/relationships/slideLayout" Target="../slideLayouts/slideLayout53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jpe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10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9.jpeg"  /></Relationships>
</file>

<file path=ppt/slides/_rels/slide10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0.png"  /></Relationships>
</file>

<file path=ppt/slides/_rels/slide10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1.png"  /></Relationships>
</file>

<file path=ppt/slides/_rels/slide10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8.png"  /></Relationships>
</file>

<file path=ppt/slides/_rels/slide10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2.png"  /></Relationships>
</file>

<file path=ppt/slides/_rels/slide10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73.jpe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17.jpeg"  /></Relationships>
</file>

<file path=ppt/slides/_rels/slide1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4.jpeg"  /></Relationships>
</file>

<file path=ppt/slides/_rels/slide1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5.jpeg"  /></Relationships>
</file>

<file path=ppt/slides/_rels/slide1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6.jpeg"  /></Relationships>
</file>

<file path=ppt/slides/_rels/slide1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7.jpeg"  /></Relationships>
</file>

<file path=ppt/slides/_rels/slide11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46.xml"  /><Relationship Id="rId3" Type="http://schemas.openxmlformats.org/officeDocument/2006/relationships/image" Target="../media/image78.jpeg"  /></Relationships>
</file>

<file path=ppt/slides/_rels/slide1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1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79.jpeg"  /></Relationships>
</file>

<file path=ppt/slides/_rels/slide1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0.png"  /></Relationships>
</file>

<file path=ppt/slides/_rels/slide1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1.jpeg"  /></Relationships>
</file>

<file path=ppt/slides/_rels/slide1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2.jpeg"  /></Relationships>
</file>

<file path=ppt/slides/_rels/slide12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46.xml"  /><Relationship Id="rId3" Type="http://schemas.openxmlformats.org/officeDocument/2006/relationships/image" Target="../media/image83.jpeg"  /></Relationships>
</file>

<file path=ppt/slides/_rels/slide1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4.jpeg"  /></Relationships>
</file>

<file path=ppt/slides/_rels/slide1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85.png"  /><Relationship Id="rId7" Type="http://schemas.openxmlformats.org/officeDocument/2006/relationships/image" Target="../media/image86.png"  /></Relationships>
</file>

<file path=ppt/slides/_rels/slide1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87.png"  /><Relationship Id="rId7" Type="http://schemas.openxmlformats.org/officeDocument/2006/relationships/image" Target="../media/image88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8.jpeg"  /></Relationships>
</file>

<file path=ppt/slides/_rels/slide1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89.jpeg"  /></Relationships>
</file>

<file path=ppt/slides/_rels/slide1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0.png"  /></Relationships>
</file>

<file path=ppt/slides/_rels/slide1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1.jpeg"  /></Relationships>
</file>

<file path=ppt/slides/_rels/slide1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2.jpeg"  /></Relationships>
</file>

<file path=ppt/slides/_rels/slide1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3.jpeg"  /></Relationships>
</file>

<file path=ppt/slides/_rels/slide1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4.jpeg"  /></Relationships>
</file>

<file path=ppt/slides/_rels/slide1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9.jpeg"  /></Relationships>
</file>

<file path=ppt/slides/_rels/slide1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95.jpeg"  /></Relationships>
</file>

<file path=ppt/slides/_rels/slide14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6.jpeg"  /></Relationships>
</file>

<file path=ppt/slides/_rels/slide14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7.jpeg"  /></Relationships>
</file>

<file path=ppt/slides/_rels/slide14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8.jpeg"  /></Relationships>
</file>

<file path=ppt/slides/_rels/slide14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9.jpeg"  /></Relationships>
</file>

<file path=ppt/slides/_rels/slide14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0.jpeg"  /></Relationships>
</file>

<file path=ppt/slides/_rels/slide14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0.jpeg"  /></Relationships>
</file>

<file path=ppt/slides/_rels/slide15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101.jpeg"  /></Relationships>
</file>

<file path=ppt/slides/_rels/slide15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2.jpeg"  /></Relationships>
</file>

<file path=ppt/slides/_rels/slide15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3.jpeg"  /></Relationships>
</file>

<file path=ppt/slides/_rels/slide15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4.jpeg"  /></Relationships>
</file>

<file path=ppt/slides/_rels/slide15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5.jpeg"  /></Relationships>
</file>

<file path=ppt/slides/_rels/slide15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6.jpe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1.jpeg"  /></Relationships>
</file>

<file path=ppt/slides/_rels/slide16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45.xml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1.png"  /><Relationship Id="rId7" Type="http://schemas.openxmlformats.org/officeDocument/2006/relationships/image" Target="../media/image4.png"  /><Relationship Id="rId8" Type="http://schemas.openxmlformats.org/officeDocument/2006/relationships/image" Target="../media/image5.png"  /></Relationships>
</file>

<file path=ppt/slides/_rels/slide16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6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6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2.jpe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23.jpe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4.jpe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5.jpe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6.jpe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7.jpeg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8.jpeg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jpeg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29.jpeg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0.jpeg"  /></Relationships>
</file>

<file path=ppt/slides/_rels/slide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1.jpeg"  /></Relationships>
</file>

<file path=ppt/slides/_rels/slide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2.jpeg"  /></Relationships>
</file>

<file path=ppt/slides/_rels/slide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3.jpeg"  /></Relationships>
</file>

<file path=ppt/slides/_rels/slide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4.jpe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jpeg"  /></Relationships>
</file>

<file path=ppt/slides/_rels/slide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5.jpeg"  /></Relationships>
</file>

<file path=ppt/slides/_rels/slide4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5.jpeg"  /></Relationships>
</file>

<file path=ppt/slides/_rels/slide4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6.jpeg"  /></Relationships>
</file>

<file path=ppt/slides/_rels/slide4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7.jpeg"  /><Relationship Id="rId3" Type="http://schemas.openxmlformats.org/officeDocument/2006/relationships/image" Target="../media/image38.jpeg"  /></Relationships>
</file>

<file path=ppt/slides/_rels/slide4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9.jpe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Relationship Id="rId3" Type="http://schemas.openxmlformats.org/officeDocument/2006/relationships/image" Target="../media/image9.png"  /><Relationship Id="rId4" Type="http://schemas.openxmlformats.org/officeDocument/2006/relationships/image" Target="../media/image10.jpeg"  /><Relationship Id="rId5" Type="http://schemas.openxmlformats.org/officeDocument/2006/relationships/image" Target="../media/image11.png"  /><Relationship Id="rId6" Type="http://schemas.openxmlformats.org/officeDocument/2006/relationships/image" Target="../media/image12.png"  /><Relationship Id="rId7" Type="http://schemas.openxmlformats.org/officeDocument/2006/relationships/image" Target="../media/image13.png"  /><Relationship Id="rId8" Type="http://schemas.openxmlformats.org/officeDocument/2006/relationships/image" Target="../media/image14.png"  /></Relationships>
</file>

<file path=ppt/slides/_rels/slide5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40.png"  /><Relationship Id="rId3" Type="http://schemas.openxmlformats.org/officeDocument/2006/relationships/image" Target="../media/image40.png"  /><Relationship Id="rId4" Type="http://schemas.openxmlformats.org/officeDocument/2006/relationships/image" Target="../media/image40.png"  /><Relationship Id="rId5" Type="http://schemas.openxmlformats.org/officeDocument/2006/relationships/image" Target="../media/image40.png"  /><Relationship Id="rId6" Type="http://schemas.openxmlformats.org/officeDocument/2006/relationships/image" Target="../media/image41.png"  /><Relationship Id="rId7" Type="http://schemas.openxmlformats.org/officeDocument/2006/relationships/image" Target="../media/image42.png"  /></Relationships>
</file>

<file path=ppt/slides/_rels/slide5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5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5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5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43.jpeg"  /></Relationships>
</file>

<file path=ppt/slides/_rels/slide5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5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4.jpeg"  /></Relationships>
</file>

<file path=ppt/slides/_rels/slide5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5.png"  /></Relationships>
</file>

<file path=ppt/slides/_rels/slide5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6.png"  /></Relationships>
</file>

<file path=ppt/slides/_rels/slide5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3.jpeg"  /><Relationship Id="rId3" Type="http://schemas.openxmlformats.org/officeDocument/2006/relationships/image" Target="../media/image47.jpeg"  /><Relationship Id="rId4" Type="http://schemas.openxmlformats.org/officeDocument/2006/relationships/image" Target="../media/image48.jpeg"  /><Relationship Id="rId5" Type="http://schemas.openxmlformats.org/officeDocument/2006/relationships/image" Target="../media/image49.jpe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jpeg"  /></Relationships>
</file>

<file path=ppt/slides/_rels/slide6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0.png"  /></Relationships>
</file>

<file path=ppt/slides/_rels/slide6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51.jpeg"  /></Relationships>
</file>

<file path=ppt/slides/_rels/slide6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2.jpeg"  /></Relationships>
</file>

<file path=ppt/slides/_rels/slide6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3.jpeg"  /></Relationships>
</file>

<file path=ppt/slides/_rels/slide6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4.jpe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15.png"  /><Relationship Id="rId4" Type="http://schemas.openxmlformats.org/officeDocument/2006/relationships/image" Target="../media/image16.png"  /></Relationships>
</file>

<file path=ppt/slides/_rels/slide7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5.jpeg"  /></Relationships>
</file>

<file path=ppt/slides/_rels/slide7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6.jpeg"  /></Relationships>
</file>

<file path=ppt/slides/_rels/slide7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57.jpeg"  /></Relationships>
</file>

<file path=ppt/slides/_rels/slide7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8.jpeg"  /></Relationships>
</file>

<file path=ppt/slides/_rels/slide7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9.jpe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8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0.jpeg"  /></Relationships>
</file>

<file path=ppt/slides/_rels/slide8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1.jpeg"  /></Relationships>
</file>

<file path=ppt/slides/_rels/slide8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2.jpeg"  /></Relationships>
</file>

<file path=ppt/slides/_rels/slide8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63.jpeg"  /></Relationships>
</file>

<file path=ppt/slides/_rels/slide8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46.xml"  /><Relationship Id="rId3" Type="http://schemas.openxmlformats.org/officeDocument/2006/relationships/image" Target="../media/image64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9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5.jpeg"  /></Relationships>
</file>

<file path=ppt/slides/_rels/slide9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3.jpeg"  /></Relationships>
</file>

<file path=ppt/slides/_rels/slide9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6.jpeg"  /></Relationships>
</file>

<file path=ppt/slides/_rels/slide9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7.png"  /></Relationships>
</file>

<file path=ppt/slides/_rels/slide9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68.png"  /></Relationships>
</file>

<file path=ppt/slides/_rels/slide9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k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č.1</a:t>
            </a:r>
            <a:r xmlns:a="http://schemas.openxmlformats.org/drawingml/2006/main">
              <a:rPr lang="sk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sk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 xmlns:a="http://schemas.openxmlformats.org/drawingml/2006/main">
              <a:rPr lang="sk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sk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Slovo</a:t>
            </a:r>
            <a:r xmlns:a="http://schemas.openxmlformats.org/drawingml/2006/main">
              <a:rPr lang="sk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sk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z</a:t>
            </a:r>
            <a:r xmlns:a="http://schemas.openxmlformats.org/drawingml/2006/main">
              <a:rPr lang="sk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sk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Bože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sk" altLang="ko-KR" sz="4400"/>
              <a:t>Bože</a:t>
            </a:r>
          </a:p>
          <a:p>
            <a:pPr xmlns:a="http://schemas.openxmlformats.org/drawingml/2006/main" algn="ctr"/>
            <a:r xmlns:a="http://schemas.openxmlformats.org/drawingml/2006/main">
              <a:rPr lang="sk" altLang="ko-KR" sz="4400"/>
              <a:t>Vyrobené</a:t>
            </a:r>
          </a:p>
          <a:p>
            <a:pPr xmlns:a="http://schemas.openxmlformats.org/drawingml/2006/main" algn="ctr"/>
            <a:r xmlns:a="http://schemas.openxmlformats.org/drawingml/2006/main">
              <a:rPr lang="sk" altLang="ko-KR" sz="4400"/>
              <a:t>Svet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Picture 2" descr="http://cfile230.uf.daum.net/image/17301C214B58EAE9274230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3923928" y="1899123"/>
            <a:ext cx="5220072" cy="391651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sk" altLang="ko-KR" sz="4000">
                <a:solidFill>
                  <a:srgbClr val="FF0000"/>
                </a:solidFill>
              </a:rPr>
              <a:t>Dnešný</a:t>
            </a:r>
            <a:r xmlns:a="http://schemas.openxmlformats.org/drawingml/2006/main">
              <a:rPr lang="sk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sk" altLang="ko-KR" sz="4000">
                <a:solidFill>
                  <a:srgbClr val="FF0000"/>
                </a:solidFill>
              </a:rPr>
              <a:t>Slovo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2494637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Na počiatku stvoril Boh</a:t>
            </a:r>
          </a:p>
          <a:p>
            <a:r xmlns:a="http://schemas.openxmlformats.org/drawingml/2006/main">
              <a:rPr lang="s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nebesia a zem.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s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 1:1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0545881"/>
      </p:ext>
    </p:extLst>
  </p:cSld>
  <p:clrMapOvr>
    <a:masterClrMapping/>
  </p:clrMapOvr>
  <p:transition/>
  <p:timing/>
</p:sld>
</file>

<file path=ppt/slides/slide10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Izákova manželka Rebeka porodila dvojičky. Prvý syn sa volal Ezau a druhý Jakub.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2941"/>
            <a:ext cx="9143999" cy="58643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Ezau mal rád lov. Takže miloval outdoorové aktivity. Ale Jacob bol tichý muž, ktorý zostal doma.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"/>
            <a:ext cx="9144000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Jedného dňa, keď Jákob varil guláš, Ezau sa vrátil domov hladný po love.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27908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402" y="5654843"/>
            <a:ext cx="9054634" cy="11822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k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"Daj mi guláš!", "Najprv mi predaj svoje prvorodenstvo." Potom ti nejaké dám." Ezau bol taký hladný, že predal svoje prvorodenstvo za jednu misku červeného guláša.</a:t>
            </a:r>
            <a:endParaRPr xmlns:a="http://schemas.openxmlformats.org/drawingml/2006/main" lang="en-US" altLang="ko-KR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43558" y="-387424"/>
            <a:ext cx="9127908" cy="575982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565338"/>
            <a:ext cx="9054634" cy="1281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k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Nakoniec Jacob oklamal svojho otca, aby získal požehnanie. Nakoniec dostal požehnanie. Všetky tieto veci sa stali Božou prozreteľnosťou.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27908" cy="55172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k" altLang="ko-KR" sz="3600">
                <a:solidFill>
                  <a:srgbClr val="ff0000"/>
                </a:solidFill>
              </a:rPr>
              <a:t>Dnešná lekcia</a:t>
            </a:r>
            <a:endParaRPr xmlns:a="http://schemas.openxmlformats.org/drawingml/2006/main" lang="ko-KR" altLang="en-US" sz="36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052736"/>
            <a:ext cx="8208912" cy="50318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Ezau si myslel, že vyriešiť problém hladu je dôležitejšie ako získať duchovné požehnanie.</a:t>
            </a:r>
            <a:r xmlns:a="http://schemas.openxmlformats.org/drawingml/2006/main">
              <a:rPr lang="sk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s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nakoniec</a:t>
            </a:r>
            <a:r xmlns:a="http://schemas.openxmlformats.org/drawingml/2006/main">
              <a:rPr lang="sk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Jacob</a:t>
            </a:r>
            <a:r xmlns:a="http://schemas.openxmlformats.org/drawingml/2006/main">
              <a:rPr lang="sk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sa stal</a:t>
            </a:r>
            <a:r xmlns:a="http://schemas.openxmlformats.org/drawingml/2006/main">
              <a:rPr lang="sk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na</a:t>
            </a:r>
            <a:r xmlns:a="http://schemas.openxmlformats.org/drawingml/2006/main">
              <a:rPr lang="sk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praotec Izraelitov.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s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Čo považujete za dôležitejšie?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s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Požehnanie byť Božími deťmi sa nedá ničím nahradiť.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k" altLang="ko-KR" sz="3200"/>
              <a:t>Boh je?</a:t>
            </a:r>
            <a:r xmlns:a="http://schemas.openxmlformats.org/drawingml/2006/main">
              <a:rPr lang="sk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k" altLang="ko-KR" sz="3600">
                <a:solidFill>
                  <a:srgbClr val="c00000"/>
                </a:solidFill>
              </a:rPr>
              <a:t>Bože</a:t>
            </a:r>
            <a:r xmlns:a="http://schemas.openxmlformats.org/drawingml/2006/main">
              <a:rPr lang="sk" altLang="en-US" sz="3600">
                <a:solidFill>
                  <a:srgbClr val="c00000"/>
                </a:solidFill>
              </a:rPr>
              <a:t> </a:t>
            </a:r>
            <a:r xmlns:a="http://schemas.openxmlformats.org/drawingml/2006/main">
              <a:rPr lang="sk" altLang="ko-KR" sz="3600">
                <a:solidFill>
                  <a:srgbClr val="c00000"/>
                </a:solidFill>
              </a:rPr>
              <a:t>je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Boh plní svoju vlastnú vôľu napriek ľudským chybám a falošnosti.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k" altLang="ko-KR" sz="4000">
                <a:solidFill>
                  <a:srgbClr val="ff0000"/>
                </a:solidFill>
              </a:rPr>
              <a:t>dnešné</a:t>
            </a:r>
            <a:r xmlns:a="http://schemas.openxmlformats.org/drawingml/2006/main">
              <a:rPr lang="sk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sk" altLang="ko-KR" sz="4000">
                <a:solidFill>
                  <a:srgbClr val="ff0000"/>
                </a:solidFill>
              </a:rPr>
              <a:t>Kvíz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Za čo predal Ezau svoje prvorodenstvo?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s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rezance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s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chlieb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s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mäso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k" altLang="en-US" sz="2800">
                <a:solidFill>
                  <a:schemeClr val="dk1"/>
                </a:solidFill>
              </a:rPr>
              <a:t>④ </a:t>
            </a:r>
            <a:r xmlns:a="http://schemas.openxmlformats.org/drawingml/2006/main">
              <a:rPr lang="sk" altLang="ko-KR" sz="2800">
                <a:solidFill>
                  <a:schemeClr val="dk1"/>
                </a:solidFill>
              </a:rPr>
              <a:t>červený guláš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189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k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sk" altLang="ko-KR" sz="2800">
                <a:solidFill>
                  <a:srgbClr val="ff0000"/>
                </a:solidFill>
              </a:rPr>
              <a:t>červený guláš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0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k" altLang="ko-KR" sz="4000">
                <a:solidFill>
                  <a:srgbClr val="ff0000"/>
                </a:solidFill>
              </a:rPr>
              <a:t>Dnešný</a:t>
            </a:r>
            <a:r xmlns:a="http://schemas.openxmlformats.org/drawingml/2006/main">
              <a:rPr lang="sk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sk" altLang="ko-KR" sz="4000">
                <a:solidFill>
                  <a:srgbClr val="ff0000"/>
                </a:solidFill>
              </a:rPr>
              <a:t>Slovo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k" altLang="ko-KR" sz="3600">
                <a:solidFill>
                  <a:schemeClr val="bg1">
                    <a:lumMod val="50000"/>
                  </a:schemeClr>
                </a:solidFill>
              </a:rPr>
              <a:t>Potom dal Jákob Ezauovi chlieb a šošovicu.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sk" altLang="ko-KR" sz="3600">
                <a:solidFill>
                  <a:schemeClr val="bg1">
                    <a:lumMod val="50000"/>
                  </a:schemeClr>
                </a:solidFill>
              </a:rPr>
              <a:t>Jedol a pil a potom vstal a odišiel.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sk" altLang="ko-KR" sz="3600">
                <a:solidFill>
                  <a:schemeClr val="bg1">
                    <a:lumMod val="50000"/>
                  </a:schemeClr>
                </a:solidFill>
              </a:rPr>
              <a:t>Ezau teda pohŕdal svojím prvorodenstvom.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s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1. Mojžišova 25:34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k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Č. 11 Slovo Božie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7577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k" altLang="ko-KR" sz="4400"/>
              <a:t>Jakubov sen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23842"/>
            <a:ext cx="9236896" cy="1075197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427984" y="1412776"/>
            <a:ext cx="4716016" cy="46883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79511" y="1412776"/>
            <a:ext cx="3871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k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Bible Kids č.2 Božie slovo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632" y="1917001"/>
            <a:ext cx="39311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k" altLang="ko-KR" sz="4000"/>
              <a:t>Jedli zakázané ovocie</a:t>
            </a:r>
            <a:endParaRPr xmlns:a="http://schemas.openxmlformats.org/drawingml/2006/main" lang="ko-KR" altLang="en-US" sz="40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051" y="2096615"/>
            <a:ext cx="5090405" cy="3708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k" altLang="ko-KR" sz="4000">
                <a:solidFill>
                  <a:srgbClr val="ff0000"/>
                </a:solidFill>
              </a:rPr>
              <a:t>Dnešné Slovo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k" altLang="ko-KR" sz="3600"/>
              <a:t>Mal sen, v ktorom videl schody spočívajúce na zemi s vrcholom siahajúcim do neba a na nich vystupovali a zostupovali Boží anjeli.</a:t>
            </a:r>
            <a:endParaRPr xmlns:a="http://schemas.openxmlformats.org/drawingml/2006/main" lang="en-US" altLang="ko-KR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s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</a:t>
            </a:r>
            <a:r xmlns:a="http://schemas.openxmlformats.org/drawingml/2006/main">
              <a:rPr lang="s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28:</a:t>
            </a:r>
            <a:r xmlns:a="http://schemas.openxmlformats.org/drawingml/2006/main">
              <a:rPr lang="s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473005"/>
            <a:ext cx="8963222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Jacob oklamal svojho brata klamstvom. Bál sa zabitia. Tak utiekol z domu k svojmu strýkovi do Háranu.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24404" y="12941"/>
            <a:ext cx="8295192" cy="54600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301208"/>
            <a:ext cx="8963222" cy="13743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V noci, keď tam vzal kameň, spal a dal si ho pod hlavu ako vankúš. Bol tam sám bez rodiny. Preto sa bál a cítil sa osamelý.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1010" y="260649"/>
            <a:ext cx="8279422" cy="4920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Jakob videl Božích anjelov vystupovať a zostupovať po schodoch na zemi do neba.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7383"/>
            <a:ext cx="8349932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Počul Boží hlas: "Ja som s tebou a budem na teba dohliadať, kamkoľvek pôjdeš."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2" cy="5903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73005"/>
            <a:ext cx="9054634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Keď sa ráno zobudil, klaňal sa Bohu, ktorý sľúbil, že bude s ním, a vzdal Bohu slávu.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95884" y="-27383"/>
            <a:ext cx="8352231" cy="53285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k" altLang="ko-KR" sz="4000">
                <a:solidFill>
                  <a:srgbClr val="ff0000"/>
                </a:solidFill>
              </a:rPr>
              <a:t>Dnešná lekcia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3931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Akoby bol Boh s Jakobom, ktorý sa bál byť sám,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s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Náš Otec Boh sa o nás tiež stará, keď sme sami.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s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Tak ako Jakub, aj my by sme mali ctiť a vzdávať slávu Bohu, ktorý je vždy s nami.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k" altLang="ko-KR" sz="3200"/>
              <a:t>Boh je?</a:t>
            </a:r>
            <a:r xmlns:a="http://schemas.openxmlformats.org/drawingml/2006/main">
              <a:rPr lang="sk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k" altLang="ko-KR" sz="3600">
                <a:solidFill>
                  <a:srgbClr val="c00000"/>
                </a:solidFill>
              </a:rPr>
              <a:t>Bože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Boh je s nami kdekoľvek a kedykoľvek.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s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Boh sa o nás vždy stará.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k" altLang="ko-KR" sz="4000">
                <a:solidFill>
                  <a:srgbClr val="ff0000"/>
                </a:solidFill>
              </a:rPr>
              <a:t>Dnešný</a:t>
            </a:r>
            <a:r xmlns:a="http://schemas.openxmlformats.org/drawingml/2006/main">
              <a:rPr lang="sk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sk" altLang="ko-KR" sz="4000">
                <a:solidFill>
                  <a:srgbClr val="ff0000"/>
                </a:solidFill>
              </a:rPr>
              <a:t>Kvíz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Keď Jacob spal, čo si vzal ako vankúš?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s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drevo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k" altLang="en-US" sz="2800">
                <a:solidFill>
                  <a:schemeClr val="dk1"/>
                </a:solidFill>
              </a:rPr>
              <a:t>② </a:t>
            </a:r>
            <a:r xmlns:a="http://schemas.openxmlformats.org/drawingml/2006/main">
              <a:rPr lang="sk" altLang="ko-KR" sz="2800">
                <a:solidFill>
                  <a:schemeClr val="dk1"/>
                </a:solidFill>
              </a:rPr>
              <a:t>kameň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s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taška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s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koža zvieraťa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3573016"/>
            <a:ext cx="8712968" cy="519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k" altLang="en-US" sz="2800">
                <a:solidFill>
                  <a:srgbClr val="ff0000"/>
                </a:solidFill>
              </a:rPr>
              <a:t>② </a:t>
            </a:r>
            <a:r xmlns:a="http://schemas.openxmlformats.org/drawingml/2006/main">
              <a:rPr lang="sk" altLang="ko-KR" sz="2800">
                <a:solidFill>
                  <a:srgbClr val="ff0000"/>
                </a:solidFill>
              </a:rPr>
              <a:t>kameň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k" altLang="ko-KR" sz="4000">
                <a:solidFill>
                  <a:srgbClr val="ff0000"/>
                </a:solidFill>
              </a:rPr>
              <a:t>Dnešné Slovo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k" altLang="ko-KR" sz="3600"/>
              <a:t>Mal sen, v ktorom videl schody spočívajúce na zemi s vrcholom siahajúcim do neba a na nich vystupovali a zostupovali Boží anjeli.</a:t>
            </a:r>
            <a:endParaRPr xmlns:a="http://schemas.openxmlformats.org/drawingml/2006/main" lang="en-US" altLang="ko-KR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s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</a:t>
            </a:r>
            <a:r xmlns:a="http://schemas.openxmlformats.org/drawingml/2006/main">
              <a:rPr lang="s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28:</a:t>
            </a:r>
            <a:r xmlns:a="http://schemas.openxmlformats.org/drawingml/2006/main">
              <a:rPr lang="s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k" altLang="ko-KR" sz="4000">
                <a:solidFill>
                  <a:srgbClr val="FF0000"/>
                </a:solidFill>
              </a:rPr>
              <a:t>Dnešné Slovo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Boh stvoril človeka na svoj obraz, na Boží obraz ho stvoril;</a:t>
            </a:r>
          </a:p>
          <a:p>
            <a:r xmlns:a="http://schemas.openxmlformats.org/drawingml/2006/main">
              <a:rPr lang="s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muža a ženu ich stvoril.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s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</a:t>
            </a:r>
            <a:r xmlns:a="http://schemas.openxmlformats.org/drawingml/2006/main">
              <a:rPr lang="s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1:27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1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k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č.12</a:t>
            </a:r>
            <a:r xmlns:a="http://schemas.openxmlformats.org/drawingml/2006/main">
              <a:rPr lang="sk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sk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 xmlns:a="http://schemas.openxmlformats.org/drawingml/2006/main">
              <a:rPr lang="sk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sk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Slovo</a:t>
            </a:r>
            <a:r xmlns:a="http://schemas.openxmlformats.org/drawingml/2006/main">
              <a:rPr lang="sk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sk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z</a:t>
            </a:r>
            <a:r xmlns:a="http://schemas.openxmlformats.org/drawingml/2006/main">
              <a:rPr lang="sk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sk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Bože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35496" y="1772816"/>
            <a:ext cx="3931114" cy="2092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k" altLang="ko-KR" sz="4400"/>
              <a:t>Jozef predaný svojimi bratmi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3773016" y="1700809"/>
            <a:ext cx="5364088" cy="405409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k" altLang="ko-KR" sz="4000">
                <a:solidFill>
                  <a:srgbClr val="ff0000"/>
                </a:solidFill>
              </a:rPr>
              <a:t>Dnešné Slovo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939015" y="74302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95736" y="115577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k" altLang="ko-KR" sz="3600">
                <a:solidFill>
                  <a:schemeClr val="bg1">
                    <a:lumMod val="50000"/>
                  </a:schemeClr>
                </a:solidFill>
              </a:rPr>
              <a:t>„Poď, zabijeme ho a hodíme do jednej z týchto cisterien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sk" altLang="ko-KR" sz="3600">
                <a:solidFill>
                  <a:schemeClr val="bg1">
                    <a:lumMod val="50000"/>
                  </a:schemeClr>
                </a:solidFill>
              </a:rPr>
              <a:t>a povedať, že ho zožralo zúrivé zviera.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sk" altLang="ko-KR" sz="3600">
                <a:solidFill>
                  <a:schemeClr val="bg1">
                    <a:lumMod val="50000"/>
                  </a:schemeClr>
                </a:solidFill>
              </a:rPr>
              <a:t>Potom uvidíme, čo bude z jeho snov."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s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(1. Mojžišova 37:20)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373216"/>
            <a:ext cx="8963222" cy="1368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Jakob mal dvanásť synov. Miloval Jozefa viac ako ktoréhokoľvek zo svojich ostatných synov. Ušil teda pre Jozefa bohato krásne súkno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536" y="99789"/>
            <a:ext cx="7947386" cy="515719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0778" y="5477315"/>
            <a:ext cx="8963222" cy="13692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Jeho bratia ho veľmi nenávideli, pretože ich otec ho obzvlášť miloval. „Predajme Jozefa. Povedzme otcovi, že zomrel.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31679" y="2"/>
            <a:ext cx="7906070" cy="547731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Predali Jozefa ako otroka kupcom, ktorí prišli.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s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Keď to Jacob počul, bol hlboko zarmútený.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2" cy="5903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90802"/>
            <a:ext cx="9054634" cy="13748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Jozef žil ťažký život ako otrok. On však veril a spoliehal sa na Boha bez toho, aby spáchal nejaký hriech.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97034" y="-26570"/>
            <a:ext cx="8349931" cy="554380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682" y="5657671"/>
            <a:ext cx="9054634" cy="11793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k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Jozefa poslali do väzenia na základe falošného obvinenia.</a:t>
            </a:r>
            <a:r xmlns:a="http://schemas.openxmlformats.org/drawingml/2006/main">
              <a:rPr lang="sk" altLang="en-US" sz="24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k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Pred Bohom sa však snažil byť spravodlivý aj vo väzení. Boh na Jozefa nezabudol a Boh mal s ním úžasné plány.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4" y="-27383"/>
            <a:ext cx="8352231" cy="55446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k" altLang="ko-KR" sz="4000">
                <a:solidFill>
                  <a:srgbClr val="ff0000"/>
                </a:solidFill>
              </a:rPr>
              <a:t>Dnešná lekcia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308213" y="142246"/>
            <a:ext cx="663706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0184" y="112603"/>
            <a:ext cx="767671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4474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k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Jozefa jeho vlastní bratia nenávideli a predali ho ako otroka. Dostal sa aj do väzenia na základe falošného obvinenia.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sk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Spoliehal sa však na Boha a o to viac sa snažil nespáchať žiadny hriech.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sk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Môžeme čeliť určitým ťažkostiam.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sk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Nerobme hriech a prosme o pomoc nášho otca Boha, ktorý ochotne počúva našu modlitbu.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k" altLang="ko-KR" sz="3200"/>
              <a:t>Boh je?</a:t>
            </a:r>
            <a:r xmlns:a="http://schemas.openxmlformats.org/drawingml/2006/main">
              <a:rPr lang="sk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k" altLang="ko-KR" sz="3600">
                <a:solidFill>
                  <a:srgbClr val="c00000"/>
                </a:solidFill>
              </a:rPr>
              <a:t>Otče náš Bože..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Náš Otec Boh má s nami úžasné plány aj v ťažkých časoch.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k" altLang="ko-KR" sz="4000">
                <a:solidFill>
                  <a:srgbClr val="ff0000"/>
                </a:solidFill>
              </a:rPr>
              <a:t>Dnešný kvíz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84168" y="82696"/>
            <a:ext cx="771196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8" y="112603"/>
            <a:ext cx="839679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Čo dal Jákob iba Jozefovi spomedzi svojich dvanástich synov?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s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hračky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s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Biblia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s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bohato krásna látka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s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peniaze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9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k" altLang="en-US" sz="2800">
                <a:solidFill>
                  <a:srgbClr val="ff0000"/>
                </a:solidFill>
              </a:rPr>
              <a:t>③ </a:t>
            </a:r>
            <a:r xmlns:a="http://schemas.openxmlformats.org/drawingml/2006/main">
              <a:rPr lang="sk" altLang="ko-KR" sz="2800">
                <a:solidFill>
                  <a:srgbClr val="ff0000"/>
                </a:solidFill>
              </a:rPr>
              <a:t>bohato krásna látka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k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Adam a Eva boli najlepšími stvoreniami medzi Božími stvoreniami.</a:t>
            </a:r>
          </a:p>
          <a:p>
            <a:r xmlns:a="http://schemas.openxmlformats.org/drawingml/2006/main">
              <a:rPr lang="sk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Lebo boli stvorení podľa Božieho obrazu.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35848" cy="558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13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k" altLang="ko-KR" sz="4000">
                <a:solidFill>
                  <a:srgbClr val="ff0000"/>
                </a:solidFill>
              </a:rPr>
              <a:t>Dnešné Slovo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919231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3728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k" altLang="ko-KR" sz="3600">
                <a:solidFill>
                  <a:schemeClr val="bg1">
                    <a:lumMod val="50000"/>
                  </a:schemeClr>
                </a:solidFill>
              </a:rPr>
              <a:t>„Poď, zabijeme ho a hodíme do jednej z týchto cisterien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sk" altLang="ko-KR" sz="3600">
                <a:solidFill>
                  <a:schemeClr val="bg1">
                    <a:lumMod val="50000"/>
                  </a:schemeClr>
                </a:solidFill>
              </a:rPr>
              <a:t>a povedať, že ho zožralo zúrivé zviera.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sk" altLang="ko-KR" sz="3600">
                <a:solidFill>
                  <a:schemeClr val="bg1">
                    <a:lumMod val="50000"/>
                  </a:schemeClr>
                </a:solidFill>
              </a:rPr>
              <a:t>Potom uvidíme, čo bude z jeho snov."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s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(1. Mojžišova 37:20)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k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Č. 13 Slovo Božie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60440" cy="2777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k" altLang="ko-KR" sz="4400"/>
              <a:t>Jozef sa stal premiérom v Egypte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067944" y="1984486"/>
            <a:ext cx="5364088" cy="37921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k" altLang="ko-KR" sz="4000">
                <a:solidFill>
                  <a:srgbClr val="ff0000"/>
                </a:solidFill>
              </a:rPr>
              <a:t>Dnešné Slovo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120763" y="91778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89806" y="130084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346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k" altLang="ko-KR" sz="3600"/>
              <a:t>Faraón teda povedal Jozefovi: Týmto ťa ustanovujem nad celou egyptskou krajinou.</a:t>
            </a:r>
            <a:endParaRPr xmlns:a="http://schemas.openxmlformats.org/drawingml/2006/main" lang="ko-KR" altLang="en-US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s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</a:t>
            </a:r>
            <a:r xmlns:a="http://schemas.openxmlformats.org/drawingml/2006/main">
              <a:rPr lang="s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41:</a:t>
            </a:r>
            <a:r xmlns:a="http://schemas.openxmlformats.org/drawingml/2006/main">
              <a:rPr lang="s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212357"/>
            <a:ext cx="896322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Faraón, egyptský kráľ, mal sen. 7 tučných kráv a potom vyšlo 7 škaredých kráv. 7 škaredých kráv zožralo 7 tučných kráv. Bol to veľmi zvláštny sen.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 descr="http://www.lambsongs.co.nz/One%20Page%20Bible%20Stories%20Old%20Testament/Joseph's%20&amp;%20Pharaoh's%20Dream.jpg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395536" y="260648"/>
            <a:ext cx="8092796" cy="489654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445224"/>
            <a:ext cx="8963222" cy="11822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k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Jeho sen v paláci nikto nedokázal vyložiť. Hlavný čašník, ktorému Jozef pomáhal, ho predstavil kráľovi.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27966" y="1"/>
            <a:ext cx="8313496" cy="544522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Boh dal Jozefovi múdrosť. Takže mohol vyložiť význam sna a povedať ho kráľovi.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5" y="-27383"/>
            <a:ext cx="8352231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45224"/>
            <a:ext cx="9054634" cy="1372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Faraón bol taký dojatý, že ustanovil Jozefa, ktorý bol väzňom, na druhú najvyššiu pozíciu v krajine.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2" cy="54717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Jozef sa stal predsedom vlády Egypta a dobre vládol krajine s múdrosťou, ktorú mu dal Boh.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4" y="-27383"/>
            <a:ext cx="8352231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k" altLang="ko-KR" sz="4000"/>
              <a:t>Dnešná lekcia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148214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65358" y="103694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3931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Boh mal s Jozefom úžasné plány.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s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Keď čelíme nejakým ťažkostiam, nemali by sme byť sklamaní,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s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ale mali by sme očakávať úžasné Božie plány s nami a veriť v Boha.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k" altLang="ko-KR" sz="3200"/>
              <a:t>Boh je?</a:t>
            </a:r>
            <a:r xmlns:a="http://schemas.openxmlformats.org/drawingml/2006/main">
              <a:rPr lang="sk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k" altLang="ko-KR" sz="3600">
                <a:solidFill>
                  <a:srgbClr val="c00000"/>
                </a:solidFill>
              </a:rPr>
              <a:t>Boh koná podľa svojej vôle.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Ponížení budú povýšení a vznešení budú znížení.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95"/>
            <a:ext cx="9143999" cy="57982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k" altLang="ko-KR" sz="2000">
                <a:solidFill>
                  <a:schemeClr val="tx1">
                    <a:lumMod val="65000"/>
                    <a:lumOff val="35000"/>
                  </a:schemeClr>
                </a:solidFill>
              </a:rPr>
              <a:t>Boh povedal mužovi:</a:t>
            </a:r>
            <a:r xmlns:a="http://schemas.openxmlformats.org/drawingml/2006/main">
              <a:rPr lang="sk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k" altLang="ko-KR" sz="2000">
                <a:solidFill>
                  <a:schemeClr val="tx1">
                    <a:lumMod val="65000"/>
                    <a:lumOff val="35000"/>
                  </a:schemeClr>
                </a:solidFill>
              </a:rPr>
              <a:t>„Môžete jesť z ktoréhokoľvek stromu v záhrade, ale </a:t>
            </a:r>
            <a:r xmlns:a="http://schemas.openxmlformats.org/drawingml/2006/main">
              <a:rPr lang="sk" altLang="ko-KR" sz="2000" u="sng">
                <a:solidFill>
                  <a:schemeClr val="tx1">
                    <a:lumMod val="65000"/>
                    <a:lumOff val="35000"/>
                  </a:schemeClr>
                </a:solidFill>
              </a:rPr>
              <a:t>nesmiete jesť zo stromu poznania dobra a zla, lebo keď z neho budete jesť, určite zomriete </a:t>
            </a:r>
            <a:r xmlns:a="http://schemas.openxmlformats.org/drawingml/2006/main">
              <a:rPr lang="sk" altLang="ko-KR" sz="200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14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k" altLang="ko-KR" sz="4000">
                <a:solidFill>
                  <a:srgbClr val="ff0000"/>
                </a:solidFill>
              </a:rPr>
              <a:t>Dnešný kvíz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Aké zvieratá sa objavili vo faraónovom sne?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s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vták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s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pes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s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kôň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s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krava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k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sk" altLang="ko-KR" sz="2800">
                <a:solidFill>
                  <a:srgbClr val="ff0000"/>
                </a:solidFill>
              </a:rPr>
              <a:t>krava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4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k" altLang="ko-KR" sz="4000">
                <a:solidFill>
                  <a:srgbClr val="ff0000"/>
                </a:solidFill>
              </a:rPr>
              <a:t>Dnešné Slovo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2419" y="155837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07888" y="184568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2871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k" altLang="ko-KR" sz="3600"/>
              <a:t>Preto faraón povedal Jozefovi:</a:t>
            </a:r>
            <a:endParaRPr xmlns:a="http://schemas.openxmlformats.org/drawingml/2006/main" lang="en-US" altLang="ko-KR" sz="3600"/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sk" altLang="ko-KR" sz="3600"/>
              <a:t>"Týmto ťa poverujem správou celej egyptskej krajiny."</a:t>
            </a:r>
            <a:endParaRPr xmlns:a="http://schemas.openxmlformats.org/drawingml/2006/main" lang="en-US" altLang="ko-KR" sz="3600"/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sk" altLang="ko-KR" sz="3600"/>
              <a:t>                                                                </a:t>
            </a:r>
            <a:endParaRPr xmlns:a="http://schemas.openxmlformats.org/drawingml/2006/main" lang="ko-KR" altLang="en-US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s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</a:t>
            </a:r>
            <a:r xmlns:a="http://schemas.openxmlformats.org/drawingml/2006/main">
              <a:rPr lang="s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41:</a:t>
            </a:r>
            <a:r xmlns:a="http://schemas.openxmlformats.org/drawingml/2006/main">
              <a:rPr lang="s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0243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k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Nie</a:t>
            </a:r>
            <a:r xmlns:a="http://schemas.openxmlformats.org/drawingml/2006/main">
              <a:rPr lang="sk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sk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14</a:t>
            </a:r>
            <a:r xmlns:a="http://schemas.openxmlformats.org/drawingml/2006/main">
              <a:rPr lang="sk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sk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Slovo Božie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07504" y="1737390"/>
            <a:ext cx="3931114" cy="2099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k" altLang="ko-KR" sz="4400"/>
              <a:t>Joseph opäť stretol svojich bratov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3773016" y="1962735"/>
            <a:ext cx="5364087" cy="37921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k" altLang="ko-KR" sz="4000">
                <a:solidFill>
                  <a:srgbClr val="ff0000"/>
                </a:solidFill>
              </a:rPr>
              <a:t>Dnešné Slovo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95785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8472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182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k" altLang="ko-KR" sz="3600">
                <a:solidFill>
                  <a:schemeClr val="bg1">
                    <a:lumMod val="50000"/>
                  </a:schemeClr>
                </a:solidFill>
              </a:rPr>
              <a:t>Hoci Jozef spoznal svojich bratov, oni nespoznali jeho.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s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</a:t>
            </a:r>
            <a:r xmlns:a="http://schemas.openxmlformats.org/drawingml/2006/main">
              <a:rPr lang="s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42:</a:t>
            </a:r>
            <a:r xmlns:a="http://schemas.openxmlformats.org/drawingml/2006/main">
              <a:rPr lang="s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0811" y="5473005"/>
            <a:ext cx="8963222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Faraón vymenoval Jozefa za egyptského premiéra. Jozef múdro kontroloval počas 7 rokov hrozný hlad.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23529" y="116632"/>
            <a:ext cx="8720504" cy="504056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5053" y="5517232"/>
            <a:ext cx="9070726" cy="12817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k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Pre hladomor však v Kanaáne nebolo žiadne obilie. Museli ísť dole do Egypta, aby dostali nejaké obilie na jedenie. Aj Jozefovi bratia odišli do Egypta nakúpiť jedlo.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15252" y="332655"/>
            <a:ext cx="8313496" cy="51845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667" y="5394368"/>
            <a:ext cx="905463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Hoci Jozef spoznal svojich bratov, oni nespoznali jeho.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5" y="-27383"/>
            <a:ext cx="8352231" cy="54005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Jozef im povedal, kto je. Pri pohľade naňho sa zľakli a mali z neho strach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1" cy="5903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73216"/>
            <a:ext cx="9054634" cy="1273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k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Jozef spoznal, prečo ho Boh poslal do Egypta. Odpustil svojim bratom a vzal celú svoju rodinu do Egypta a bezpečne sa o nich postaral.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4" y="-27383"/>
            <a:ext cx="8352231" cy="54005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k" altLang="ko-KR" sz="4000">
                <a:solidFill>
                  <a:srgbClr val="ff0000"/>
                </a:solidFill>
              </a:rPr>
              <a:t>Dnešná lekcia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228184" y="4958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1874093" y="70511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33786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Jozef odpustil svojim bratom, ktorí s ním zle zaobchádzali, a miloval ich podľa Božej vôle.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s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Musíme odpustiť našej rodine a priateľom a milovať ich.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Ale Satan prezlečený za hada pokúšal Evu.</a:t>
            </a:r>
          </a:p>
          <a:p>
            <a:r xmlns:a="http://schemas.openxmlformats.org/drawingml/2006/main">
              <a:rPr lang="s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Nakoniec Eva zjedla ovocie.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99"/>
            <a:ext cx="9144000" cy="589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15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k" altLang="ko-KR" sz="3200"/>
              <a:t>Boh je?</a:t>
            </a:r>
            <a:r xmlns:a="http://schemas.openxmlformats.org/drawingml/2006/main">
              <a:rPr lang="sk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k" altLang="ko-KR" sz="3600">
                <a:solidFill>
                  <a:srgbClr val="c00000"/>
                </a:solidFill>
              </a:rPr>
              <a:t>Bože..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Odpúšťa nám a miluje nás.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09200" y="207095"/>
            <a:ext cx="4053592" cy="695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k" altLang="ko-KR" sz="4000">
                <a:solidFill>
                  <a:srgbClr val="ff0000"/>
                </a:solidFill>
              </a:rPr>
              <a:t>Dnešný kvíz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6326" y="11528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63928" y="67042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V ktorej krajine sa stal Jozef premiérom?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s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Egypt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s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Izrael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s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Perzia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s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Babylon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2790801"/>
            <a:ext cx="8712968" cy="5124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k" altLang="en-US" sz="2800">
                <a:solidFill>
                  <a:srgbClr val="ff0000"/>
                </a:solidFill>
              </a:rPr>
              <a:t>① </a:t>
            </a:r>
            <a:r xmlns:a="http://schemas.openxmlformats.org/drawingml/2006/main">
              <a:rPr lang="sk" altLang="ko-KR" sz="2800">
                <a:solidFill>
                  <a:srgbClr val="ff0000"/>
                </a:solidFill>
              </a:rPr>
              <a:t>Egypt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5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k" altLang="ko-KR" sz="4000">
                <a:solidFill>
                  <a:srgbClr val="ff0000"/>
                </a:solidFill>
              </a:rPr>
              <a:t>Dnešné Slovo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95785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8472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182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k" altLang="ko-KR" sz="3600">
                <a:solidFill>
                  <a:schemeClr val="bg1">
                    <a:lumMod val="50000"/>
                  </a:schemeClr>
                </a:solidFill>
              </a:rPr>
              <a:t>Hoci Jozef spoznal svojich bratov, oni nespoznali jeho.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s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</a:t>
            </a:r>
            <a:r xmlns:a="http://schemas.openxmlformats.org/drawingml/2006/main">
              <a:rPr lang="s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42:</a:t>
            </a:r>
            <a:r xmlns:a="http://schemas.openxmlformats.org/drawingml/2006/main">
              <a:rPr lang="s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9523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k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Č.15 Slovo Božie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4221087"/>
            <a:ext cx="2592288" cy="2036385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777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k" altLang="ko-KR" sz="4400"/>
              <a:t>Dieťa, ktoré bolo zachránené z vody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075130" y="1423351"/>
            <a:ext cx="5033374" cy="48859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k" altLang="ko-KR" sz="4000">
                <a:solidFill>
                  <a:srgbClr val="ff0000"/>
                </a:solidFill>
              </a:rPr>
              <a:t>Dnešné Slovo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4787" y="95728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12172" y="54974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Keď dieťa vyrástlo, vzala ho k faraónovej dcére a on sa stal jej synom. Dala mu meno Mojžiš a povedala: Vytiahla som ho z vody.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s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Exodus</a:t>
            </a:r>
            <a:r xmlns:a="http://schemas.openxmlformats.org/drawingml/2006/main">
              <a:rPr lang="s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2:10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473005"/>
            <a:ext cx="8963222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Egyptský kráľ faraón nariadil hodiť všetkých izraelských novorodencov do rieky Níl a nechať ich zabiť.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2941"/>
            <a:ext cx="9144000" cy="54322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Jochebed, Mojžišova matka, nemala inú možnosť, len nechať svojho syna uniesť na rieke Níl.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714" y="1"/>
            <a:ext cx="9144000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229200"/>
            <a:ext cx="9054634" cy="1369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V tom čase egyptská princezná náhodou uvidela dieťa, keď sa kúpala v rieke. Mala v úmysle vyrásť chlapca.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44000" cy="53285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01208"/>
            <a:ext cx="9054634" cy="13739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Jeho sestra videla, ako princezná vytiahla chlapčeka z košíka. Predstavila jeho skutočnú matku Jochebed, aby pre ňu dojčila chlapčeka.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44000" cy="51845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102" y="5042118"/>
            <a:ext cx="9054634" cy="17949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Keď dieťa vyrástlo, vzali ho späť k princeznej, aby sa stal jej synom. Dala mu meno Mojžiš a povedala: Vytiahla som ho z vody. Mojžiš vyrástol v Egypte</a:t>
            </a:r>
            <a:r xmlns:a="http://schemas.openxmlformats.org/drawingml/2006/main">
              <a:rPr lang="s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Palác.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44000" cy="504055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89366" y="5859269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 Eva dala Adamovi ďalšiu.</a:t>
            </a:r>
          </a:p>
          <a:p>
            <a:r xmlns:a="http://schemas.openxmlformats.org/drawingml/2006/main">
              <a:rPr lang="s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Adam to zjedol tiež.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44" y="0"/>
            <a:ext cx="8392556" cy="593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16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3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6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k" altLang="ko-KR" sz="4000">
                <a:solidFill>
                  <a:srgbClr val="ff0000"/>
                </a:solidFill>
              </a:rPr>
              <a:t>Dnešná lekcia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>
            <a:off x="6223080" y="49915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8"/>
          <a:srcRect b="31910"/>
          <a:stretch>
            <a:fillRect/>
          </a:stretch>
        </p:blipFill>
        <p:spPr>
          <a:xfrm flipH="1">
            <a:off x="2012172" y="82696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44759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Boh zachránil Mojžiša.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s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Boh nás zachránil svojou úžasnou múdrosťou a mocou (prozreteľnosťou).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s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Verme, že Božie plány sú vždy väčšie a dokonalejšie ako tie moje.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k" altLang="ko-KR" sz="3200"/>
              <a:t>Kto je Boh?</a:t>
            </a:r>
            <a:r xmlns:a="http://schemas.openxmlformats.org/drawingml/2006/main">
              <a:rPr lang="sk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k" altLang="ko-KR" sz="3600">
                <a:solidFill>
                  <a:srgbClr val="c00000"/>
                </a:solidFill>
              </a:rPr>
              <a:t>Bože..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379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On je všemohúci Boh, ktorý uskutočňuje svoju vôľu napriek všetkým prekážkam.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k" altLang="ko-KR" sz="4000">
                <a:solidFill>
                  <a:srgbClr val="ff0000"/>
                </a:solidFill>
              </a:rPr>
              <a:t>Dnešný kvíz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2942" y="7881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12172" y="102748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Čo sa stalo s dieťaťom, ktoré uniesli vo vode?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s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Utopili ho a zjedli ho ryby.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s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Vtáky zachránili dieťa.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s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Boh zachránil dieťa z neba.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60476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s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Egyptská princezná ho videla a zachránila.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76356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k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sk" altLang="ko-KR" sz="2800">
                <a:solidFill>
                  <a:srgbClr val="ff0000"/>
                </a:solidFill>
              </a:rPr>
              <a:t>Egyptská princezná ho videla a zachránila.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6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k" altLang="ko-KR" sz="4000">
                <a:solidFill>
                  <a:srgbClr val="ff0000"/>
                </a:solidFill>
              </a:rPr>
              <a:t>Dnešné Slovo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4787" y="95728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12172" y="54974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Keď dieťa vyrástlo, vzala ho k faraónovej dcére a on sa stal jej synom. Dala mu meno Mojžiš a povedala: Vytiahla som ho z vody.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s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Exodus</a:t>
            </a:r>
            <a:r xmlns:a="http://schemas.openxmlformats.org/drawingml/2006/main">
              <a:rPr lang="s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2:10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910371"/>
            <a:ext cx="9054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k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Boh ich vyhnal z Edenu, pretože nepočúvali Boha.</a:t>
            </a:r>
          </a:p>
          <a:p>
            <a:r xmlns:a="http://schemas.openxmlformats.org/drawingml/2006/main">
              <a:rPr lang="sk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Od tej doby prišiel na svet Sin.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19" y="0"/>
            <a:ext cx="8288030" cy="585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293911"/>
      </p:ext>
    </p:extLst>
  </p:cSld>
  <p:clrMapOvr>
    <a:masterClrMapping/>
  </p:clrMapOvr>
  <p:transition/>
  <p:timing/>
</p:sld>
</file>

<file path=ppt/slides/slide1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k" altLang="ko-KR" sz="4000"/>
              <a:t>Dnešná </a:t>
            </a:r>
            <a:r xmlns:a="http://schemas.openxmlformats.org/drawingml/2006/main">
              <a:rPr lang="sk" altLang="ko-KR" sz="2800" b="1"/>
              <a:t>lekcia</a:t>
            </a:r>
            <a:endParaRPr xmlns:a="http://schemas.openxmlformats.org/drawingml/2006/main" lang="en-US" altLang="ko-KR" sz="4000" b="1"/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k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Hriech prišiel na svet, pretože Adam a Eva neposlúchli Boží príkaz.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sk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Poslúcham Božie slovo?</a:t>
            </a:r>
          </a:p>
          <a:p>
            <a:pPr xmlns:a="http://schemas.openxmlformats.org/drawingml/2006/main" algn="ctr"/>
            <a:r xmlns:a="http://schemas.openxmlformats.org/drawingml/2006/main">
              <a:rPr lang="sk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Ak verím v Boha, musím poslúchať Božie slovo.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1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k" altLang="ko-KR" sz="3200"/>
              <a:t>Boh je?</a:t>
            </a:r>
            <a:r xmlns:a="http://schemas.openxmlformats.org/drawingml/2006/main">
              <a:rPr lang="sk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k" altLang="ko-KR" sz="3600">
                <a:solidFill>
                  <a:srgbClr val="C00000"/>
                </a:solidFill>
              </a:rPr>
              <a:t>Bože..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Neznáša neposlušnosť.</a:t>
            </a:r>
          </a:p>
          <a:p>
            <a:r xmlns:a="http://schemas.openxmlformats.org/drawingml/2006/main">
              <a:rPr lang="s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Požehnáva človeka, ktorý poslúcha Jeho slovo.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sk" altLang="ko-KR" sz="4000"/>
              <a:t>Dnešný</a:t>
            </a:r>
            <a:r xmlns:a="http://schemas.openxmlformats.org/drawingml/2006/main">
              <a:rPr lang="sk" altLang="en-US" sz="4000"/>
              <a:t> </a:t>
            </a:r>
            <a:r xmlns:a="http://schemas.openxmlformats.org/drawingml/2006/main">
              <a:rPr lang="sk" altLang="ko-KR" sz="4000"/>
              <a:t>Slovo</a:t>
            </a:r>
            <a:endParaRPr xmlns:a="http://schemas.openxmlformats.org/drawingml/2006/main" lang="ko-KR" altLang="en-US" sz="4000"/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73782" y="2492896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Na počiatku stvoril Boh</a:t>
            </a:r>
          </a:p>
          <a:p>
            <a:r xmlns:a="http://schemas.openxmlformats.org/drawingml/2006/main">
              <a:rPr lang="s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nebesia a zem.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4277" y="4932133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s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 1:1</a:t>
            </a: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2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sk" altLang="ko-KR" sz="4000">
                <a:solidFill>
                  <a:srgbClr val="FF0000"/>
                </a:solidFill>
              </a:rPr>
              <a:t>Dnešný kvíz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671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k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Čo povedal Boh, aby nejedli ľudstvu?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s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ovocie</a:t>
            </a:r>
            <a:r xmlns:a="http://schemas.openxmlformats.org/drawingml/2006/main">
              <a:rPr lang="s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s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mäso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s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zelenina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k" altLang="en-US" sz="2800">
                <a:solidFill>
                  <a:schemeClr val="dk1"/>
                </a:solidFill>
              </a:rPr>
              <a:t>④ </a:t>
            </a:r>
            <a:r xmlns:a="http://schemas.openxmlformats.org/drawingml/2006/main">
              <a:rPr lang="sk" altLang="ko-KR" sz="2800">
                <a:solidFill>
                  <a:schemeClr val="dk1"/>
                </a:solidFill>
              </a:rPr>
              <a:t>ovocie poznania dobra a zla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2003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k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sk" altLang="ko-KR" sz="2800">
                <a:solidFill>
                  <a:srgbClr val="FF0000"/>
                </a:solidFill>
              </a:rPr>
              <a:t>ovocie poznania dobra a zla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k" altLang="ko-KR" sz="4000">
                <a:solidFill>
                  <a:srgbClr val="FF0000"/>
                </a:solidFill>
              </a:rPr>
              <a:t>Dnešné Slovo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Boh stvoril človeka na svoj obraz, na Boží obraz ho stvoril;</a:t>
            </a:r>
          </a:p>
          <a:p>
            <a:r xmlns:a="http://schemas.openxmlformats.org/drawingml/2006/main">
              <a:rPr lang="s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muža a ženu ich stvoril.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s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</a:t>
            </a:r>
            <a:r xmlns:a="http://schemas.openxmlformats.org/drawingml/2006/main">
              <a:rPr lang="s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1:27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9072615"/>
      </p:ext>
    </p:extLst>
  </p:cSld>
  <p:clrMapOvr>
    <a:masterClrMapping/>
  </p:clrMapOvr>
  <p:transition/>
  <p:timing/>
</p:sld>
</file>

<file path=ppt/slides/slide2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k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Č.3 Slovo Božie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k" altLang="ko-KR" sz="4000"/>
              <a:t>Noe urobil veľkú loď (archu) na vysokej hore</a:t>
            </a:r>
            <a:endParaRPr xmlns:a="http://schemas.openxmlformats.org/drawingml/2006/main" lang="ko-KR" altLang="en-US" sz="40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051" y="1916833"/>
            <a:ext cx="5090405" cy="3738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k" altLang="ko-KR" sz="4000"/>
              <a:t>Dnešný</a:t>
            </a:r>
            <a:r xmlns:a="http://schemas.openxmlformats.org/drawingml/2006/main">
              <a:rPr lang="sk" altLang="en-US" sz="4000"/>
              <a:t> </a:t>
            </a:r>
            <a:r xmlns:a="http://schemas.openxmlformats.org/drawingml/2006/main">
              <a:rPr lang="sk" altLang="ko-KR" sz="4000"/>
              <a:t>Slovo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Hospodin povedal Noachovi: „Choď do korábu ty a celá tvoja rodina, lebo som ťa našiel spravodlivým v tomto pokolení.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s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(1. Mojžišova 7:1)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2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301208"/>
            <a:ext cx="8963222" cy="13769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Boh videl, že všetci ľudia na zemi pokazili svoje cesty. Boh povedal Noachovi: „Zničím ľudí aj zem. Urobte na hore veľkú loď!“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769" y="-1"/>
            <a:ext cx="7982461" cy="5229201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2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27" y="6995"/>
            <a:ext cx="8201745" cy="57982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Noe začal vyrábať loď na hore presne tak, ako mu Boh prikázal. Ľudia si mysleli, že sa zbláznil.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2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Noe nechal všetky druhy stvorení prísť na loď s 8 členmi Noemovej rodiny, ako Boh prikázal.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992" y="-11699"/>
            <a:ext cx="8335008" cy="589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2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89366" y="5859269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Dážď prichádzal na zem 40 dní, ako povedal Boh.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43" y="-28712"/>
            <a:ext cx="7641114" cy="5401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2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229200"/>
            <a:ext cx="9054634" cy="13769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Nakoniec bola zem pokrytá vodou. Všetko živé, čo sa pohlo na zemi, zomrelo. Zostal len Noe a tí, čo boli s ním v korábe.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830" y="0"/>
            <a:ext cx="8444340" cy="5277356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2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k" altLang="ko-KR" sz="3200">
                <a:solidFill>
                  <a:srgbClr val="FF0000"/>
                </a:solidFill>
              </a:rPr>
              <a:t>Dnešná lekcia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k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Ľudia nepočúvali Noeho, ktorý im dal šancu zachrániť sa pred veľkou potopou.</a:t>
            </a:r>
          </a:p>
          <a:p>
            <a:pPr xmlns:a="http://schemas.openxmlformats.org/drawingml/2006/main" algn="ctr"/>
            <a:r xmlns:a="http://schemas.openxmlformats.org/drawingml/2006/main">
              <a:rPr lang="sk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Povedali len, že Noe bol šialený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sk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Keď doručujete evanjelium priateľom, nemusia vás dobre počúvať.</a:t>
            </a:r>
          </a:p>
          <a:p>
            <a:pPr xmlns:a="http://schemas.openxmlformats.org/drawingml/2006/main" algn="ctr"/>
            <a:r xmlns:a="http://schemas.openxmlformats.org/drawingml/2006/main">
              <a:rPr lang="sk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Ale nakoniec budú vedieť, že Božie slovo je pravdivé.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Na začiatku bola nad povrchom tma.</a:t>
            </a:r>
          </a:p>
          <a:p>
            <a:r xmlns:a="http://schemas.openxmlformats.org/drawingml/2006/main">
              <a:rPr lang="s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Nebol tam žiadny človek, žiadne svetlo. Nebolo tam nič.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89"/>
            <a:ext cx="9144000" cy="584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3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k" altLang="ko-KR" sz="3200"/>
              <a:t>preboha?</a:t>
            </a:r>
            <a:r xmlns:a="http://schemas.openxmlformats.org/drawingml/2006/main">
              <a:rPr lang="sk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k" altLang="ko-KR" sz="3600">
                <a:solidFill>
                  <a:srgbClr val="C00000"/>
                </a:solidFill>
              </a:rPr>
              <a:t>Bože..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Boh nenávidí hriech a súdi hriech.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3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sk" altLang="ko-KR" sz="4000"/>
              <a:t>Dnešný kvíz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5718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k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Čo povedal Boh Noachovi, aby urobil?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k" altLang="en-US" sz="2800">
                <a:solidFill>
                  <a:schemeClr val="dk1"/>
                </a:solidFill>
              </a:rPr>
              <a:t>① </a:t>
            </a:r>
            <a:r xmlns:a="http://schemas.openxmlformats.org/drawingml/2006/main">
              <a:rPr lang="sk" altLang="ko-KR" sz="2800">
                <a:solidFill>
                  <a:schemeClr val="dk1"/>
                </a:solidFill>
              </a:rPr>
              <a:t>Loď (Archa)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s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Auto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31032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s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Dom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s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Bicykel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2780928"/>
            <a:ext cx="8712968" cy="52006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k" altLang="en-US" sz="2800">
                <a:solidFill>
                  <a:srgbClr val="FF0000"/>
                </a:solidFill>
              </a:rPr>
              <a:t>① </a:t>
            </a:r>
            <a:r xmlns:a="http://schemas.openxmlformats.org/drawingml/2006/main">
              <a:rPr lang="sk" altLang="ko-KR" sz="2800">
                <a:solidFill>
                  <a:srgbClr val="FF0000"/>
                </a:solidFill>
              </a:rPr>
              <a:t>Loď (Archa)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k" altLang="ko-KR" sz="4000"/>
              <a:t>Dnešné Slovo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Hospodin povedal Noachovi: „Choď do korábu ty a celá tvoja rodina, lebo som ťa našiel spravodlivým v tomto pokolení.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s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1. Mojžišova 7:1</a:t>
            </a:r>
          </a:p>
        </p:txBody>
      </p:sp>
    </p:spTree>
    <p:extLst>
      <p:ext uri="{BB962C8B-B14F-4D97-AF65-F5344CB8AC3E}">
        <p14:creationId xmlns:p14="http://schemas.microsoft.com/office/powerpoint/2010/main" val="1237184341"/>
      </p:ext>
    </p:extLst>
  </p:cSld>
  <p:clrMapOvr>
    <a:masterClrMapping/>
  </p:clrMapOvr>
  <p:transition/>
  <p:timing/>
</p:sld>
</file>

<file path=ppt/slides/slide3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213918" y="1480138"/>
            <a:ext cx="3095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k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Č.4 Slovo Božie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k" altLang="ko-KR" sz="4000"/>
              <a:t>Dúha bola Božou zmluvou</a:t>
            </a:r>
            <a:endParaRPr xmlns:a="http://schemas.openxmlformats.org/drawingml/2006/main" lang="ko-KR" altLang="en-US" sz="40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051" y="1986656"/>
            <a:ext cx="5090405" cy="3818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k" altLang="ko-KR" sz="3600">
                <a:solidFill>
                  <a:srgbClr val="FF0000"/>
                </a:solidFill>
              </a:rPr>
              <a:t>Dnešný</a:t>
            </a:r>
            <a:r xmlns:a="http://schemas.openxmlformats.org/drawingml/2006/main">
              <a:rPr lang="sk" altLang="ko-KR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sk" altLang="ko-KR" sz="3600">
                <a:solidFill>
                  <a:srgbClr val="FF0000"/>
                </a:solidFill>
              </a:rPr>
              <a:t>Slovo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Kedykoľvek sa v oblakoch objaví dúha, uvidím ju a spomeniem si na večnú zmluvu medzi Bohom a všetkými živými tvormi každého druhu na zemi."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s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</a:t>
            </a:r>
            <a:r xmlns:a="http://schemas.openxmlformats.org/drawingml/2006/main">
              <a:rPr lang="s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9:16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3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Všetko živé bolo zničené, zostal len Noe a tí, čo boli s ním v korábe.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" y="0"/>
            <a:ext cx="9135178" cy="580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3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27" y="6995"/>
            <a:ext cx="8201745" cy="57982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Dážď padal na zem 40 dní.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3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085184"/>
            <a:ext cx="9054634" cy="17960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Keď prestalo pršať, Noe vypustil holubicu.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s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Holubica sa k nemu vrátila s čerstvým olivovým listom v zobáku. Noe vedel: "Voda zo zeme ustúpila!"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992" y="-11699"/>
            <a:ext cx="6931360" cy="4900163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3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89366" y="5859269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Noe vyšiel so svojou rodinou a klaňal sa Bohu. "Ďakujem ti Bože, že si nám dal nový svet."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8712"/>
            <a:ext cx="9144000" cy="593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3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445224"/>
            <a:ext cx="9054634" cy="13769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Boh mu ukázal dúhu ako znak zmluvy a požehnania. "Žite šťastne v novom svete!"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699" y="0"/>
            <a:ext cx="8758163" cy="5615959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Boh povedal: "Buď svetlo,"</a:t>
            </a:r>
          </a:p>
          <a:p>
            <a:r xmlns:a="http://schemas.openxmlformats.org/drawingml/2006/main">
              <a:rPr lang="s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 bolo svetlo.</a:t>
            </a:r>
          </a:p>
          <a:p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80"/>
            <a:ext cx="9144000" cy="573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4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k" altLang="ko-KR" sz="3200">
                <a:solidFill>
                  <a:srgbClr val="FF0000"/>
                </a:solidFill>
              </a:rPr>
              <a:t>Dnešná lekcia</a:t>
            </a:r>
            <a:endParaRPr xmlns:a="http://schemas.openxmlformats.org/drawingml/2006/main" lang="ko-KR" altLang="en-US" sz="36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k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Boh zachránil Noeho a jeho rodinu.</a:t>
            </a:r>
          </a:p>
          <a:p>
            <a:pPr xmlns:a="http://schemas.openxmlformats.org/drawingml/2006/main" algn="ctr"/>
            <a:r xmlns:a="http://schemas.openxmlformats.org/drawingml/2006/main">
              <a:rPr lang="sk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Boh sľúbil, že ich požehná a vytvorí prostredníctvom nich nový svet.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sk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Boh nás tiež zachránil skrze Ježiša.</a:t>
            </a:r>
          </a:p>
          <a:p>
            <a:pPr xmlns:a="http://schemas.openxmlformats.org/drawingml/2006/main" algn="ctr"/>
            <a:r xmlns:a="http://schemas.openxmlformats.org/drawingml/2006/main">
              <a:rPr lang="sk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Musíme veriť, že Boh prostredníctvom nás vytvorí svoj nový svet.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4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k" altLang="ko-KR" sz="3200"/>
              <a:t>Jahve Bože?</a:t>
            </a:r>
            <a:r xmlns:a="http://schemas.openxmlformats.org/drawingml/2006/main">
              <a:rPr lang="sk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k" altLang="ko-KR" sz="3600">
                <a:solidFill>
                  <a:srgbClr val="C00000"/>
                </a:solidFill>
              </a:rPr>
              <a:t>Jahve Bože..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Jahve Boh je náš Otec, ktorý zachraňuje a požehnáva svoje milované deti, keď v Neho veríme.</a:t>
            </a: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4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sk" altLang="ko-KR" sz="4000"/>
              <a:t>Dnešný kvíz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671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k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Čo vyslal Noe, aby videl, ako je zem vysušená?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s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Orol</a:t>
            </a:r>
            <a:r xmlns:a="http://schemas.openxmlformats.org/drawingml/2006/main">
              <a:rPr lang="s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s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Vrabec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k" altLang="en-US" sz="2800">
                <a:solidFill>
                  <a:schemeClr val="dk1"/>
                </a:solidFill>
              </a:rPr>
              <a:t>③ </a:t>
            </a:r>
            <a:r xmlns:a="http://schemas.openxmlformats.org/drawingml/2006/main">
              <a:rPr lang="sk" altLang="ko-KR" sz="2800">
                <a:solidFill>
                  <a:schemeClr val="dk1"/>
                </a:solidFill>
              </a:rPr>
              <a:t>Holubica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s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Kačica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104"/>
            <a:ext cx="8712968" cy="51931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k" altLang="en-US" sz="2800">
                <a:solidFill>
                  <a:srgbClr val="FF0000"/>
                </a:solidFill>
              </a:rPr>
              <a:t>③ </a:t>
            </a:r>
            <a:r xmlns:a="http://schemas.openxmlformats.org/drawingml/2006/main">
              <a:rPr lang="sk" altLang="ko-KR" sz="2800">
                <a:solidFill>
                  <a:srgbClr val="FF0000"/>
                </a:solidFill>
              </a:rPr>
              <a:t>Holubica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k" altLang="ko-KR" sz="3600"/>
              <a:t>Dnešné Slovo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Kedykoľvek sa v oblakoch objaví dúha, uvidím ju a spomeniem si na večnú zmluvu medzi Bohom a všetkými živými tvormi každého druhu na zemi."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s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</a:t>
            </a:r>
            <a:r xmlns:a="http://schemas.openxmlformats.org/drawingml/2006/main">
              <a:rPr lang="s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9:16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359053"/>
      </p:ext>
    </p:extLst>
  </p:cSld>
  <p:clrMapOvr>
    <a:masterClrMapping/>
  </p:clrMapOvr>
  <p:transition/>
  <p:timing/>
</p:sld>
</file>

<file path=ppt/slides/slide4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90182" y="1400842"/>
            <a:ext cx="2869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k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č.5</a:t>
            </a:r>
            <a:r xmlns:a="http://schemas.openxmlformats.org/drawingml/2006/main">
              <a:rPr lang="sk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sk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 xmlns:a="http://schemas.openxmlformats.org/drawingml/2006/main">
              <a:rPr lang="sk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sk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Slovo</a:t>
            </a:r>
            <a:r xmlns:a="http://schemas.openxmlformats.org/drawingml/2006/main">
              <a:rPr lang="sk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sk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z</a:t>
            </a:r>
            <a:r xmlns:a="http://schemas.openxmlformats.org/drawingml/2006/main">
              <a:rPr lang="sk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sk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Bože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k" altLang="ko-KR" sz="3600"/>
              <a:t>Ľudia, ktorí stavali</a:t>
            </a:r>
          </a:p>
          <a:p>
            <a:pPr xmlns:a="http://schemas.openxmlformats.org/drawingml/2006/main" algn="ctr"/>
            <a:r xmlns:a="http://schemas.openxmlformats.org/drawingml/2006/main">
              <a:rPr lang="sk" altLang="ko-KR" sz="3600"/>
              <a:t>Babylonská veža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17" name="Picture 2" descr="http://blogcdn.sharefaith.com/wp-content/uploads/2014/10/Lesson-5-TowerofBabel-4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19252" y="1412776"/>
            <a:ext cx="5023466" cy="482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k" altLang="ko-KR" sz="4000">
                <a:solidFill>
                  <a:srgbClr val="FF0000"/>
                </a:solidFill>
              </a:rPr>
              <a:t>Dnešné Slovo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Preto sa to volalo Bábel, lebo tam Pán zmiatol</a:t>
            </a:r>
          </a:p>
          <a:p>
            <a:r xmlns:a="http://schemas.openxmlformats.org/drawingml/2006/main">
              <a:rPr lang="s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jazykom celého sveta. Odtiaľ ich Hospodin rozptýlil</a:t>
            </a:r>
          </a:p>
          <a:p>
            <a:r xmlns:a="http://schemas.openxmlformats.org/drawingml/2006/main">
              <a:rPr lang="s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nad tvárou celej zeme.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s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</a:t>
            </a:r>
            <a:r xmlns:a="http://schemas.openxmlformats.org/drawingml/2006/main">
              <a:rPr lang="s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11:9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4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Ľudia chceli byť väčší a slávnejší ako Boh. Začali teda stavať vysokú vežu.</a:t>
            </a:r>
          </a:p>
        </p:txBody>
      </p:sp>
      <p:pic>
        <p:nvPicPr>
          <p:cNvPr id="1026" name="Picture 2" descr="http://blogcdn.sharefaith.com/wp-content/uploads/2014/10/Lesson-5-TowerofBabel-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5805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4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Preto postavili vežu celú.</a:t>
            </a:r>
          </a:p>
          <a:p>
            <a:r xmlns:a="http://schemas.openxmlformats.org/drawingml/2006/main">
              <a:rPr lang="s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„Ukážme sa svetu. Sme tak skvelí!”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0" name="Picture 2" descr="http://www.freebibleimages.org/storydata/illustrations/FB_Tower_Babel/overview_images/002-tower-babel.jpg?133898658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5805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4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Keď však Boh videl ich aroganciu, zmiatol im jazyk, takže si navzájom nerozumeli.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074" name="Picture 2" descr="http://cnote.kr/data/contents/umul/content/3_129991052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79" t="28896" r="-1793" b="1484"/>
          <a:stretch>
            <a:fillRect/>
          </a:stretch>
        </p:blipFill>
        <p:spPr bwMode="auto">
          <a:xfrm>
            <a:off x="179512" y="476672"/>
            <a:ext cx="5688632" cy="5328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cnote.kr/data/contents/umul/content/3_129991052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05" r="51670" b="14080"/>
          <a:stretch>
            <a:fillRect/>
          </a:stretch>
        </p:blipFill>
        <p:spPr bwMode="auto">
          <a:xfrm>
            <a:off x="6012160" y="404664"/>
            <a:ext cx="2661415" cy="367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 rot="771631">
            <a:off x="4710636" y="2167154"/>
            <a:ext cx="5576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k" altLang="ko-KR" sz="5400" b="1">
                <a:solidFill>
                  <a:srgbClr val="C00000"/>
                </a:solidFill>
              </a:rPr>
              <a:t>?</a:t>
            </a:r>
            <a:endParaRPr xmlns:a="http://schemas.openxmlformats.org/drawingml/2006/main" lang="ko-KR" altLang="en-US" sz="2800" b="1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rot="2988010">
            <a:off x="4934229" y="2489605"/>
            <a:ext cx="5576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k" altLang="ko-KR" sz="4000" b="1">
                <a:solidFill>
                  <a:srgbClr val="C00000"/>
                </a:solidFill>
              </a:rPr>
              <a:t>?</a:t>
            </a:r>
            <a:endParaRPr xmlns:a="http://schemas.openxmlformats.org/drawingml/2006/main" lang="ko-KR" altLang="en-US" b="1">
              <a:solidFill>
                <a:srgbClr val="C00000"/>
              </a:solidFill>
            </a:endParaRPr>
          </a:p>
        </p:txBody>
      </p:sp>
      <p:pic>
        <p:nvPicPr>
          <p:cNvPr id="3078" name="Picture 6" descr="http://www.timelinecoverbanner.com/cliparts/wp-content/digital-scrapbooking/angry-emotic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74219" y="2515471"/>
            <a:ext cx="422974" cy="356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4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013176"/>
            <a:ext cx="9054634" cy="17960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Pretože si navzájom nerozumeli, nemohli spolupracovať. Nakoniec sa rozpŕchli po povrchu zeme. Doteraz sa svetové jazyky navzájom líšia.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098" name="Picture 2" descr="http://www.lausti.com/articles/internet/languages.jp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0"/>
            <a:ext cx="8136904" cy="5086432"/>
          </a:xfrm>
          <a:prstGeom prst="rect">
            <a:avLst/>
          </a:prstGeom>
          <a:noFill/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V prvý deň Boh oddelil svetlo od tmy. Stvoril celý svet na šesť dní.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1115616" y="3645024"/>
            <a:ext cx="1584176" cy="103423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395536" y="836712"/>
            <a:ext cx="1008112" cy="100811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827584" y="1124744"/>
            <a:ext cx="1008112" cy="100811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이중 물결 7"/>
          <p:cNvSpPr/>
          <p:nvPr/>
        </p:nvSpPr>
        <p:spPr>
          <a:xfrm>
            <a:off x="1115616" y="4221088"/>
            <a:ext cx="792088" cy="504056"/>
          </a:xfrm>
          <a:prstGeom prst="doubleWav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중 물결 8"/>
          <p:cNvSpPr/>
          <p:nvPr/>
        </p:nvSpPr>
        <p:spPr>
          <a:xfrm>
            <a:off x="1907704" y="4221088"/>
            <a:ext cx="792088" cy="504056"/>
          </a:xfrm>
          <a:prstGeom prst="doubleWav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지연 9"/>
          <p:cNvSpPr/>
          <p:nvPr/>
        </p:nvSpPr>
        <p:spPr>
          <a:xfrm rot="16200000">
            <a:off x="3131840" y="908721"/>
            <a:ext cx="648072" cy="1224136"/>
          </a:xfrm>
          <a:prstGeom prst="flowChartDelay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이중 물결 10"/>
          <p:cNvSpPr/>
          <p:nvPr/>
        </p:nvSpPr>
        <p:spPr>
          <a:xfrm>
            <a:off x="2843808" y="1628801"/>
            <a:ext cx="1224136" cy="504056"/>
          </a:xfrm>
          <a:prstGeom prst="doubleWav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Picture 2" descr="http://fc00.deviantart.net/fs70/i/2012/078/0/b/tree_55_png_hq_by_gd08-d4t88oe.pn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15816" y="437808"/>
            <a:ext cx="594492" cy="974968"/>
          </a:xfrm>
          <a:prstGeom prst="rect">
            <a:avLst/>
          </a:prstGeom>
          <a:noFill/>
        </p:spPr>
      </p:pic>
      <p:pic>
        <p:nvPicPr>
          <p:cNvPr id="13" name="Picture 2" descr="http://fc00.deviantart.net/fs70/i/2012/078/0/b/tree_55_png_hq_by_gd08-d4t88oe.png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419872" y="836712"/>
            <a:ext cx="370084" cy="606938"/>
          </a:xfrm>
          <a:prstGeom prst="rect">
            <a:avLst/>
          </a:prstGeom>
          <a:noFill/>
        </p:spPr>
      </p:pic>
      <p:pic>
        <p:nvPicPr>
          <p:cNvPr id="14" name="Picture 4" descr="http://us.cdn1.123rf.com/168nwm/yayayoy/yayayoy1009/yayayoy100900042/7821303-sun-moon-star-and-cloud-set.jpg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3750804" y="3212976"/>
            <a:ext cx="1973324" cy="1800200"/>
          </a:xfrm>
          <a:prstGeom prst="rect">
            <a:avLst/>
          </a:prstGeom>
          <a:noFill/>
        </p:spPr>
      </p:pic>
      <p:pic>
        <p:nvPicPr>
          <p:cNvPr id="15" name="Picture 6" descr="http://www.tuohoo.com/photo/Cartoon-Icon/twitter-bird-4_%5bfreeiconsweb.net%5d_23853.png"/>
          <p:cNvPicPr>
            <a:picLocks noChangeAspect="1" noChangeArrowheads="1"/>
          </p:cNvPicPr>
          <p:nvPr/>
        </p:nvPicPr>
        <p:blipFill>
          <a:blip r:embed="rId5"/>
          <a:srcRect t="23256" b="23256"/>
          <a:stretch>
            <a:fillRect/>
          </a:stretch>
        </p:blipFill>
        <p:spPr bwMode="auto">
          <a:xfrm>
            <a:off x="5004048" y="764704"/>
            <a:ext cx="1296144" cy="693286"/>
          </a:xfrm>
          <a:prstGeom prst="rect">
            <a:avLst/>
          </a:prstGeom>
          <a:noFill/>
        </p:spPr>
      </p:pic>
      <p:pic>
        <p:nvPicPr>
          <p:cNvPr id="16" name="Picture 8" descr="http://fc01.deviantart.net/fs71/f/2011/298/6/5/pez___fish_png_by_ivettecaro-d4dxuvf.png"/>
          <p:cNvPicPr>
            <a:picLocks noChangeAspect="1" noChangeArrowheads="1"/>
          </p:cNvPicPr>
          <p:nvPr/>
        </p:nvPicPr>
        <p:blipFill>
          <a:blip r:embed="rId6"/>
          <a:srcRect t="10080" b="11801"/>
          <a:stretch>
            <a:fillRect/>
          </a:stretch>
        </p:blipFill>
        <p:spPr bwMode="auto">
          <a:xfrm flipH="1">
            <a:off x="5652120" y="1340768"/>
            <a:ext cx="1152128" cy="1012534"/>
          </a:xfrm>
          <a:prstGeom prst="rect">
            <a:avLst/>
          </a:prstGeom>
          <a:noFill/>
        </p:spPr>
      </p:pic>
      <p:pic>
        <p:nvPicPr>
          <p:cNvPr id="17" name="Picture 10" descr="http://www.fordesigner.com/imguploads/Image/cjbc/zcool/png20080526/1211812556.png"/>
          <p:cNvPicPr>
            <a:picLocks noChangeAspect="1" noChangeArrowheads="1"/>
          </p:cNvPicPr>
          <p:nvPr/>
        </p:nvPicPr>
        <p:blipFill>
          <a:blip r:embed="rId7"/>
          <a:stretch>
            <a:fillRect/>
          </a:stretch>
        </p:blipFill>
        <p:spPr bwMode="auto">
          <a:xfrm>
            <a:off x="6516216" y="3717032"/>
            <a:ext cx="1348408" cy="1348408"/>
          </a:xfrm>
          <a:prstGeom prst="rect">
            <a:avLst/>
          </a:prstGeom>
          <a:noFill/>
        </p:spPr>
      </p:pic>
      <p:pic>
        <p:nvPicPr>
          <p:cNvPr id="18" name="Picture 12" descr="http://sc.admin5.com/uploads/allimg/100203/100ZT348-0.png"/>
          <p:cNvPicPr>
            <a:picLocks noChangeAspect="1" noChangeArrowheads="1"/>
          </p:cNvPicPr>
          <p:nvPr/>
        </p:nvPicPr>
        <p:blipFill>
          <a:blip r:embed="rId8"/>
          <a:stretch>
            <a:fillRect/>
          </a:stretch>
        </p:blipFill>
        <p:spPr bwMode="auto">
          <a:xfrm flipH="1">
            <a:off x="7596336" y="3573016"/>
            <a:ext cx="1231337" cy="1296144"/>
          </a:xfrm>
          <a:prstGeom prst="rect">
            <a:avLst/>
          </a:prstGeom>
          <a:noFill/>
        </p:spPr>
      </p:pic>
      <p:sp>
        <p:nvSpPr>
          <p:cNvPr id="19" name="타원 18"/>
          <p:cNvSpPr/>
          <p:nvPr/>
        </p:nvSpPr>
        <p:spPr>
          <a:xfrm>
            <a:off x="7308304" y="3356992"/>
            <a:ext cx="495347" cy="5040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막힌 원호 19"/>
          <p:cNvSpPr/>
          <p:nvPr/>
        </p:nvSpPr>
        <p:spPr>
          <a:xfrm>
            <a:off x="7380312" y="3501008"/>
            <a:ext cx="144016" cy="126273"/>
          </a:xfrm>
          <a:prstGeom prst="blockArc">
            <a:avLst>
              <a:gd name="adj1" fmla="val 10800000"/>
              <a:gd name="adj2" fmla="val 21300989"/>
              <a:gd name="adj3" fmla="val 0"/>
            </a:avLst>
          </a:prstGeom>
          <a:solidFill>
            <a:srgbClr val="FF0000"/>
          </a:solidFill>
          <a:ln w="349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>
            <a:off x="7596336" y="3501008"/>
            <a:ext cx="144016" cy="126273"/>
          </a:xfrm>
          <a:prstGeom prst="blockArc">
            <a:avLst>
              <a:gd name="adj1" fmla="val 10800000"/>
              <a:gd name="adj2" fmla="val 21300989"/>
              <a:gd name="adj3" fmla="val 0"/>
            </a:avLst>
          </a:prstGeom>
          <a:solidFill>
            <a:srgbClr val="FF0000"/>
          </a:solidFill>
          <a:ln w="349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 flipH="1">
            <a:off x="7570209" y="3869757"/>
            <a:ext cx="0" cy="504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7380312" y="3861048"/>
            <a:ext cx="198281" cy="2330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막힌 원호 23"/>
          <p:cNvSpPr/>
          <p:nvPr/>
        </p:nvSpPr>
        <p:spPr>
          <a:xfrm flipV="1">
            <a:off x="7504574" y="3645024"/>
            <a:ext cx="135632" cy="153375"/>
          </a:xfrm>
          <a:prstGeom prst="blockArc">
            <a:avLst>
              <a:gd name="adj1" fmla="val 10800000"/>
              <a:gd name="adj2" fmla="val 21300989"/>
              <a:gd name="adj3" fmla="val 0"/>
            </a:avLst>
          </a:prstGeom>
          <a:solidFill>
            <a:srgbClr val="FF0000"/>
          </a:solidFill>
          <a:ln w="349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1475656" y="2348880"/>
            <a:ext cx="360040" cy="1152128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H="1">
            <a:off x="2267744" y="2348880"/>
            <a:ext cx="864096" cy="1160512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3563888" y="2276872"/>
            <a:ext cx="720080" cy="1008112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H="1">
            <a:off x="4932040" y="2132856"/>
            <a:ext cx="720080" cy="1304528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6588224" y="2420888"/>
            <a:ext cx="576064" cy="108012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259632" y="404664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sk" altLang="ko-KR" sz="4000" b="1">
                <a:solidFill>
                  <a:srgbClr val="FF0000"/>
                </a:solidFill>
              </a:rPr>
              <a:t>1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123728" y="4653136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sk" altLang="ko-KR" sz="4000" b="1">
                <a:solidFill>
                  <a:srgbClr val="FF0000"/>
                </a:solidFill>
              </a:rPr>
              <a:t>2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707904" y="404664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sk" altLang="ko-KR" sz="4000" b="1">
                <a:solidFill>
                  <a:srgbClr val="FF0000"/>
                </a:solidFill>
              </a:rPr>
              <a:t>3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148064" y="4665330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sk" altLang="ko-KR" sz="4000" b="1">
                <a:solidFill>
                  <a:srgbClr val="FF0000"/>
                </a:solidFill>
              </a:rPr>
              <a:t>4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300192" y="404664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sk" altLang="ko-KR" sz="4000" b="1">
                <a:solidFill>
                  <a:srgbClr val="FF0000"/>
                </a:solidFill>
              </a:rPr>
              <a:t>5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244408" y="4665330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sk" altLang="ko-KR" sz="4000" b="1">
                <a:solidFill>
                  <a:srgbClr val="FF0000"/>
                </a:solidFill>
              </a:rPr>
              <a:t>6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5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sk" altLang="ko-KR" sz="4000"/>
              <a:t>Dnešná lekcia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12160" y="4958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48146" y="92439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96751"/>
            <a:ext cx="8208912" cy="393951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s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Ľudia chcú byť väčší a vyšší ako Boh.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s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Táto myseľ sa nazýva „arogancia“.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s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Boh nenávidí „aroganciu“.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s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Opakom arogancie je „pokora“.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s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Mali by sme byť pred Bohom ‚pokorní‘, aby sme sa Mu páčili.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k" altLang="ko-KR" sz="3200"/>
              <a:t>Jahve Bože?</a:t>
            </a:r>
            <a:r xmlns:a="http://schemas.openxmlformats.org/drawingml/2006/main">
              <a:rPr lang="sk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k" altLang="ko-KR" sz="3600">
                <a:solidFill>
                  <a:srgbClr val="C00000"/>
                </a:solidFill>
              </a:rPr>
              <a:t>Jahve Bože..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352928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Jahve Boh je väčší a múdrejší ako my.</a:t>
            </a:r>
            <a:endParaRPr xmlns:a="http://schemas.openxmlformats.org/drawingml/2006/main" lang="en-US" altLang="ko-KR" sz="1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 xmlns:a="http://schemas.openxmlformats.org/drawingml/2006/main">
              <a:rPr lang="s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Nemôžeme byť múdrejší ako Boh, aj keď spájame všetku svoju múdrosť.</a:t>
            </a: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5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sk" altLang="ko-KR" sz="4000">
                <a:solidFill>
                  <a:srgbClr val="FF0000"/>
                </a:solidFill>
              </a:rPr>
              <a:t>Dnešný kvíz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Prečo nemohli dokončiť vežu?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s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Boh spôsobil potopu, keď ju urobili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s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Boh rozhorel oheň, keď ho založili.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s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Boh urobil zemetrasenie, keď ho urobili oni.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94654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k" altLang="en-US" sz="2800">
                <a:solidFill>
                  <a:schemeClr val="dk1"/>
                </a:solidFill>
              </a:rPr>
              <a:t>④ </a:t>
            </a:r>
            <a:r xmlns:a="http://schemas.openxmlformats.org/drawingml/2006/main">
              <a:rPr lang="sk" altLang="ko-KR" sz="2800">
                <a:solidFill>
                  <a:schemeClr val="dk1"/>
                </a:solidFill>
              </a:rPr>
              <a:t>Boh ich stvoril, aby si nerozumeli, keď to urobili.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94642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k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sk" altLang="ko-KR" sz="2800">
                <a:solidFill>
                  <a:srgbClr val="FF0000"/>
                </a:solidFill>
              </a:rPr>
              <a:t>Boh ich stvoril, aby si nerozumeli, keď to urobili.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sk" altLang="ko-KR" sz="4000">
                <a:solidFill>
                  <a:srgbClr val="FF0000"/>
                </a:solidFill>
              </a:rPr>
              <a:t>Dnešný</a:t>
            </a:r>
            <a:r xmlns:a="http://schemas.openxmlformats.org/drawingml/2006/main">
              <a:rPr lang="sk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sk" altLang="ko-KR" sz="4000">
                <a:solidFill>
                  <a:srgbClr val="FF0000"/>
                </a:solidFill>
              </a:rPr>
              <a:t>Slovo</a:t>
            </a:r>
            <a:endParaRPr xmlns:a="http://schemas.openxmlformats.org/drawingml/2006/main" lang="en-US" altLang="ko-KR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Preto sa to volalo Bábel, lebo tam Pán zmiatol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s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jazykom celého sveta. Odtiaľ ich Hospodin rozptýlil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s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nad tvárou celej zeme.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>
              <a:defRPr/>
            </a:pPr>
            <a:r xmlns:a="http://schemas.openxmlformats.org/drawingml/2006/main">
              <a:rPr lang="s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</a:t>
            </a:r>
            <a:r xmlns:a="http://schemas.openxmlformats.org/drawingml/2006/main">
              <a:rPr lang="s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11:9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5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84784"/>
            <a:ext cx="28803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k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Č.6 Slovo Božie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14256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k" altLang="ko-KR" sz="4400"/>
              <a:t>Boh povolal Abraháma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119252" y="2150555"/>
            <a:ext cx="5023466" cy="3348977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k" altLang="ko-KR" sz="4000">
                <a:solidFill>
                  <a:srgbClr val="ff0000"/>
                </a:solidFill>
              </a:rPr>
              <a:t>Dnešné Slovo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2871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Hospodin povedal Abramovi: „Odíď zo svojej krajiny, zo svojho ľudu a zo svojho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s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otcovu domácnosť a choď do zeme, ktorú ti ukážem.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s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1. Mojžišova 12:1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Ur Chaldejcov bol mestom uctievajúcim modly.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s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Abrahám sa tam narodil a žil.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70518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Jedného dňa mu Pán Boh povedal: Odíď zo svojej krajiny a ja ťa požehnám.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80526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Aj keď Abrahám nevedel, kam má ísť, poslúchol Božie slovo a odišiel tak, ako mu Pán povedal.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"/>
            <a:ext cx="9144000" cy="5877272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Na cestách trpel mnohými ťažkými problémami, ale Boh ho bezpečne chránil.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4495428" cy="299695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t="6250"/>
          <a:stretch>
            <a:fillRect/>
          </a:stretch>
        </p:blipFill>
        <p:spPr>
          <a:xfrm>
            <a:off x="4495428" y="0"/>
            <a:ext cx="4648572" cy="299695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/>
          <a:srcRect t="6250"/>
          <a:stretch>
            <a:fillRect/>
          </a:stretch>
        </p:blipFill>
        <p:spPr>
          <a:xfrm>
            <a:off x="-7272" y="2994465"/>
            <a:ext cx="4509972" cy="288529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502700" y="2994465"/>
            <a:ext cx="4641300" cy="288280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589240"/>
            <a:ext cx="905463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k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Všetky druhy zvierat a rastlín, vtákov a rýb sú plné na zemi, v mori a na oblohe. Boh sa pozrel na všetko, čo vytvoril, a povedal: "Veľmi dobre!"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Picture 2" descr="http://cfile230.uf.daum.net/image/17301C214B58EAE9274230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0" y="8209"/>
            <a:ext cx="9144000" cy="558103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6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05264"/>
            <a:ext cx="905463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Nakoniec Abrahám dorazil do krajiny Kanaán. Žil tam. "Vďaka ti, Bože."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7332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k" altLang="ko-KR" sz="4000">
                <a:solidFill>
                  <a:srgbClr val="ff0000"/>
                </a:solidFill>
              </a:rPr>
              <a:t>Dnešný</a:t>
            </a:r>
            <a:r xmlns:a="http://schemas.openxmlformats.org/drawingml/2006/main">
              <a:rPr lang="sk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sk" altLang="ko-KR" sz="4000">
                <a:solidFill>
                  <a:srgbClr val="ff0000"/>
                </a:solidFill>
              </a:rPr>
              <a:t>Lekcia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Abrahám opustil svoje rodné mesto s poslušnosťou Božiemu slovu.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s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Takto my</a:t>
            </a:r>
            <a:r xmlns:a="http://schemas.openxmlformats.org/drawingml/2006/main">
              <a:rPr lang="sk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treba veriť v Boha a poslúchať jeho slovo.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s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V každom čase by sme mali mať túžbu poslúchať Božie slovo.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k" altLang="ko-KR" sz="3200"/>
              <a:t>Jahve Boh je?</a:t>
            </a:r>
            <a:r xmlns:a="http://schemas.openxmlformats.org/drawingml/2006/main">
              <a:rPr lang="sk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k" altLang="ko-KR" sz="3600">
                <a:solidFill>
                  <a:srgbClr val="c00000"/>
                </a:solidFill>
              </a:rPr>
              <a:t>Jahve</a:t>
            </a:r>
            <a:r xmlns:a="http://schemas.openxmlformats.org/drawingml/2006/main">
              <a:rPr lang="sk" altLang="en-US" sz="3600">
                <a:solidFill>
                  <a:srgbClr val="c00000"/>
                </a:solidFill>
              </a:rPr>
              <a:t> </a:t>
            </a:r>
            <a:r xmlns:a="http://schemas.openxmlformats.org/drawingml/2006/main">
              <a:rPr lang="sk" altLang="ko-KR" sz="3600">
                <a:solidFill>
                  <a:srgbClr val="c00000"/>
                </a:solidFill>
              </a:rPr>
              <a:t>Bože….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35292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On je náš Otec, ktorý dodrží svoj sľub za každú cenu.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k" altLang="ko-KR" sz="4000">
                <a:solidFill>
                  <a:srgbClr val="ff0000"/>
                </a:solidFill>
              </a:rPr>
              <a:t>Dnešný kvíz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Kde sa narodil Abrahám?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s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Kanaán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s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Haran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s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Izrael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k" altLang="en-US" sz="2800">
                <a:solidFill>
                  <a:schemeClr val="dk1"/>
                </a:solidFill>
              </a:rPr>
              <a:t>④ </a:t>
            </a:r>
            <a:r xmlns:a="http://schemas.openxmlformats.org/drawingml/2006/main">
              <a:rPr lang="sk" altLang="ko-KR" sz="2800">
                <a:solidFill>
                  <a:schemeClr val="dk1"/>
                </a:solidFill>
              </a:rPr>
              <a:t>Ur Chaldejcov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186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k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sk" altLang="ko-KR" sz="2800">
                <a:solidFill>
                  <a:srgbClr val="ff0000"/>
                </a:solidFill>
              </a:rPr>
              <a:t>Ur Chaldejcov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6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k" altLang="ko-KR" sz="4000">
                <a:solidFill>
                  <a:srgbClr val="ff0000"/>
                </a:solidFill>
              </a:rPr>
              <a:t>Dnešný</a:t>
            </a:r>
            <a:r xmlns:a="http://schemas.openxmlformats.org/drawingml/2006/main">
              <a:rPr lang="sk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sk" altLang="ko-KR" sz="4000">
                <a:solidFill>
                  <a:srgbClr val="ff0000"/>
                </a:solidFill>
              </a:rPr>
              <a:t>Slovo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Pán Boh povedal Abramovi: Odíď zo svojej krajiny, zo svojho ľudu a z domu svojho otca a choď do krajiny, ktorú ti ukážem.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s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1. Mojžišova 12:1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93358"/>
            <a:ext cx="36724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k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Č. 7 Slovo Božie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14256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k" altLang="ko-KR" sz="4400"/>
              <a:t>Izák, zasľúbený syn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119252" y="2852936"/>
            <a:ext cx="5023466" cy="3024336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k" altLang="ko-KR" sz="4000">
                <a:solidFill>
                  <a:srgbClr val="ff0000"/>
                </a:solidFill>
              </a:rPr>
              <a:t>Dnešný</a:t>
            </a:r>
            <a:r xmlns:a="http://schemas.openxmlformats.org/drawingml/2006/main">
              <a:rPr lang="sk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sk" altLang="ko-KR" sz="4000">
                <a:solidFill>
                  <a:srgbClr val="ff0000"/>
                </a:solidFill>
              </a:rPr>
              <a:t>Slovo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17346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Abrahám mal sto rokov, keď sa mu narodil syn Izák.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s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</a:t>
            </a:r>
            <a:r xmlns:a="http://schemas.openxmlformats.org/drawingml/2006/main">
              <a:rPr lang="s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21:5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373216"/>
            <a:ext cx="8963222" cy="12817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k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Boh sľúbil Abrahámovi, že mu Boh dá detí toľko, koľko je hviezd na nočnej oblohe.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sk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Do 100 rokov však nemal žiadne dieťa.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49796" y="0"/>
            <a:ext cx="8244408" cy="5299062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Jedného dňa Boh vyviedol Abraháma v noci von.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s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„Pozri hore na nebesia. Vieš spočítať hviezdy?"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27" y="0"/>
            <a:ext cx="9144000" cy="5817393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5120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Boh mu sľúbil, že dá aj krásnu zem.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80526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45204" y="123731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sk" altLang="ko-KR" sz="3600"/>
              <a:t>Dnešná </a:t>
            </a:r>
            <a:r xmlns:a="http://schemas.openxmlformats.org/drawingml/2006/main">
              <a:rPr lang="sk" altLang="ko-KR" sz="4000"/>
              <a:t>lekcia</a:t>
            </a:r>
            <a:endParaRPr xmlns:a="http://schemas.openxmlformats.org/drawingml/2006/main" lang="ko-KR" altLang="en-US" sz="4000"/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47704" y="168559"/>
            <a:ext cx="787388" cy="536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278296" y="168558"/>
            <a:ext cx="885238" cy="583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s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Kto stvoril svet?</a:t>
            </a:r>
          </a:p>
          <a:p>
            <a:pPr xmlns:a="http://schemas.openxmlformats.org/drawingml/2006/main" algn="ctr"/>
            <a:r xmlns:a="http://schemas.openxmlformats.org/drawingml/2006/main">
              <a:rPr lang="s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Boh stvoril svet.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s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Kto udržiava poriadok vo svete?</a:t>
            </a:r>
          </a:p>
          <a:p>
            <a:pPr xmlns:a="http://schemas.openxmlformats.org/drawingml/2006/main" algn="ctr"/>
            <a:r xmlns:a="http://schemas.openxmlformats.org/drawingml/2006/main">
              <a:rPr lang="s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Boh udržiava poriadok vo svete.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s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Svet nevznikol sám od seba.</a:t>
            </a:r>
          </a:p>
          <a:p>
            <a:pPr xmlns:a="http://schemas.openxmlformats.org/drawingml/2006/main" algn="ctr"/>
            <a:r xmlns:a="http://schemas.openxmlformats.org/drawingml/2006/main">
              <a:rPr lang="s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Svet sa nedá pohnúť sám od seba.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s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Mali by sme pamätať na to, že Boh stvoril celý svet a stále nad nimi vládne.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7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13693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"Tvojich detí bude toľko ako hviezd na nebi a piesku na brehu mora." Abrahám uveril Pánovmu zasľúbeniu.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27908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59269"/>
            <a:ext cx="9054634" cy="8730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k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Boh dodržal svoj sľub. Sára porodila Abrahámovi syna. Abrahám dal meno </a:t>
            </a:r>
            <a:r xmlns:a="http://schemas.openxmlformats.org/drawingml/2006/main">
              <a:rPr lang="sk" altLang="ko-KR" sz="2600" b="1">
                <a:solidFill>
                  <a:schemeClr val="tx1">
                    <a:lumMod val="65000"/>
                    <a:lumOff val="35000"/>
                  </a:schemeClr>
                </a:solidFill>
              </a:rPr>
              <a:t>Izák </a:t>
            </a:r>
            <a:r xmlns:a="http://schemas.openxmlformats.org/drawingml/2006/main">
              <a:rPr lang="sk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, čo znamená </a:t>
            </a:r>
            <a:r xmlns:a="http://schemas.openxmlformats.org/drawingml/2006/main">
              <a:rPr lang="sk" altLang="ko-KR" sz="2600" b="1">
                <a:solidFill>
                  <a:schemeClr val="tx1">
                    <a:lumMod val="65000"/>
                    <a:lumOff val="35000"/>
                  </a:schemeClr>
                </a:solidFill>
              </a:rPr>
              <a:t>Radosť </a:t>
            </a:r>
            <a:r xmlns:a="http://schemas.openxmlformats.org/drawingml/2006/main">
              <a:rPr lang="sk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8904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k" altLang="ko-KR" sz="4000">
                <a:solidFill>
                  <a:srgbClr val="ff0000"/>
                </a:solidFill>
              </a:rPr>
              <a:t>Dnešný</a:t>
            </a:r>
            <a:r xmlns:a="http://schemas.openxmlformats.org/drawingml/2006/main">
              <a:rPr lang="sk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sk" altLang="ko-KR" sz="4000">
                <a:solidFill>
                  <a:srgbClr val="ff0000"/>
                </a:solidFill>
              </a:rPr>
              <a:t>Lekcia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50284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Abrahám skutočne veril v Božie zasľúbenie, aj keď sa mu to zdalo nemožné.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s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Boh bol veľmi šťastný, keď videl Abrahámovu vieru. Boh mu dal Izáka, zasľúbeného syna.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s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Boh určite splní svoj sľub, aj keď sa to pre nás zdalo nemožné.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k" altLang="ko-KR" sz="3200"/>
              <a:t>Boh je…</a:t>
            </a:r>
            <a:r xmlns:a="http://schemas.openxmlformats.org/drawingml/2006/main">
              <a:rPr lang="sk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k" altLang="ko-KR" sz="3600">
                <a:solidFill>
                  <a:srgbClr val="c00000"/>
                </a:solidFill>
              </a:rPr>
              <a:t>Boh je...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3529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Všemohúci (schopný robiť všetko)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k" altLang="ko-KR" sz="4000">
                <a:solidFill>
                  <a:srgbClr val="ff0000"/>
                </a:solidFill>
              </a:rPr>
              <a:t>Dnešný kvíz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Koľko rokov mal Abrahám, keď mal Izáka?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s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90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s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80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s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70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s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100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178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k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sk" altLang="ko-KR" sz="2800">
                <a:solidFill>
                  <a:srgbClr val="ff0000"/>
                </a:solidFill>
              </a:rPr>
              <a:t>100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7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k" altLang="ko-KR" sz="4000">
                <a:solidFill>
                  <a:srgbClr val="ff0000"/>
                </a:solidFill>
              </a:rPr>
              <a:t>Dnešné Slovo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1182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Abrahám mal sto rokov, keď sa mu narodil syn Izák.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s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(1. Mojžišova 21:5)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8803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k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Č. 8 Slovo Božie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4104456" cy="1281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k" altLang="ko-KR" sz="3900"/>
              <a:t>Abrahám obetoval Izáka Bohu</a:t>
            </a:r>
            <a:endParaRPr xmlns:a="http://schemas.openxmlformats.org/drawingml/2006/main" lang="ko-KR" altLang="en-US" sz="39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053595" y="2029986"/>
            <a:ext cx="5090405" cy="359868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k" altLang="ko-KR" sz="4000">
                <a:solidFill>
                  <a:srgbClr val="ff0000"/>
                </a:solidFill>
              </a:rPr>
              <a:t>Dnešné Slovo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Potom Boh povedal: „Vezmi svojho syna, svojho jediného syna Izáka, ktorého miluješ,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s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 choďte do oblasti Moria. Obetujte ho tam ako zápalnú obeť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s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na jednom z vrchov, o ktorých vám budem rozprávať."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2296" y="5243147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s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1. Mojžišova 22:2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643245"/>
            <a:ext cx="896322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Jedného dňa Boh povedal Abrahámovi: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s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"Obetuj mi svojho jediného syna ako zápalnú obeť."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1" y="-1"/>
            <a:ext cx="9144001" cy="56432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6995"/>
            <a:ext cx="9144000" cy="57982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Abrahám tak miloval Izáka, že bol tvrdý, keď počul od Boha. Ale rozhodol sa poslúchnuť Boha.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sk" altLang="ko-KR" sz="3200"/>
              <a:t>kto je boh?</a:t>
            </a:r>
            <a:r xmlns:a="http://schemas.openxmlformats.org/drawingml/2006/main">
              <a:rPr lang="sk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k" altLang="ko-KR" sz="3600">
                <a:solidFill>
                  <a:srgbClr val="C00000"/>
                </a:solidFill>
              </a:rPr>
              <a:t>On je...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Stvoriteľ, ktorý stvoril celý svet vrátane mňa.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8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Abrahám zviazal Izáka a položil ho na oltár a on sa ho pokúsil zabiť. Práve v tej chvíli,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15208"/>
            <a:ext cx="9127908" cy="58924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73216"/>
            <a:ext cx="9054634" cy="1368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„Abrahám, Abrahám, nezabíjaj ho. Nič mu nerobte. Teraz viem, že sa bojíš a miluješ Boha." Toto bola skúška, ktorú Boh urobil Abrahámovi.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8712"/>
            <a:ext cx="9144000" cy="54019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5661248"/>
            <a:ext cx="9054634" cy="8805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k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"Vďaka ti, Bože!" Boh prijal Abrahámovu vieru rád. Boh ho urobil praotcom všetkých veriacich.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8600" y="116631"/>
            <a:ext cx="9099308" cy="56045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k" altLang="ko-KR" sz="4000"/>
              <a:t>Dnešná lekcia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3996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k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Abrahám veľmi miloval Izáka, ale dôležitejšie bolo, aby poslúchal Božie Slovo.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sk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Mal by som milovať Boha viac než čokoľvek iné a viac než kohokoľvek iného na svete.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k" altLang="ko-KR" sz="3200"/>
              <a:t>Boh je?</a:t>
            </a:r>
            <a:r xmlns:a="http://schemas.openxmlformats.org/drawingml/2006/main">
              <a:rPr lang="sk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k" altLang="ko-KR" sz="3600">
                <a:solidFill>
                  <a:srgbClr val="c00000"/>
                </a:solidFill>
              </a:rPr>
              <a:t>Boh je..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Náš otec, ktorý robí našu vieru silnejšou skúškou.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k" altLang="ko-KR" sz="4000"/>
              <a:t>Dnešný</a:t>
            </a:r>
            <a:r xmlns:a="http://schemas.openxmlformats.org/drawingml/2006/main">
              <a:rPr lang="sk" altLang="en-US" sz="4000"/>
              <a:t> </a:t>
            </a:r>
            <a:r xmlns:a="http://schemas.openxmlformats.org/drawingml/2006/main">
              <a:rPr lang="sk" altLang="ko-KR" sz="4000"/>
              <a:t>Kvíz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67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k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Čo povedal Boh Abrahámovi, aby ho obetoval ako zápalnú obeť?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k" altLang="en-US" sz="2800">
                <a:solidFill>
                  <a:schemeClr val="dk1"/>
                </a:solidFill>
              </a:rPr>
              <a:t>① </a:t>
            </a:r>
            <a:r xmlns:a="http://schemas.openxmlformats.org/drawingml/2006/main">
              <a:rPr lang="sk" altLang="ko-KR" sz="2800">
                <a:solidFill>
                  <a:schemeClr val="dk1"/>
                </a:solidFill>
              </a:rPr>
              <a:t>Syn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s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Manželka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s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Pes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s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Ovce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2780928"/>
            <a:ext cx="8712968" cy="5200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k" altLang="en-US" sz="2800">
                <a:solidFill>
                  <a:srgbClr val="ff0000"/>
                </a:solidFill>
              </a:rPr>
              <a:t>① </a:t>
            </a:r>
            <a:r xmlns:a="http://schemas.openxmlformats.org/drawingml/2006/main">
              <a:rPr lang="sk" altLang="ko-KR" sz="2800">
                <a:solidFill>
                  <a:srgbClr val="ff0000"/>
                </a:solidFill>
              </a:rPr>
              <a:t>Syn</a:t>
            </a:r>
            <a:r xmlns:a="http://schemas.openxmlformats.org/drawingml/2006/main">
              <a:rPr lang="sk" altLang="en-US" sz="2800">
                <a:solidFill>
                  <a:srgbClr val="ff0000"/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8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k" altLang="ko-KR" sz="4000">
                <a:solidFill>
                  <a:srgbClr val="ff0000"/>
                </a:solidFill>
              </a:rPr>
              <a:t>Dnešné Slovo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Potom Boh povedal: „Vezmi svojho syna, svojho jediného syna Izáka, ktorého miluješ,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s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 choďte do oblasti Moria. Obetujte ho tam ako zápalnú obeť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s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na jednom z vrchov, o ktorých vám budem rozprávať."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2296" y="5243147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s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1. Mojžišova 22:2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353036"/>
            <a:ext cx="2880320" cy="3595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k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č.9</a:t>
            </a:r>
            <a:r xmlns:a="http://schemas.openxmlformats.org/drawingml/2006/main">
              <a:rPr lang="sk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sk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 xmlns:a="http://schemas.openxmlformats.org/drawingml/2006/main">
              <a:rPr lang="sk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sk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Slovo</a:t>
            </a:r>
            <a:r xmlns:a="http://schemas.openxmlformats.org/drawingml/2006/main">
              <a:rPr lang="sk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sk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z</a:t>
            </a:r>
            <a:r xmlns:a="http://schemas.openxmlformats.org/drawingml/2006/main">
              <a:rPr lang="sk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sk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Bože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859262"/>
            <a:ext cx="3931114" cy="14249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k" altLang="ko-KR" sz="4400"/>
              <a:t>Isaac sa nehádal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648141" y="1964962"/>
            <a:ext cx="4495859" cy="37921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k" altLang="ko-KR" sz="4000">
                <a:solidFill>
                  <a:srgbClr val="ff0000"/>
                </a:solidFill>
              </a:rPr>
              <a:t>Dnešné Slovo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412776"/>
            <a:ext cx="8208912" cy="33859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k" altLang="ko-KR" sz="3600">
                <a:solidFill>
                  <a:schemeClr val="bg1">
                    <a:lumMod val="50000"/>
                  </a:schemeClr>
                </a:solidFill>
              </a:rPr>
              <a:t>Odtiaľ sa pohol a vykopal ďalšiu studňu a nikto sa o ňu nehádal.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sk" altLang="ko-KR" sz="3600">
                <a:solidFill>
                  <a:schemeClr val="bg1">
                    <a:lumMod val="50000"/>
                  </a:schemeClr>
                </a:solidFill>
              </a:rPr>
              <a:t>Pomenoval ho Rechobot a povedal: „Pán nám dal miesto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sk" altLang="ko-KR" sz="3600">
                <a:solidFill>
                  <a:schemeClr val="bg1">
                    <a:lumMod val="50000"/>
                  </a:schemeClr>
                </a:solidFill>
              </a:rPr>
              <a:t>a v krajine budeme prekvitať."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s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</a:t>
            </a:r>
            <a:r xmlns:a="http://schemas.openxmlformats.org/drawingml/2006/main">
              <a:rPr lang="s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26:</a:t>
            </a:r>
            <a:r xmlns:a="http://schemas.openxmlformats.org/drawingml/2006/main">
              <a:rPr lang="s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5373216"/>
            <a:ext cx="9054634" cy="1368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The</a:t>
            </a:r>
            <a:r xmlns:a="http://schemas.openxmlformats.org/drawingml/2006/main">
              <a:rPr lang="s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studne</a:t>
            </a:r>
            <a:r xmlns:a="http://schemas.openxmlformats.org/drawingml/2006/main">
              <a:rPr lang="s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boli</a:t>
            </a:r>
            <a:r xmlns:a="http://schemas.openxmlformats.org/drawingml/2006/main">
              <a:rPr lang="s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tak</a:t>
            </a:r>
            <a:r xmlns:a="http://schemas.openxmlformats.org/drawingml/2006/main">
              <a:rPr lang="s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dôležité,</a:t>
            </a:r>
            <a:r xmlns:a="http://schemas.openxmlformats.org/drawingml/2006/main">
              <a:rPr lang="s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pretože</a:t>
            </a:r>
            <a:r xmlns:a="http://schemas.openxmlformats.org/drawingml/2006/main">
              <a:rPr lang="s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oni</a:t>
            </a:r>
            <a:r xmlns:a="http://schemas.openxmlformats.org/drawingml/2006/main">
              <a:rPr lang="s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mohol</a:t>
            </a:r>
            <a:r xmlns:a="http://schemas.openxmlformats.org/drawingml/2006/main">
              <a:rPr lang="s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dostať</a:t>
            </a:r>
            <a:r xmlns:a="http://schemas.openxmlformats.org/drawingml/2006/main">
              <a:rPr lang="s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čerstvé</a:t>
            </a:r>
            <a:r xmlns:a="http://schemas.openxmlformats.org/drawingml/2006/main">
              <a:rPr lang="s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voda</a:t>
            </a:r>
            <a:r xmlns:a="http://schemas.openxmlformats.org/drawingml/2006/main">
              <a:rPr lang="s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v púšti. Izák zdedil studne po svojom otcovi.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331640" y="12576"/>
            <a:ext cx="6696744" cy="52166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k" altLang="ko-KR" sz="4000">
                <a:solidFill>
                  <a:srgbClr val="FF0000"/>
                </a:solidFill>
              </a:rPr>
              <a:t>Dnešný kvíz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Čím Boh stvoril svet?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s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kameň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92180"/>
            <a:ext cx="8424936" cy="5111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s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voda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s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prach</a:t>
            </a:r>
            <a:r xmlns:a="http://schemas.openxmlformats.org/drawingml/2006/main">
              <a:rPr lang="s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s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slovo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47637"/>
            <a:ext cx="8712968" cy="5178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k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sk" altLang="ko-KR" sz="2800">
                <a:solidFill>
                  <a:srgbClr val="FF0000"/>
                </a:solidFill>
              </a:rPr>
              <a:t>slovo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9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Filištínci mu však závideli. Tak naplnili studne zeminou.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23874" y="-27383"/>
            <a:ext cx="6096252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9070726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Ale Isaac sa s nimi nehádal. Odsťahoval sa a vykopal studňu. Objavil studňu sladkej vody.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66614" y="0"/>
            <a:ext cx="6084046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V tom čase ostatní ľudia vzali studňu od Izáka. Ale ani on sa s nimi nehádal.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rcRect l="1640" t="1350" r="1350" b="1350"/>
          <a:stretch>
            <a:fillRect/>
          </a:stretch>
        </p:blipFill>
        <p:spPr>
          <a:xfrm>
            <a:off x="1422537" y="0"/>
            <a:ext cx="6264696" cy="579969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613" y="5565338"/>
            <a:ext cx="9054634" cy="1281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k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Boh požehnal Izáka. Opäť vykopal ďalšiu studňu. Boh mu dal odtiaľ čerstvú vodu. Izák postavil oltár a obetoval vďaku.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31640" y="1"/>
            <a:ext cx="6370284" cy="55172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123728" y="82696"/>
            <a:ext cx="445976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k" altLang="ko-KR" sz="4000">
                <a:solidFill>
                  <a:srgbClr val="ff0000"/>
                </a:solidFill>
              </a:rPr>
              <a:t>Dnešná lekcia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171606" y="11277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1631880" y="82696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4474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Izák sa nehádal s tými, ktorí mu vzali studne.</a:t>
            </a:r>
            <a:r xmlns:a="http://schemas.openxmlformats.org/drawingml/2006/main">
              <a:rPr lang="sk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s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Boh požehnal Izáka.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s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Tiež sa nemusíme hádať s ostatnými.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s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Musíme milovať a odpúšťať druhým.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k" altLang="ko-KR" sz="3200"/>
              <a:t>Boh je??</a:t>
            </a:r>
            <a:r xmlns:a="http://schemas.openxmlformats.org/drawingml/2006/main">
              <a:rPr lang="sk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k" altLang="ko-KR" sz="3600">
                <a:solidFill>
                  <a:srgbClr val="c00000"/>
                </a:solidFill>
              </a:rPr>
              <a:t>Bože….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28333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Nenávidí tých, ktorí sa hádajú s ostatnými.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s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Miluje tých, ktorí sa milujú navzájom.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k" altLang="ko-KR" sz="4000">
                <a:solidFill>
                  <a:srgbClr val="ff0000"/>
                </a:solidFill>
              </a:rPr>
              <a:t>Dnešný kvíz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Kvôli čomu prežil Izák ťažké chvíle?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s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dom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s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jahňacina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k" altLang="en-US" sz="2800">
                <a:solidFill>
                  <a:schemeClr val="dk1"/>
                </a:solidFill>
              </a:rPr>
              <a:t>③ </a:t>
            </a:r>
            <a:r xmlns:a="http://schemas.openxmlformats.org/drawingml/2006/main">
              <a:rPr lang="sk" altLang="ko-KR" sz="2800">
                <a:solidFill>
                  <a:schemeClr val="dk1"/>
                </a:solidFill>
              </a:rPr>
              <a:t>dobre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s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rodina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104"/>
            <a:ext cx="8712968" cy="519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k" altLang="en-US" sz="2800">
                <a:solidFill>
                  <a:srgbClr val="ff0000"/>
                </a:solidFill>
              </a:rPr>
              <a:t>③ </a:t>
            </a:r>
            <a:r xmlns:a="http://schemas.openxmlformats.org/drawingml/2006/main">
              <a:rPr lang="sk" altLang="ko-KR" sz="2800">
                <a:solidFill>
                  <a:srgbClr val="ff0000"/>
                </a:solidFill>
              </a:rPr>
              <a:t>dobre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9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k" altLang="ko-KR" sz="4000">
                <a:solidFill>
                  <a:srgbClr val="ff0000"/>
                </a:solidFill>
              </a:rPr>
              <a:t>Dnešné slovo</a:t>
            </a:r>
            <a:endParaRPr xmlns:a="http://schemas.openxmlformats.org/drawingml/2006/main" lang="en-US" altLang="ko-KR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412776"/>
            <a:ext cx="8208912" cy="33859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k" altLang="ko-KR" sz="3600">
                <a:solidFill>
                  <a:schemeClr val="bg1">
                    <a:lumMod val="50000"/>
                  </a:schemeClr>
                </a:solidFill>
              </a:rPr>
              <a:t>Odtiaľ sa pohol a vykopal ďalšiu studňu a nikto sa o ňu nehádal.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sk" altLang="ko-KR" sz="3600">
                <a:solidFill>
                  <a:schemeClr val="bg1">
                    <a:lumMod val="50000"/>
                  </a:schemeClr>
                </a:solidFill>
              </a:rPr>
              <a:t>Pomenoval ho Rechobot a povedal: „Pán nám dal miesto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sk" altLang="ko-KR" sz="3600">
                <a:solidFill>
                  <a:schemeClr val="bg1">
                    <a:lumMod val="50000"/>
                  </a:schemeClr>
                </a:solidFill>
              </a:rPr>
              <a:t>a v krajine budeme prekvitať."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s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</a:t>
            </a:r>
            <a:r xmlns:a="http://schemas.openxmlformats.org/drawingml/2006/main">
              <a:rPr lang="s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26:</a:t>
            </a:r>
            <a:r xmlns:a="http://schemas.openxmlformats.org/drawingml/2006/main">
              <a:rPr lang="s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9573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k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č.10</a:t>
            </a:r>
            <a:r xmlns:a="http://schemas.openxmlformats.org/drawingml/2006/main">
              <a:rPr lang="sk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sk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 xmlns:a="http://schemas.openxmlformats.org/drawingml/2006/main">
              <a:rPr lang="sk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sk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Slovo</a:t>
            </a:r>
            <a:r xmlns:a="http://schemas.openxmlformats.org/drawingml/2006/main">
              <a:rPr lang="sk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sk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z</a:t>
            </a:r>
            <a:r xmlns:a="http://schemas.openxmlformats.org/drawingml/2006/main">
              <a:rPr lang="sk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sk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Bože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-7186" y="1916832"/>
            <a:ext cx="3931114" cy="2291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k" altLang="ko-KR" sz="3600"/>
              <a:t>Ezau predal prvorodenstvo</a:t>
            </a:r>
            <a:endParaRPr xmlns:a="http://schemas.openxmlformats.org/drawingml/2006/main" lang="en-US" altLang="ko-KR" sz="3600"/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sk" altLang="ko-KR" sz="3600"/>
              <a:t>za jednu misku červeného guláša</a:t>
            </a:r>
            <a:endParaRPr xmlns:a="http://schemas.openxmlformats.org/drawingml/2006/main" lang="en-US" altLang="ko-KR" sz="36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3773016" y="1847288"/>
            <a:ext cx="5364088" cy="402306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k" altLang="ko-KR" sz="4000">
                <a:solidFill>
                  <a:srgbClr val="ff0000"/>
                </a:solidFill>
              </a:rPr>
              <a:t>Dnešné Slovo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4314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k" altLang="ko-KR" sz="3600">
                <a:solidFill>
                  <a:schemeClr val="bg1">
                    <a:lumMod val="50000"/>
                  </a:schemeClr>
                </a:solidFill>
              </a:rPr>
              <a:t>Potom dal Jákob Ezauovi chlieb a šošovicu.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sk" altLang="ko-KR" sz="3600">
                <a:solidFill>
                  <a:schemeClr val="bg1">
                    <a:lumMod val="50000"/>
                  </a:schemeClr>
                </a:solidFill>
              </a:rPr>
              <a:t>Jedol a pil a potom vstal a odišiel.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sk" altLang="ko-KR" sz="3600">
                <a:solidFill>
                  <a:schemeClr val="bg1">
                    <a:lumMod val="50000"/>
                  </a:schemeClr>
                </a:solidFill>
              </a:rPr>
              <a:t>Ezau teda pohŕdal svojím prvorodenstvom.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sk" altLang="ko-KR" sz="3600">
                <a:solidFill>
                  <a:schemeClr val="bg1">
                    <a:lumMod val="50000"/>
                  </a:schemeClr>
                </a:solidFill>
              </a:rPr>
              <a:t>                                                                 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0037" y="5513116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sk" altLang="ko-KR" sz="2800">
                <a:solidFill>
                  <a:schemeClr val="bg1">
                    <a:lumMod val="50000"/>
                  </a:schemeClr>
                </a:solidFill>
              </a:rPr>
              <a:t>1. Mojžišova 25:34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r="http://schemas.openxmlformats.org/officeDocument/2006/relationships"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4947</ep:Words>
  <ep:PresentationFormat>On-screen Show (4:3)</ep:PresentationFormat>
  <ep:Paragraphs>781</ep:Paragraphs>
  <ep:Slides>163</ep:Slides>
  <ep:Notes>6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5</vt:i4>
      </vt:variant>
      <vt:variant>
        <vt:lpstr>슬라이드 제목</vt:lpstr>
      </vt:variant>
      <vt:variant>
        <vt:i4>163</vt:i4>
      </vt:variant>
    </vt:vector>
  </ep:HeadingPairs>
  <ep:TitlesOfParts>
    <vt:vector size="168" baseType="lpstr">
      <vt:lpstr>Office 테마</vt:lpstr>
      <vt:lpstr>Office 테마</vt:lpstr>
      <vt:lpstr>Office 테마</vt:lpstr>
      <vt:lpstr>Office 테마</vt:lpstr>
      <vt:lpstr>Office 테마</vt:lpstr>
      <vt:lpstr>PowerPoint Presentation</vt:lpstr>
      <vt:lpstr>PowerPoint Presentation</vt:lpstr>
      <vt:lpstr>PowerPoint Presentation</vt:lpstr>
      <vt:lpstr>PowerPoint Presentation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  <vt:lpstr>슬라이드 42</vt:lpstr>
      <vt:lpstr>슬라이드 43</vt:lpstr>
      <vt:lpstr>슬라이드 44</vt:lpstr>
      <vt:lpstr>슬라이드 45</vt:lpstr>
      <vt:lpstr>슬라이드 46</vt:lpstr>
      <vt:lpstr>슬라이드 47</vt:lpstr>
      <vt:lpstr>슬라이드 48</vt:lpstr>
      <vt:lpstr>슬라이드 49</vt:lpstr>
      <vt:lpstr>슬라이드 50</vt:lpstr>
      <vt:lpstr>슬라이드 51</vt:lpstr>
      <vt:lpstr>슬라이드 52</vt:lpstr>
      <vt:lpstr>슬라이드 53</vt:lpstr>
      <vt:lpstr>슬라이드 54</vt:lpstr>
      <vt:lpstr>슬라이드 55</vt:lpstr>
      <vt:lpstr>슬라이드 56</vt:lpstr>
      <vt:lpstr>슬라이드 57</vt:lpstr>
      <vt:lpstr>슬라이드 58</vt:lpstr>
      <vt:lpstr>슬라이드 59</vt:lpstr>
      <vt:lpstr>슬라이드 60</vt:lpstr>
      <vt:lpstr>슬라이드 61</vt:lpstr>
      <vt:lpstr>슬라이드 62</vt:lpstr>
      <vt:lpstr>슬라이드 63</vt:lpstr>
      <vt:lpstr>슬라이드 64</vt:lpstr>
      <vt:lpstr>슬라이드 65</vt:lpstr>
      <vt:lpstr>슬라이드 66</vt:lpstr>
      <vt:lpstr>슬라이드 67</vt:lpstr>
      <vt:lpstr>슬라이드 68</vt:lpstr>
      <vt:lpstr>슬라이드 69</vt:lpstr>
      <vt:lpstr>슬라이드 70</vt:lpstr>
      <vt:lpstr>슬라이드 71</vt:lpstr>
      <vt:lpstr>슬라이드 72</vt:lpstr>
      <vt:lpstr>슬라이드 73</vt:lpstr>
      <vt:lpstr>슬라이드 74</vt:lpstr>
      <vt:lpstr>슬라이드 75</vt:lpstr>
      <vt:lpstr>슬라이드 76</vt:lpstr>
      <vt:lpstr>슬라이드 77</vt:lpstr>
      <vt:lpstr>슬라이드 78</vt:lpstr>
      <vt:lpstr>슬라이드 79</vt:lpstr>
      <vt:lpstr>슬라이드 80</vt:lpstr>
      <vt:lpstr>슬라이드 81</vt:lpstr>
      <vt:lpstr>슬라이드 82</vt:lpstr>
      <vt:lpstr>슬라이드 83</vt:lpstr>
      <vt:lpstr>슬라이드 84</vt:lpstr>
      <vt:lpstr>슬라이드 85</vt:lpstr>
      <vt:lpstr>슬라이드 86</vt:lpstr>
      <vt:lpstr>슬라이드 87</vt:lpstr>
      <vt:lpstr>슬라이드 88</vt:lpstr>
      <vt:lpstr>슬라이드 89</vt:lpstr>
      <vt:lpstr>슬라이드 90</vt:lpstr>
      <vt:lpstr>슬라이드 91</vt:lpstr>
      <vt:lpstr>슬라이드 92</vt:lpstr>
      <vt:lpstr>슬라이드 93</vt:lpstr>
      <vt:lpstr>슬라이드 94</vt:lpstr>
      <vt:lpstr>슬라이드 95</vt:lpstr>
      <vt:lpstr>슬라이드 96</vt:lpstr>
      <vt:lpstr>슬라이드 97</vt:lpstr>
      <vt:lpstr>슬라이드 98</vt:lpstr>
      <vt:lpstr>슬라이드 99</vt:lpstr>
      <vt:lpstr>슬라이드 100</vt:lpstr>
      <vt:lpstr>슬라이드 101</vt:lpstr>
      <vt:lpstr>슬라이드 102</vt:lpstr>
      <vt:lpstr>슬라이드 103</vt:lpstr>
      <vt:lpstr>슬라이드 104</vt:lpstr>
      <vt:lpstr>슬라이드 105</vt:lpstr>
      <vt:lpstr>슬라이드 106</vt:lpstr>
      <vt:lpstr>슬라이드 107</vt:lpstr>
      <vt:lpstr>슬라이드 108</vt:lpstr>
      <vt:lpstr>슬라이드 109</vt:lpstr>
      <vt:lpstr>슬라이드 110</vt:lpstr>
      <vt:lpstr>슬라이드 111</vt:lpstr>
      <vt:lpstr>슬라이드 112</vt:lpstr>
      <vt:lpstr>슬라이드 113</vt:lpstr>
      <vt:lpstr>슬라이드 114</vt:lpstr>
      <vt:lpstr>슬라이드 115</vt:lpstr>
      <vt:lpstr>슬라이드 116</vt:lpstr>
      <vt:lpstr>슬라이드 117</vt:lpstr>
      <vt:lpstr>슬라이드 118</vt:lpstr>
      <vt:lpstr>슬라이드 119</vt:lpstr>
      <vt:lpstr>슬라이드 120</vt:lpstr>
      <vt:lpstr>슬라이드 121</vt:lpstr>
      <vt:lpstr>슬라이드 122</vt:lpstr>
      <vt:lpstr>슬라이드 123</vt:lpstr>
      <vt:lpstr>슬라이드 124</vt:lpstr>
      <vt:lpstr>슬라이드 125</vt:lpstr>
      <vt:lpstr>슬라이드 126</vt:lpstr>
      <vt:lpstr>슬라이드 127</vt:lpstr>
      <vt:lpstr>슬라이드 128</vt:lpstr>
      <vt:lpstr>슬라이드 129</vt:lpstr>
      <vt:lpstr>슬라이드 130</vt:lpstr>
      <vt:lpstr>슬라이드 131</vt:lpstr>
      <vt:lpstr>슬라이드 132</vt:lpstr>
      <vt:lpstr>슬라이드 133</vt:lpstr>
      <vt:lpstr>슬라이드 134</vt:lpstr>
      <vt:lpstr>슬라이드 135</vt:lpstr>
      <vt:lpstr>슬라이드 136</vt:lpstr>
      <vt:lpstr>슬라이드 137</vt:lpstr>
      <vt:lpstr>슬라이드 138</vt:lpstr>
      <vt:lpstr>슬라이드 139</vt:lpstr>
      <vt:lpstr>슬라이드 140</vt:lpstr>
      <vt:lpstr>슬라이드 141</vt:lpstr>
      <vt:lpstr>슬라이드 142</vt:lpstr>
      <vt:lpstr>슬라이드 143</vt:lpstr>
      <vt:lpstr>슬라이드 144</vt:lpstr>
      <vt:lpstr>슬라이드 145</vt:lpstr>
      <vt:lpstr>슬라이드 146</vt:lpstr>
      <vt:lpstr>슬라이드 147</vt:lpstr>
      <vt:lpstr>슬라이드 148</vt:lpstr>
      <vt:lpstr>슬라이드 149</vt:lpstr>
      <vt:lpstr>슬라이드 150</vt:lpstr>
      <vt:lpstr>슬라이드 151</vt:lpstr>
      <vt:lpstr>슬라이드 152</vt:lpstr>
      <vt:lpstr>슬라이드 153</vt:lpstr>
      <vt:lpstr>슬라이드 154</vt:lpstr>
      <vt:lpstr>슬라이드 155</vt:lpstr>
      <vt:lpstr>슬라이드 156</vt:lpstr>
      <vt:lpstr>슬라이드 157</vt:lpstr>
      <vt:lpstr>슬라이드 158</vt:lpstr>
      <vt:lpstr>슬라이드 159</vt:lpstr>
      <vt:lpstr>슬라이드 160</vt:lpstr>
      <vt:lpstr>슬라이드 161</vt:lpstr>
      <vt:lpstr>슬라이드 162</vt:lpstr>
      <vt:lpstr>슬라이드 163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2014-11-24T05:13:47.000</dcterms:created>
  <dc:creator>leo</dc:creator>
  <cp:lastModifiedBy>user</cp:lastModifiedBy>
  <dcterms:modified xsi:type="dcterms:W3CDTF">2023-09-25T04:45:14.315</dcterms:modified>
  <cp:revision>55</cp:revision>
  <dc:title>PowerPoint 프레젠테이션</dc:title>
  <cp:version>1000.0000.01</cp:version>
</cp:coreProperties>
</file>