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sk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sk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Nie</a:t>
            </a:r>
            <a:r xmlns:a="http://schemas.openxmlformats.org/drawingml/2006/main">
              <a:rPr lang="s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Slovo Božie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k" altLang="ko-KR" sz="4000"/>
              <a:t>Jonathan,</a:t>
            </a:r>
          </a:p>
          <a:p>
            <a:pPr xmlns:a="http://schemas.openxmlformats.org/drawingml/2006/main" algn="ctr"/>
            <a:r xmlns:a="http://schemas.openxmlformats.org/drawingml/2006/main">
              <a:rPr lang="sk" altLang="ko-KR" sz="4000"/>
              <a:t>Davidov dobrý priateľ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Dnešný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Čo nedal Jonatán Dávidovi?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meč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štít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šípka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oblečenie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sk" altLang="ko-KR" sz="2800">
                <a:solidFill>
                  <a:srgbClr val="FF0000"/>
                </a:solidFill>
              </a:rPr>
              <a:t>štít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 40 Slovo Božie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400"/>
              <a:t>Odvaha kráľovnej Ester.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Potom sa kráľ spýtal: "Čo je, kráľovná Ester? Aká je tvoja žiadosť? Dokonca až do polovice kráľovstva ti bude dané."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Esther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Bolo to obdobie, keď múdra židovská žena Ester bola kráľovnou Perzie. Háman však plánoval zničiť Židov pomocou kráľovského zákona.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Pomyslela si: ‚Môžem byť zabitá, ak sa priblížim ku kráľovi bez toho, aby ma kráľ zavolal. Rozhodla sa však ísť ku kráľovi a požiadať jej ľud o záchranu, hoci to bolo v rozpore so zákonom.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Ale keď videl kráľovnú Ester stáť na dvore, veľmi sa jej potešil a povedal: „Aká je tvoja žiadosť? Dám ti to."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Hámanov plán na zničenie Židov odhalil kráľ. V dôsledku toho ho kráľ nenávidel a bol zabitý.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"Ďakujem ti, Pane, že si nás chránil!" Vďaka odvahe kráľovnej Ester boli Židia chránení.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Dnešná lekcia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Aj keď mala byť Ester usmrtená, odvážne sa modlila k Bohu, aby zachránil jej ľud.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Boh zachránil Židov pred krízou prostredníctvom Esterinej modlitby svojou úžasnou múdrosťou a silou.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Verme a očakávajme úžasnú Božiu pomoc a spásu v našom každodennom živote.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200"/>
              <a:t>Boh?</a:t>
            </a:r>
            <a:r xmlns:a="http://schemas.openxmlformats.org/drawingml/2006/main">
              <a:rPr lang="s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rgbClr val="C00000"/>
                </a:solidFill>
              </a:rPr>
              <a:t>Boh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Boh je ten, kto drží svoj ľud a pomáha mu až do konca.</a:t>
            </a:r>
            <a:r xmlns:a="http://schemas.openxmlformats.org/drawingml/2006/main">
              <a:rPr lang="s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Boh ma drží a pomáha mi až do konca sveta.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Dnešný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Čo sa stalo Ester, keď prišla ku kráľovi bez zavolania?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Mala byť usmrtená.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Bola vyhnaná.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Nemohla sa stretnúť s kráľom.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Mohla povedať kráľovi, čo chcela.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rgbClr val="FF0000"/>
                </a:solidFill>
              </a:rPr>
              <a:t>Mohla povedať kráľovi, čo chcela.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Keď Dávid skončil rozhovor so Saulom, Jonatán sa v duchu zjednotil s Dávidom a miloval ho ako seba samého.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Samuelova 18: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Potom sa kráľ spýtal: "Čo je, kráľovná Ester? Aká je tvoja žiadosť? Dokonca až do polovice kráľovstva ti bude dané."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Esther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 41 Slovo Božie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k" altLang="ko-KR" sz="4400"/>
              <a:t>Jóba, ktorý bol požehnaný Bohom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 krajine Úc žil muž, ktorý sa volal Jób. Tento muž bol bezúhonný a priamy; bál sa Boha a vyhýbal sa zlu.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Jób, ktorý žil v krajine Uz východnej krajiny, bol najbohatší. Bál sa Boha a bol bezúhonný a priamy.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„Pretože si žehnal Jóba, bál sa ťa! Darmo sa Jób bojí Boha?" Satan plánoval Jóba vyskúšať.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Satan mu cez noc zobral všetko, svoje deti a všetok majetok. Stal sa z neho najnešťastnejší človek na svete.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Jeho žena od neho odišla so slovami: "Preklínaj Boha a zomri!" Prišli Jóbovi priatelia a obviňovali ho, ale Jób vložil dôveru v Boha ako vždy.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Boli to časy v biede a horkosti. Jób však prešiel skúškou a Boh mu dal oveľa väčšie požehnanie ako predtým. Stal sa mužom, ktorý sa Boha bál ako kedykoľvek predtým.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Dnešná lekcia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Hoci bol Jób čestný muž, Satan mu spôsobil problémy.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Napriek ťažkostiam Jób veril v Boha a bol trpezlivý v Bohu.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Tieto ťažkosti môžu prísť aj na nás.</a:t>
            </a: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Vtedy musíme veriť v Boha a byť trpezliví v Bohu.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k" altLang="ko-KR" sz="3200"/>
              <a:t>Boh?</a:t>
            </a:r>
            <a:r xmlns:a="http://schemas.openxmlformats.org/drawingml/2006/main">
              <a:rPr lang="s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3600">
                <a:solidFill>
                  <a:srgbClr val="C00000"/>
                </a:solidFill>
              </a:rPr>
              <a:t>Boh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Boh je ten pravý</a:t>
            </a:r>
          </a:p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ktorý nás môže urobiť bohatými alebo chudobnými podľa svojej vôle.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 32 Slovo Božie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400"/>
              <a:t>Šalamún, ktorý dostal múdrosť ako dar.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Dnešný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Ktorá z nich je o Jóbovi nesprávna?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Bol bohatý.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Žil vo východnej krajine.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Bol to kráľ.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Bál sa Boha.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rgbClr val="FF0000"/>
                </a:solidFill>
              </a:rPr>
              <a:t>Bol to kráľ.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 krajine Úc žil muž, ktorý sa volal Jób. Tento muž bol bezúhonný a priamy; bál sa Boha a vyhýbal sa zlu.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NIE 42 Slovo Božie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400"/>
              <a:t>Daniel odmietol jesť Kráľovo jedlo.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Ale Daniel sa rozhodol nepoškvrniť sa kráľovským jedlom a vínom a požiadal hlavného úradníka o dovolenie, aby sa takto nepoškvrnil.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Daniel a jeho traja priatelia boli privedení do Babylonu ako väzni. Kráľ prikázal svojim úradníkom, aby ich naučili dávať im kráľovské jedlo a víno.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"Nechceme jesť jedlo zakázané Božím zákonom!" Daniel a jeho traja priatelia požiadali hlavného úradníka o dovolenie, aby sa takto nepoškvrnili.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 a jeho traja priatelia jedli zeleninu a vodu namiesto jedla obetovaného Idolovi. Boh si ich vážil a dal im viac múdrosti.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"Aké sú múdre!" Kráľ sa nemohol čudovať, že vyzerali zdravšie a múdrejšie ako všetci ostatní mladí muži, ktorí jedli kráľovské jedlo.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Odvtedy sa Daniel a jeho traja priatelia ujali dôležitých vecí v Babylone a zachovali sa svätí pred Bohom.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Dnešná lekcia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 a jeho traja priatelia sa rozhodli dodržiavať Boží zákon aj v situácii väzňa.</a:t>
            </a:r>
          </a:p>
          <a:p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Potom sa stali zdravšími a múdrejšími ako všetci ostatní muži, ktorí jedli kráľovské jedlo.</a:t>
            </a:r>
          </a:p>
          <a:p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Boha musíme poslúchať za každých okolností.</a:t>
            </a:r>
          </a:p>
          <a:p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Nie je nič dôležité ako milovať Boha.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Kráľ Šalamún bol väčší v bohatstve a múdrosti ako všetci ostatní králi zeme.</a:t>
            </a:r>
            <a:r xmlns:a="http://schemas.openxmlformats.org/drawingml/2006/main">
              <a:rPr lang="s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kroniky 9: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200"/>
              <a:t>SZO</a:t>
            </a:r>
            <a:r xmlns:a="http://schemas.openxmlformats.org/drawingml/2006/main">
              <a:rPr lang="sk" altLang="en-US" sz="3200"/>
              <a:t> </a:t>
            </a:r>
            <a:r xmlns:a="http://schemas.openxmlformats.org/drawingml/2006/main">
              <a:rPr lang="sk" altLang="ko-KR" sz="3200"/>
              <a:t>je</a:t>
            </a:r>
            <a:r xmlns:a="http://schemas.openxmlformats.org/drawingml/2006/main">
              <a:rPr lang="sk" altLang="en-US" sz="3200"/>
              <a:t> </a:t>
            </a:r>
            <a:r xmlns:a="http://schemas.openxmlformats.org/drawingml/2006/main">
              <a:rPr lang="sk" altLang="ko-KR" sz="3200"/>
              <a:t>Boh?</a:t>
            </a:r>
            <a:r xmlns:a="http://schemas.openxmlformats.org/drawingml/2006/main">
              <a:rPr lang="s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rgbClr val="C00000"/>
                </a:solidFill>
              </a:rPr>
              <a:t>Boh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Boh je ten, ktorý môže byť na všetkých miestach súčasne (všadeprítomnosť). A je všemohúci.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Dnešný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Aké jedlo jedli Daniel a jeho traja priatelia namiesto kráľovského?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voda a zelenina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sušienky a koks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rezance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ryža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k" altLang="ko-KR" sz="2800">
                <a:solidFill>
                  <a:srgbClr val="FF0000"/>
                </a:solidFill>
              </a:rPr>
              <a:t>voda a zelenina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Ale Daniel sa rozhodol nepoškvrniť sa kráľovským jedlom a vínom a požiadal hlavného úradníka o dovolenie, aby sa takto nepoškvrnil.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 43 Slovo Božie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400"/>
              <a:t>Daniel z jamy levovej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Kráľ mal veľkú radosť a vydal rozkaz zdvihnúť Daniela z brlohu. A keď Daniela vyzdvihli z jamy, nenašli na ňom žiadnu ranu, pretože dôveroval svojmu Bohu.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V Babylone boli ľudia, ktorí nenávideli Daniela, ktorého odviedli do zajatia a stal sa predsedom vlády. Chceli zabiť Daniela.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''Každý, kto sa pokloní niečomu inému ako kráľovi, bude hodený do jamy levovej!' Daniel sa neprestal modliť trikrát denne, aj keď to vedel.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Daniela teda nakoniec hodili do strašidelnej jamy levovej.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Kráľ na druhý deň skoro ráno prišiel do jamy levovej a spýtal sa: „Daniel! Si v bezpečí?“ V skutočnosti kráľ chcel, aby Daniel nezomrel, pretože Daniela tak veľmi miloval.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"Som v poriadku, aby ma Boh chránil!" Daniel nebol zranený. Kráľ tiež chválil Danielovho Boha.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Šalamún sa stal tretím kráľom Izraela po kráľovi Dávidovi.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Dnešná lekcia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Daniel, ktorý sa neklaňal modlám,</a:t>
            </a: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nakoniec bol hodený do jamy levovej, ale bol v bezpečí.</a:t>
            </a: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Pre Danielovu vieru chválil Boha aj babylonský kráľ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Máme uctievať iba Boha a</a:t>
            </a: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musíme veriť, že neslúži modlám!</a:t>
            </a: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Takáto viera môže prinútiť iných ľudí veriť v Boha.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200"/>
              <a:t>Boh je?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rgbClr val="C00000"/>
                </a:solidFill>
              </a:rPr>
              <a:t>Boh je ten jeden..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Boh je spoľahlivý</a:t>
            </a:r>
            <a:r xmlns:a="http://schemas.openxmlformats.org/drawingml/2006/main">
              <a:rPr lang="s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ktorý môže spasiť tých, ktorí v Neho skutočne veria a slúžia Mu.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Dnešný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Prečo?</a:t>
            </a:r>
            <a:r xmlns:a="http://schemas.openxmlformats.org/drawingml/2006/main">
              <a:rPr lang="s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bol</a:t>
            </a:r>
            <a:r xmlns:a="http://schemas.openxmlformats.org/drawingml/2006/main">
              <a:rPr lang="s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Daniel hodený do jamy levovej?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Pretože klamal kráľovi.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Pretože sa neklaňal modle kráľa.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Pretože sa chystal zabiť kráľa.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Pretože neuctieval Boha dobre.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sk" altLang="ko-KR" sz="2800">
                <a:solidFill>
                  <a:srgbClr val="FF0000"/>
                </a:solidFill>
              </a:rPr>
              <a:t>Pretože sa neklaňal modle kráľa.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Kráľ mal veľkú radosť a vydal rozkaz zdvihnúť Daniela z brlohu. A keď Daniela vyzdvihli z jamy, nenašli na ňom žiadnu ranu, pretože dôveroval svojmu Bohu.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 44 Slovo Božie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400"/>
              <a:t>Jonáš, ktorý bol vo vnútri veľkej ryby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Ale Hospodin dal veľkú rybu, aby prehltla Jonáša, a Jonáš bol v rybe tri dni a tri noci.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Jonáš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Jedného dňa sa Boh zjavil Jonášovi a povedal:</a:t>
            </a:r>
          </a:p>
          <a:p>
            <a:r xmlns:a="http://schemas.openxmlformats.org/drawingml/2006/main">
              <a:rPr lang="s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„Choďte do veľkého mesta Ninive a kážte proti nemu! Vyslobodím ich z ich skazenosti."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Jonáš nechcel poslúchať Boha. Odišiel do zahraničia a plavil sa do Taršíša, aby utiekol pred Bohom.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Ale Boh poslal veľký vietor a všetci mali zomrieť. Námorníci vyhodili Jonáša do mora. Prišla veľká ryba a pohltila ho.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Jonáš ľutoval svoje hriechy 3 dni vo vnútri ryby.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"Daj mi múdrosť, aby som dobre viedol svoj ľud." Boh bol rád, že o to Šalamún požiadal. Boh mu teda dal, o čo ho Šalamún žiadal.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Ryba ho vyvrhla na suchú zem. Išiel do Ninive a neochotne im kričal Božie posolstvo.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Keď Ninivčania počuli Božie varovanie, činili pokánie a hľadali Božiu milosť. Boh odpustil obyvateľom Ninive.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Dnešná lekcia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Jonáš neposlúchol Božie Slovo.</a:t>
            </a: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Ale Boh použil Jonáša, aby neposlúchol a nakoniec zachránil Ninivčanov.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Sú chvíle, keď sa Božia vôľa líši od toho, čo si myslím.</a:t>
            </a: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Ale Božia vôľa je vždy správna.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Musíme byť vždy poslušní Božej vôli.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200"/>
              <a:t>kto je boh?</a:t>
            </a:r>
            <a:r xmlns:a="http://schemas.openxmlformats.org/drawingml/2006/main">
              <a:rPr lang="s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rgbClr val="C00000"/>
                </a:solidFill>
              </a:rPr>
              <a:t>Boh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Boh je ten, kto zachraňuje tých, ktorí úprimne ľutujú svoje hriechy a prosia o odpustenie.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Dnešný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 koho bruchu bol Jonáš 3 dni?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Lev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Slon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Ryby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rgbClr val="FF0000"/>
                </a:solidFill>
              </a:rPr>
              <a:t>Ryby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Ale Hospodin dal veľkú rybu, aby prehltla Jonáša, a Jonáš bol v rybe tri dni a tri noci.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Jonáš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Jedného dňa prišli k Šalamúnovi dve ženy s malým bábätkom. Bojovali za to, že dieťa bolo jej dieťaťom pred kráľom.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Kráľ povedal: "Pretože dve ženy trvajú na tom, že to dieťa je jej dieťa, rozrežte dieťa na dve časti a dajte polovicu jednej a polovicu druhej!"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Jedna žena bola naplnená súcitom so svojím synom. Tak povedala: „Daj jej to živé dieťa. Nezabíjaj ho!“ Keď to Šalamún počul, rozhodol sa, že žena je jeho skutočnou matkou. Kráľ povedal: „Daj jej dieťa. Je to skutočná matka!"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Dnešná lekcia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Šalamún žiadal múdre srdce a nie bohatstvo alebo moc</a:t>
            </a:r>
          </a:p>
          <a:p>
            <a:pPr xmlns:a="http://schemas.openxmlformats.org/drawingml/2006/main" algn="ctr"/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vládnuť svojej krajine.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Musíme sa modliť k Bohu nielen za seba, ale aj za službu druhým.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Keď Dávid skončil rozhovor so Saulom, Jonatán sa v duchu zjednotil s Dávidom a miloval ho ako seba samého.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Samuelova 18: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200"/>
              <a:t>Boh?</a:t>
            </a:r>
            <a:r xmlns:a="http://schemas.openxmlformats.org/drawingml/2006/main">
              <a:rPr lang="s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rgbClr val="C00000"/>
                </a:solidFill>
              </a:rPr>
              <a:t>Bože..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Boh je ten, kto nám môže dať múdrosť, ktorú nemôžete získať od sveta.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Dnešný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čo Šalamún prosil Boha?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bohatstvo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zdravie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múdrosť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rgbClr val="FF0000"/>
                </a:solidFill>
              </a:rPr>
              <a:t>múdrosť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Kráľ Šalamún bol väčší v bohatstve a múdrosti ako všetci ostatní králi zeme.</a:t>
            </a:r>
            <a:r xmlns:a="http://schemas.openxmlformats.org/drawingml/2006/main">
              <a:rPr lang="s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kroniky 9: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 33 Slovo Božie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400"/>
              <a:t>Chrám pre meno Božie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Šalamún prikázal postaviť chrám pre meno Hospodinovo a kráľovský palác pre seba.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Paralipomenon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Šalamún chcel postaviť Bohu chrám ako jeho otec, prikázal Dávid.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Preto nariadil skúseným tesárom, aby priniesli do chrámu tie najlepšie stromy.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Pripravil kamene do chrámu. Požiadal zručných remeselníkov, aby priniesli veľké, nádherné a pevné kamene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Niektorí remeselníci zdobili chrám Boží farebnými šatami a zlatou niťou.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Keď bol chrám Boží dokončený, Šalamún a všetci izraelskí muži s veľkou radosťou uctievali Boha.</a:t>
            </a:r>
            <a:r xmlns:a="http://schemas.openxmlformats.org/drawingml/2006/main">
              <a:rPr lang="sk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„Ó Pane Bože! Príďte a kraľujte nám tu!"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Dávid zostal v paláci. Stretol sa s Jonatánom, synom kráľa Saula.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Dnešná lekcia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Šalamún a jeho ľud prejavili svoje srdce lásky k Bohu stavbou nádherného chrámu pre Pána Boha.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Kostol je miestom, kde sa stretávame s Bohom a kde môžeme prejaviť svoje srdce lásky k Bohu.</a:t>
            </a:r>
          </a:p>
          <a:p>
            <a:pPr xmlns:a="http://schemas.openxmlformats.org/drawingml/2006/main" algn="ctr"/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Musíme milovať našu cirkev.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200"/>
              <a:t>Boh?</a:t>
            </a:r>
            <a:r xmlns:a="http://schemas.openxmlformats.org/drawingml/2006/main">
              <a:rPr lang="s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rgbClr val="C00000"/>
                </a:solidFill>
              </a:rPr>
              <a:t>Bože..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Boh je ten, kto hľadá veriacich a žehná ich.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Dnešný kvíz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Čo urobili Šalamún a Izrael, aby vyjadrili svoju lásku k Bohu?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Palác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mesto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svätyňa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k" altLang="en-US" sz="2800">
                <a:solidFill>
                  <a:srgbClr val="FF0000"/>
                </a:solidFill>
              </a:rPr>
              <a:t>svätyňa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Šalamún prikázal postaviť chrám pre meno Hospodinovo a kráľovský palác pre seba.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Paralipomenon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 34 Slovo Božie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400"/>
              <a:t>Havrany, ktoré priniesli chlieb a mäso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/>
              <a:t>Budeš piť z potoka a ja som prikázal havranom, aby ťa tam nakŕmili.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kráľov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Bol kráľ menom Achab, ktorý bol pred Bohom veľmi zlý. Prorok Eliáš odovzdal Achabovi Božie slovo.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"V krajine nebude dážď!" Nato sa ho Achab pokúsil zabiť. Boh ho skryl pred kráľom Achabom.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Eliáš utiekol do krajiny, o ktorej Boh povedal.</a:t>
            </a:r>
          </a:p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Nedokázal tam však dostať žiadne jedlo.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Boh prikázal havranom, aby tam nakŕmili Eliáša. Havrany mu ráno i večer nosili chlieb a mäso a on pil z potoka.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Jonatán mal Dávida veľmi rád. Jonatán sa v duchu zjednotil s Dávidom.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Eliáš poslúchol Božie slovo s rizikom svojho života a zažil úžasnú skúsenosť s Božou ochranou.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Dnešná lekcia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Zlý kráľ Achab nerád poslúchal Božie slovo. Tak sa pokúsil zabiť Božieho proroka, Eliáša, ktorý povedal Božie slovo.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Ale Boh chránil a staral sa o Eliáša úžasným spôsobom!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Musíme poslúchať a ohlasovať Božie slovo za každých okolností ako Eliáš.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Boh nás určite chráni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200"/>
              <a:t>kto je boh?</a:t>
            </a:r>
            <a:r xmlns:a="http://schemas.openxmlformats.org/drawingml/2006/main">
              <a:rPr lang="s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rgbClr val="C00000"/>
                </a:solidFill>
              </a:rPr>
              <a:t>Boh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Boh je ten, kto sa stará o tých, ktorí poslúchajú a zachovávajú Jeho slová úžasným spôsobom.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Dnešný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Kto priniesol niečo na jedenie Eliášovi?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kôň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orol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drak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havran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rgbClr val="FF0000"/>
                </a:solidFill>
              </a:rPr>
              <a:t>havran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/>
              <a:t>Budeš piť z potoka a ja som prikázal havranom, aby ťa tam nakŕmili.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kráľov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 35 Slovo Božie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400"/>
              <a:t>Múka a olej</a:t>
            </a:r>
          </a:p>
          <a:p>
            <a:pPr xmlns:a="http://schemas.openxmlformats.org/drawingml/2006/main" algn="ctr"/>
            <a:r xmlns:a="http://schemas.openxmlformats.org/drawingml/2006/main">
              <a:rPr lang="sk" altLang="ko-KR" sz="4400"/>
              <a:t>nebola spotrebovaná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Okamžite choďte do Sarepty zo Sidonu a zostaňte tam. Prikázal som vdove na tom mieste, aby ťa zásobila jedlom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kráľov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 Izraeli nepršalo, ako povedal Pán Boh. Ľudia teda nemali čo jesť.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Pán Boh poslal Eliáša k vdove, ktorá bývala v Sarepte.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Eliáš ju požiadal, aby si pre seba upiekla chlieb len s hrsťou múky a trochou oleja, ktorý jej zostal.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Jonatán dal Dávidovi vlastný meč a šíp. Znamenalo to, že skutočne veril v Dávida.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Aj keď nemala dosť múky a oleja, z ktorých žili, podľa Eliášovho výroku upiekla chlieb a dala ho najprv Eliášovi a pripravila pre seba.</a:t>
            </a:r>
            <a:r xmlns:a="http://schemas.openxmlformats.org/drawingml/2006/main">
              <a:rPr lang="sk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Potom, prekvapivo, bola nádoba s múkou a nádoba s olejom</a:t>
            </a:r>
            <a:r xmlns:a="http://schemas.openxmlformats.org/drawingml/2006/main">
              <a:rPr lang="sk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nevyčerpané.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Jedného dňa jej syn zomrel. Ale Pán Boh nechal, aby sa chlapcov život vrátil a žil. Vzdala slávu Bohu.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Dnešná lekcia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Vdova ponúkla trochu múky a oleja</a:t>
            </a: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Bohu.</a:t>
            </a:r>
            <a:r xmlns:a="http://schemas.openxmlformats.org/drawingml/2006/main">
              <a:rPr lang="sk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Potom dostala veľa požehnania</a:t>
            </a: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mimo predstavivosti.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Niekedy nastane chvíľa, kedy musíme Bohu niečo dôležité odovzdať.</a:t>
            </a: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Potom nás Boh touto obetou a obeťou veľmi žehná.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200"/>
              <a:t>kto je boh?</a:t>
            </a:r>
            <a:r xmlns:a="http://schemas.openxmlformats.org/drawingml/2006/main">
              <a:rPr lang="s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rgbClr val="C00000"/>
                </a:solidFill>
              </a:rPr>
              <a:t>Boh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Boh je ten, ktorý nám poskytuje všetko, čo potrebujeme k životu – jedlo, oblečenie, dom atď.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Dnešný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Komu povedal Boh Eliášovi, aby išiel?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kráľ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kňaz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vdova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všeobecné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rgbClr val="FF0000"/>
                </a:solidFill>
              </a:rPr>
              <a:t>vdova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Okamžite choďte do Sarepty zo Sidonu a zostaňte tam. Prikázal som vdove na tom mieste, aby ťa zásobila jedlom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kráľov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 36 Slovo Božie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k" altLang="ko-KR" sz="4400"/>
              <a:t>Oheň spadol z neba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Potom padol Pánov oheň a spálil obetu, drevo, kamene a pôdu a zlízol aj vodu v priekope.</a:t>
            </a:r>
            <a:r xmlns:a="http://schemas.openxmlformats.org/drawingml/2006/main">
              <a:rPr lang="s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kráľov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Boh poslal Eliáša k zlému izraelskému kráľovi Achabovi. "Spoznáš, kto je skutočný Boh!"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Eliáš bojoval proti 850 falošným prorokom uctievačov modiel. "Boh, ktorý odpovedá ohňom, je skutočný Boh!"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Jonatán dal svoje vzácne šaty Dávidovi. Ukázalo to Jonatánovo hlboké priateľstvo k Dávidovi.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prorokov vzývalo meno svojho boha a tancovalo okolo oltára, ale oheň sa neozval.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rade bol Eliáš. Eliáš sa modlil k nebu. Potom padol Boží oheň a spálil obetu na oltári.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"Jehova je skutočný Boh!" Izraelský ľud oľutoval svoje hriechy a vzdal slávu Bohu.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Dnešná lekcia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Falošní bohovia nemohli nič urobiť.</a:t>
            </a: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Pre</a:t>
            </a:r>
            <a:r xmlns:a="http://schemas.openxmlformats.org/drawingml/2006/main">
              <a:rPr lang="sk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oni</a:t>
            </a:r>
            <a:r xmlns:a="http://schemas.openxmlformats.org/drawingml/2006/main">
              <a:rPr lang="sk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mal</a:t>
            </a:r>
            <a:r xmlns:a="http://schemas.openxmlformats.org/drawingml/2006/main">
              <a:rPr lang="sk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č</a:t>
            </a:r>
            <a:r xmlns:a="http://schemas.openxmlformats.org/drawingml/2006/main">
              <a:rPr lang="sk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moc.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Boh je Všemohúci.</a:t>
            </a: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Môžeme zažiť Jeho úžasné zázraky, keď sa na Neho spoliehame a veríme v Neho.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k" altLang="ko-KR" sz="3200"/>
              <a:t>kto je boh?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3600">
                <a:solidFill>
                  <a:srgbClr val="C00000"/>
                </a:solidFill>
              </a:rPr>
              <a:t>Boh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 je skutočný, živý a pracujúci Boh, ktorý sa líši od falošných modiel.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Dnešný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Čo spadlo z neba, keď sa Eliáš modlil?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sneh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dážď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kameň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oheň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rgbClr val="FF0000"/>
                </a:solidFill>
              </a:rPr>
              <a:t>oheň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Potom padol Pánov oheň a spálil obetu, drevo, kamene a pôdu a zlízol aj vodu v priekope.</a:t>
            </a:r>
            <a:r xmlns:a="http://schemas.openxmlformats.org/drawingml/2006/main">
              <a:rPr lang="s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kráľov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NIE 37 Slovo Božie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400"/>
              <a:t>Naaman uzdravený z malomocenstva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Tak zostúpil a sedemkrát sa ponoril do Jordánu, ako mu povedal Boží muž, a jeho telo bolo obnovené a čisté ako telo malého chlapca.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Kráľov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Náman bol veliteľom vojska aramejského kráľa, ale mal malomocenstvo. Išiel k Elizeovi, ktorý bol prorokom Izraela, aby bol znovuzriadený.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Dávid bol niekoľkokrát v nebezpečnej situácii na smrť, lebo kráľ Saul sa ho pokúsil zabiť. S Jonathanovou pomocou však mohol z týchto nebezpečenstiev uniknúť.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Elizeus sa s ním nestretol, len povedal: Choď, umyte sa sedemkrát v rieke Jordán.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 sa rozhneval proti Elizeovmu slovu. Ale jeho služobníci mu povedali: Choď k rieke a ponor svoje telo, prosím.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 sa sedemkrát ponoril do Jordánu, ako povedal Elizeus a jeho služobníci.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Potom bolo jeho telo prekvapivo obnovené a čisté.</a:t>
            </a:r>
          </a:p>
          <a:p>
            <a:r xmlns:a="http://schemas.openxmlformats.org/drawingml/2006/main">
              <a:rPr lang="s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Náman sa vrátil k Elizeovi a vzdal slávu Bohu.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Dnešná lekcia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Keď Náman počul Elizea, ktorý bol Božím mužom, a poslúchol jeho slovo, bol požehnaný, že bol očistený od malomocenstva.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Nemali by sme žiť podľa vlastnej vôle,</a:t>
            </a: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ale z Božej vôle.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Keď žijeme a poslúchame Božie slovo,</a:t>
            </a: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Môžeme byť požehnaní hojným požehnaním, ktoré nám Boh môže poskytnúť.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rgbClr val="FF0000"/>
                </a:solidFill>
              </a:rPr>
              <a:t>Boh?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rgbClr val="C00000"/>
                </a:solidFill>
              </a:rPr>
              <a:t>Boh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Boh je ten, ktorý dokáže uzdraviť každú chorobu. On je všemohúci Boh, ktorý nás môže uzdraviť.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Dnešný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Koľkokrát sa Naaman ponoril do rieky Jordán?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trikrát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raz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päťkrát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sedem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krát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rgbClr val="FF0000"/>
                </a:solidFill>
              </a:rPr>
              <a:t>sedemkrát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Tak zostúpil a sedemkrát sa ponoril do Jordánu, ako mu povedal Boží muž, a jeho telo bolo obnovené a čisté ako telo malého chlapca.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Kráľov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 38 Slovo Božie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400"/>
              <a:t>Oprava Božieho chrámu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bg1">
                    <a:lumMod val="50000"/>
                  </a:schemeClr>
                </a:solidFill>
              </a:rPr>
              <a:t>Preto kráľ Joas zavolal kňaza Jehojadu a ostatných kňazov a spýtal sa ich: "Prečo neopravujete škody napáchané na chráme? Neberte už peniaze od svojich pokladníkov, ale dajte ich na opravu chrámu."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králi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Dnešná lekcia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Jonatán si nevybral svoju sebeckú túžbu, ale priateľa Dávida.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Ako Jonathan,</a:t>
            </a:r>
          </a:p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buďme pre nášho priateľa dobrým priateľom.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Judský kráľ Joas mal v úmysle opraviť Boží chrám, ktorý zostal poškodený.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opravu chrámu však rozpočet nestačil. Joas sa rozhodol prijať obetu na opravu Božieho chrámu.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Ľudia, ktorí úprimne milovali Boha, ponúkali peniaze na opravu chrámu.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Peniaze vyzbierané na opravu chrámu dostali robotníci a opravili chrám úplne poctivo.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"Wow! Aký je to krásny chrám!" Joaš bol rád, že je koniec myšlienke, že Boh bude mať radosť.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Dnešná lekcia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Joas považoval Boží chrám za vzácne miesto, kde ľudia uctievali Boha.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Cirkev je miesto, kde je Boh prítomný, keď Ho uctievame.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Musíme teda milovať cirkev a vážiť si ju veľmi vzácne.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200">
                <a:solidFill>
                  <a:srgbClr val="FF0000"/>
                </a:solidFill>
              </a:rPr>
              <a:t>Boh?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rgbClr val="C00000"/>
                </a:solidFill>
              </a:rPr>
              <a:t>Boh je...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Boh ustanovil každého z nás ako svoj svätý chrám.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Boh sa stretáva s tými, ktorí Ho uctievajú.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Dnešný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Čo sa Joash rozhodol opraviť?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palác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jeho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miestnosť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škola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Svätý chrám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rgbClr val="FF0000"/>
                </a:solidFill>
              </a:rPr>
              <a:t>Svätý chrám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bg1">
                    <a:lumMod val="50000"/>
                  </a:schemeClr>
                </a:solidFill>
              </a:rPr>
              <a:t>Preto kráľ Joas zavolal kňaza Jehojadu a ostatných kňazov a spýtal sa ich: "Prečo neopravujete škody napáchané na chráme? Neberte už peniaze od svojich pokladníkov, ale dajte ich na opravu chrámu."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králi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Č. 39 Slovo Božie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600"/>
              <a:t>Nehemiáš, ktorý znovu postavil múr Jeruzalema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k" altLang="ko-KR" sz="3200"/>
              <a:t>Boh?</a:t>
            </a:r>
            <a:r xmlns:a="http://schemas.openxmlformats.org/drawingml/2006/main">
              <a:rPr lang="s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3600">
                <a:solidFill>
                  <a:srgbClr val="C00000"/>
                </a:solidFill>
              </a:rPr>
              <a:t>Bože..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 je ten, kto nám dáva dobrých priateľov.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Ďakujte Bohu, že nám dal dobrých priateľov!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bg1">
                    <a:lumMod val="50000"/>
                  </a:schemeClr>
                </a:solidFill>
              </a:rPr>
              <a:t>Odpovedal som kráľovi: Ak sa to kráľovi páči a ak tvoj služobník našiel milosť v jeho očiach, nech ma pošle do mesta v Judsku, kde sú pochovaní moji otcovia, aby som ho mohol postaviť.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Nehemiáš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Perzský kráľ dal kráľovskému pohárnikovi Nehemiášovi povolenie obnoviť mesto a pevnosť, ktorá bola zničená.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Nehemiáš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 s mnohými Izraelitmi vrátil do Jeruzalema a spolu s nimi postavil jeruzalemský múr.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Prekážali im však iné kmene, ktorým sa nepáčilo prebudenie Izraelitov. Okrem toho sa mnohí Izraeliti začali sťažovať.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Nehemiáš prosil Boha o pomoc. Boh mu dal silu a odvahu konať dielo.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Nakoniec Nehemiáš dokončil prestavbu jeruzalemského múru s izraelským ľudom. Po dokončení steny on a jeho ľudia radostne uctievali Boha.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Dnešná lekcia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Nehemiáš dokončil prestavbu múru s Božou pomocou, aj keď tam bolo veľa nepokojov.</a:t>
            </a:r>
          </a:p>
          <a:p>
            <a:pPr xmlns:a="http://schemas.openxmlformats.org/drawingml/2006/main" algn="ctr"/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Keď konáme Božie dielo, môžeme čeliť ťažkým situáciám.</a:t>
            </a:r>
          </a:p>
          <a:p>
            <a:pPr xmlns:a="http://schemas.openxmlformats.org/drawingml/2006/main" algn="ctr"/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Ak je však Boh s nami a my s Ním, dokážeme prekonať všetky tieto ťažkosti.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3200"/>
              <a:t>Boh?</a:t>
            </a:r>
            <a:r xmlns:a="http://schemas.openxmlformats.org/drawingml/2006/main">
              <a:rPr lang="s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rgbClr val="C00000"/>
                </a:solidFill>
              </a:rPr>
              <a:t>Boh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Boh je ten, ktorý nám pomáha a dáva nám silu a odvahu, keď sa modlíme a prosíme o pomoc v ťažkej situácii.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Dnešný kvíz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Prečo sa Nehemiáš vrátil do rodného mesta?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cestovať..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ísť do školy..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uctievať..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znovu postaviť múr Jeruzalema..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k" altLang="ko-KR" sz="2800">
                <a:solidFill>
                  <a:srgbClr val="FF0000"/>
                </a:solidFill>
              </a:rPr>
              <a:t>znovu postaviť múr Jeruzalema..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k" altLang="ko-KR" sz="4000">
                <a:solidFill>
                  <a:srgbClr val="FF0000"/>
                </a:solidFill>
              </a:rPr>
              <a:t>Dnešné Slovo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k" altLang="ko-KR" sz="3600">
                <a:solidFill>
                  <a:schemeClr val="bg1">
                    <a:lumMod val="50000"/>
                  </a:schemeClr>
                </a:solidFill>
              </a:rPr>
              <a:t>Odpovedal som kráľovi: Ak sa to kráľovi páči a ak tvoj služobník našiel milosť v jeho očiach, nech ma pošle do mesta v Judsku, kde sú pochovaní moji otcovia, aby som ho mohol postaviť.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Nehemiáš</a:t>
            </a:r>
            <a:r xmlns:a="http://schemas.openxmlformats.org/drawingml/2006/main">
              <a:rPr lang="s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