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Kecap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tina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Gusti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4400"/>
              <a:t>Gusti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4400"/>
              <a:t>Didamel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4400"/>
              <a:t>Dunya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Dina awal Allah nyiptakeun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jeung bumi.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Pamajikan Ishak, Rebeka ngababarkeun kembar. Putra nu kahiji ngaranna Esau jeung nu kadua Yakub.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resep moro. Janten, anjeunna resep kagiatan luar. Tapi, Yakub nyaéta jalma anu tenang, cicing di imah.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hiji poe, waktu Yakub keur masak semur, Esau balik ka imah lapar sanggeus moro.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"Pasihan abdi sababaraha semur!", "Jual heula hak cikal anjeun. Lajeng abdi bakal masihan anjeun sababaraha. Esau kacida laparna nepi ka ngajual hak cikalna pikeun sabongkok semur beureum.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Ahirna, Yakub nipu bapana sangkan meunang berkah. Tungtungna, anjeunna meunang berkah. Sadaya hal ieu kajantenan ku panyayuhan Gusti.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Ésau mikir yén ngaréngsékeun masalah lapar leuwih penting batan meunang berkah rohani.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Tungtungna,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janten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éta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karuhun urang Israil.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anjeun pikir leuwih penting?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Berkah pikeun jadi anak Allah teu bisa diganti ku nanaon.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</a:t>
            </a:r>
            <a:r xmlns:a="http://schemas.openxmlformats.org/drawingml/2006/main">
              <a:rPr lang="s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nyaeta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minuhan kahayang-Na sorangan sanajan kasalahan manusa jeung palsu.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Poé ayeuna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Keur naon Esau ngajual hak cikalna?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stew beureum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stew beureum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Lajeng Yakub masihan Esau sababaraha roti sareng sababaraha semur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tuang sareng nginum, teras gugah sareng angkat.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Jadi, Esau nganggap hina hak cikalna.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11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Impian Jacob urang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Alkitab Kids No.2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/>
              <a:t>Aranjeunna ngadahar buah anu dilarang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Anjeunna ngimpi ningali hiji tangga nangtung di bumi, anu puncakna dugi ka langit, sareng malaikat-malaikat Allah naék-turun dina éta.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nipu lanceukna ku bohong. Manéhna sieun dipaéhan. Jadi, manéhna kabur ti imah ka pamanna di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Peuting, nyandak batu di dinya, anjeunna angon nempatkeun eta handapeun sirah na salaku bantal. Anjeunna nyalira di dinya tanpa kulawarga. Ku kituna manéhna sieun jeung ngarasa sepi.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ningali malaikat-malaikat Allah naek-turun tangga di bumi ka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ngadéngé sora Allah, "Kami nyarengan anjeun sarta bakal ngajaga anjeun ka mana-mana."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Nalika anjeunna hudang isuk-isuk, anjeunna nyembah ka Allah anu jangji yén anjeunna bakal sareng anjeunna, sareng masihan kamulyaan ka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Sapertos Allah sareng Yakub anu sieun nyalira,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Rama urang ogé ngajaga urang nalika urang nyalira.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Sapertos Yakub, urang kedah ngahormatan sareng ngamulyakeun ka Allah anu salawasna aya sareng urang.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aya sareng urang dimana waé sareng iraha waé.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ngajaga urang salawasna.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Waktu Yakub saré, naon anu ku manéhna jadi bantal?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batu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kantong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kulit sato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Anjeunna ngimpi ningali hiji tangga nangtung di bumi, anu puncakna dugi ka langit, sareng malaikat-malaikat Allah naék-turun dina éta.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nyiptakeun manusa dina gambar sorangan, dina gambar Allah manéhna nyiptakeun manéhna;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jalu jeung nu bikang Anjeunna nyiptakeun aranjeunna.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Kecap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tina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Gusti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Joseph Dijual ku baraya-Na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"Ayeuna, hayu urang paehan anjeunna sareng buang kana salah sahiji sumur ieu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jeung nyebutkeun yen sato galak devoured anjeunna.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Lajeng urang bakal ningali naon asalna tina impian na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(Kajadian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kagungan dua belas putra. Manéhna mikanyaah Yusup leuwih ti batan putra-putrana séjénna. Jadi, manéhna nyieun kaén nu éndah pikeun Yusup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Lanceuk-lanceukna ngabenci pisan ka anjeunna sabab ramana dipikacinta anjeunna khusus. “Hayu urang ngajual Yusup. Bejakeun ka bapa anjeunna maot.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Maranéhna ngajual Yusup jadi budak ka para padagang.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Ngadéngé éta, Yakub kacida hanjelu.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Yusup hirup susah sabagé budak. Tapi, manéhna percaya jeung ngandelkeun Allah tanpa ngalakukeun dosa.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dikirim ka panjara dina tuduhan palsu.</a:t>
            </a:r>
            <a:r xmlns:a="http://schemas.openxmlformats.org/drawingml/2006/main">
              <a:rPr lang="s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Sanajan kitu, manéhna nyoba jadi soleh saméméh Allah sanajan di panjara. Gusti teu hilap Joseph sareng Gusti gaduh rencana anu luar biasa pikeun anjeunna.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Yusup dibenci jeung dijual jadi budak ku dulur-dulurna sorangan. Anjeunna ogé dipenjara ku tuduhan palsu.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Sanajan kitu, anjeunna ngandelkeun Allah jeung nyoba teu ngalakukeun dosa sagala beuki.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Urang bisa nyanghareupan sababaraha kasusah.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Hayu urang ulah ngalakukeun dosa naon jeung nyuhunkeun pitulung ka bapa urang Allah anu kersa ngadangukeun doa urang.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Bapa Kami..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Rama urang gaduh rencana anu luar biasa pikeun urang sanajan dina waktos anu susah.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dipasihkeun ku Yakub ngan ka Yusup di antara dua belas putrana?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kaulinan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Alkitab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lawon richly geulis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lawon richly geulis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sareng Hawa mangrupikeun mahluk anu pangsaéna di antara makhluk Allah.</a:t>
            </a:r>
          </a:p>
          <a:p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Pikeun maranéhanana dijieun nurutkeun gambar Allah.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"Ayeuna, hayu urang paehan anjeunna sareng buang kana salah sahiji sumur ieu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sarta nyebutkeun yén sato galak devoured anjeunna.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Lajeng urang bakal ningali naon asalna tina impian na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(Kajadian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13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Joseph janten Perdana Mentri di Mesir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Saur Firaun ka Yusup, "Ku ieu anjeun ku Kami dipaparinkeun kapala nagara Mesir."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Firaun, raja Mesir, ngimpi. 7 sapi gendut sarta sanggeus éta 7 awon sapi kaluar. 7 sapi awon dahar nepi 7 sapi gendut. Ieu ngimpi pisan aneh.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Teu aya anu tiasa napsirkeun impianna di karaton. Kapala juru minuman anu dibantuan ku Yusup ngawanohkeun anjeunna ka raja.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masihan Yusuf hikmah. Ku kituna, manéhna bisa napsirkeun harti ngimpi jeung ngabejaan ka raja.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Piraun kacida harudangna nepi ka ngangkat Yusup anu jadi tawanan ka posisi pangluhurna kadua di nagara éta.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Yusup jadi perdana menteri Mesir jeung maréntah nagara éta ogé kalawan hikmah Allah masihan anjeunna.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kagungan rencana anu luar biasa pikeun Yusup.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Nalika urang nyanghareupan sababaraha kasusah, urang ogé henteu kedah kuciwa,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tapi kudu ngarepkeun rencana Allah anu endah pikeun urang sareng percanten ka Gusti..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Allah ngalakukeun nurutkeun kahayang-Na.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Anu hina bakal diluhurkeun, anu luhur bakal diturunkeun.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ngadawuh ka eta lalaki,</a:t>
            </a:r>
            <a:r xmlns:a="http://schemas.openxmlformats.org/drawingml/2006/main">
              <a:rPr lang="s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"Aranjeun bebas ngahakan tina tangkal naon waé di kebon, tapi </a:t>
            </a:r>
            <a:r xmlns:a="http://schemas.openxmlformats.org/drawingml/2006/main">
              <a:rPr lang="s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anjeun henteu kedah tuang tina tangkal pangaweruh anu hadé sareng anu jahat, sabab nalika anjeun ngadahar éta anjeun pasti bakal maot </a:t>
            </a:r>
            <a:r xmlns:a="http://schemas.openxmlformats.org/drawingml/2006/main">
              <a:rPr lang="s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Sato naon anu muncul dina impian Firaun?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Kitu saur Firaun ka Yusup,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"Ku ieu anjeun diserahkeun pikeun ngurus sakabeh tanah Mesir."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Joseph Tepang Deui Dulur-Na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Sanajan Yusup ngakuan dulur-dulurna, aranjeunna henteu mikawanoh anjeunna.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 ngangkat Yusup jadi perdana menteri Mesir. Joseph dikawasa leuwih 7 taun kalaparan parna bijaksana.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Tapi, di Kanaan teu aya gandum lantaran kalaparan. Maranehna kudu indit ka Mesir pikeun meunangkeun gandum. Dulur-dulur Yusup ka Mesir oge rek meuli dahareun.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Sanajan Yusup ngakuan dulur-dulurna, aranjeunna henteu mikawanoh anjeunna.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Yusup nyarioskeun saha anjeunna. Maranehna kaget nempo manehna jeung ngarasa sieun ku manehna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Yusup terang kunaon Allah ngutus anjeunna ka Mesir. Anjeunna ngahampura dulur-dulurna sareng nyandak sadayana kulawargana ka Mesir sareng diurus kalayan aman.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Yusup ngahampura dulur-dulurna anu kalakuanana goréng jeung nyaah ka maranéhna nurutkeun pangersa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kudu ngahampura kulawarga jeung babaturan urang jeung bogoh ka maranehna.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Tapi, Sétan nyamar jadi oray ngagoda Hawa.</a:t>
            </a:r>
          </a:p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Ahirna, Hawa ngadahar éta buah.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Forgives kami sarta mikanyaah kami.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Yusup jadi perdana menteri nagara naon?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Israél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Pérsia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Sanajan Yusup ngakuan dulur-dulurna, aranjeunna henteu mikawanoh anjeunna.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Hiji Budak Anu disalametkeun tina Cai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Nalika éta murangkalih langkung ageung, anjeunna dicandak ka putri Firaun sareng anjeunna janten putrana. Manéhna ngaranna Musa, paribasa, "Kuring Drew anjeunna kaluar tina cai."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Budalan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Raja Mesir, Firaun, maréntahkeun sangkan kabéh budak lalaki Israil nu anyar lahir ka Walungan Nil, tuluy dipaéhan.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Yochebed, indungna Musa, teu boga pilihan iwal mun ngantep putrana dibawa kabur ka walungan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waktos éta, putri Mesir kabeneran ningali orok nalika anjeunna mandi di walungan. Manehna boga pikiran tumuwuh budak.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Adina nempo putri nyokot orok lalaki kaluar tina karanjang. Manéhna ngenalkeun indungna nu sabenerna, Jochebed, pikeun ngarawat orok lalaki keur manéhna.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Nalika budakna ageung, anjeunna dicandak deui ka putri pikeun janten putrana. Anjeunna dingaranan Musa, saurna, "Kuring narik anjeunna tina cai. Musa tumuwuh di Mesir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karaton.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Sareng Hawa masihan anu sanés ka Adam.</a:t>
            </a:r>
          </a:p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ogé tuang éta.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nyalametkeun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nyalametkeun urang ku hikmah jeung kakuatan-Na endah pisan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Hayu urang yakin yén rencana Allah leuwih badag sarta leuwih sampurna ti abdi salawasna.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Saha Gusti?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mangrupikeun Gusti anu Maha Kawasa anu ngalaksanakeun pangersa-Na sanaos aya halangan.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lumangsung ka budak anu dibawa kabur dina cai?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tilelep sarta didahar ku lauk.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Manuk nyalametkeun budakna.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nyalametkeun budakna ti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Putri Mesir ningali sareng nyalametkeun anjeunna.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Putri Mesir ningali sareng nyalametkeun anjeunna.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Nalika éta murangkalih langkung ageung, anjeunna dicandak ka putri Firaun sareng anjeunna janten putrana. Manéhna ngaranna Musa, paribasa, "Kuring Drew anjeunna kaluar tina cai."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Budalan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Allah ngusir maranehna ti Eden lantaran teu ngadengekeun ka Allah.</a:t>
            </a:r>
          </a:p>
          <a:p>
            <a:r xmlns:a="http://schemas.openxmlformats.org/drawingml/2006/main">
              <a:rPr lang="s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Ti waktos éta, Dosa sumping ka dunya.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2800" b="1"/>
              <a:t>Palajaran </a:t>
            </a:r>
            <a:endParaRPr xmlns:a="http://schemas.openxmlformats.org/drawingml/2006/main" lang="en-US" altLang="ko-KR" sz="4000" b="1"/>
            <a:r xmlns:a="http://schemas.openxmlformats.org/drawingml/2006/main">
              <a:rPr lang="su" altLang="ko-KR" sz="4000"/>
              <a:t>Dinten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Dosa datang ka dunya lantaran Adam jeung Hawa teu nurut kana paréntah Allah.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Naha kuring nurut kana firman Allah?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Upami abdi percanten ka Allah, abdi kedah nurut kana firman Allah.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Teu resep maksiat.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Ngaberkahan lalaki anu taat kana kecap-Na.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4000"/>
              <a:t>dinten ieu</a:t>
            </a:r>
            <a:r xmlns:a="http://schemas.openxmlformats.org/drawingml/2006/main">
              <a:rPr lang="su" altLang="en-US" sz="4000"/>
              <a:t> </a:t>
            </a:r>
            <a:r xmlns:a="http://schemas.openxmlformats.org/drawingml/2006/main">
              <a:rPr lang="su" altLang="ko-KR" sz="4000"/>
              <a:t>Kecap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Dina awal Allah nyiptakeun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jeung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diomongkeun ku Gusti pikeun henteu tuang ka umat manusa?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buah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buah pangaweruh alus jeung jahat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buah pangaweruh alus jeung jahat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nyiptakeun manusa dina gambar sorangan, dina gambar Allah manéhna nyiptakeun manéhna;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jalu jeung nu bikang Anjeunna nyiptakeun aranjeunna.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/>
              <a:t>Nuh ngadamel Kapal Besar (Parahu) di Gunung Luhur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/>
              <a:t>dinten ieu</a:t>
            </a:r>
            <a:r xmlns:a="http://schemas.openxmlformats.org/drawingml/2006/main">
              <a:rPr lang="su" altLang="en-US" sz="4000"/>
              <a:t> </a:t>
            </a:r>
            <a:r xmlns:a="http://schemas.openxmlformats.org/drawingml/2006/main">
              <a:rPr lang="su" altLang="ko-KR" sz="4000"/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PANGERAN nimbalan ka Nuh, "Asup ka jero Parahu, maneh jeung sakabeh kulawarga maneh, sabab Kami geus manggihan maneh bener dina generasi ieu.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(Kajadian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ningali yén sakabéh jalma di bumi rusak cara maranéhanana. Allah nimbalan ka Nuh, ”Kami baris ngancurkeun manusa jeung bumi . Jieun kapal gedé di gunung!”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mimiti nyieun kapal di gunung, sakumaha anu diparentahkeun ku Allah. Jalma nganggap anjeunna gélo.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ngantepkeun sagala rupa mahluk asup kana kapal jeung 8 anggota kulawarga Nuh sakumaha parentah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datang ka bumi salila 40 poé sakumaha Allah nyebutkeun.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Tungtungna, bumi ditutupan ku cai. Unggal mahluk hirup nu pindah di bumi maot. Ngan Nuh anu ditinggalkeun, jeung jalma-jalma anu aya di jero Parahu.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Jalma-jalma henteu ngadéngékeun Nuh anu méré kasempetan pikeun disalametkeun tina banjir gedé.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Éta ngan ukur nyarios yén Nuh gélo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Lamun anjeun nepikeun injil ka babaturan, maranéhna bisa jadi teu ngadéngékeun anjeun ogé.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Tapi, tungtungna, aranjeunna bakal terang yén firman Allah leres.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awalna, gelap aya dina beungeut cai.</a:t>
            </a:r>
          </a:p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Teu aya lalaki, teu aya cahaya. Aya nanaon.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/>
              <a:t>Gusti?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hates dosa jeung judged dosa.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dicarioskeun ku Allah ka Nuh?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Kapal (Batang)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Hiji 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Hiji Imah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Sapédah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Kapal (Batang)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/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PANGERAN nimbalan ka Nuh, "Asup ka jero Parahu, maneh jeung sakabeh kulawarga maneh, sabab Kami geus manggihan maneh bener dina generasi ieu.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/>
              <a:t>The Laskar Pelangi éta Covenant Allah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6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Iraha-iraha katumbiri némbongan dina méga, Kami bakal ningali éta sareng émut kana perjangjian anu langgeng antara Allah sareng sadaya mahluk anu aya di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Unggal mahluk hirup ieu musnah kaluar, ngan Nuh jeung maranéhanana jeung manéhna dina Parahu anu ditinggalkeun.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datang ka bumi salila 40 poé.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Sanggeus hujan eureun, Nuh ngaluarkeun japati.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Japati balik deui ka anjeunna kalayan daun zaitun seger dina pamatukna. Nuh terang, "Cai surut tina bumi!"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kaluar jeung kulawargana, sarta nyembah ka Allah. "Hatur nuhun Gusti pikeun masihan kami dunya anyar."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némbongkeun manéhna katumbiri salaku tanda covenant jeung berkah. "Hirup bagja di dunya anyar!"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ngadawuh, "Hayu jadi caang,"</a:t>
            </a:r>
          </a:p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 aya cahaya.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geus nyalametkeun Nuh jeung kulawargana.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jangji yén Mantenna bakal ngaberkahan maranéhna jeung nyieun dunya anyar ngaliwatan maranéhna.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oge geus nyalametkeun urang ngaliwatan Yesus.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Urang kudu yakin yén Allah bakal nyieun dunya anyar-Na ngaliwatan urang.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/>
              <a:t>Yéhuwa Allah?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 Alloh..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Yéhuwa Allah nyaéta Rama urang anu nyalametkeun sareng ngaberkahan murangkalih-Na anu dipikacinta nalika urang percaya ka Anjeunna.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Naon nu diutus Nuh pikeun ningali bumi geus garing?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Elang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Japati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Bebek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Japati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600"/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Iraha-iraha katumbiri némbongan dina méga, Kami bakal ningali éta sareng émut kana perjangjian anu langgeng antara Allah sareng sadaya mahluk anu aya di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Kecap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tina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Gusti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600"/>
              <a:t>Jalma anu ngawangun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3600"/>
              <a:t>Munara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Éta sababna disebut Babel --sabab di dinya PANGERAN bingung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basa saalam dunya. Ti dinya PANGERAN ngaburak-barik maranehna</a:t>
            </a: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saeusi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Jalma hayang jadi leuwih gede jeung leuwih kawentar ti Allah. Janten, aranjeunna mimiti ngawangun menara anu luhur.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kituna, maranéhna ngawangun munara sagemblengna.</a:t>
            </a:r>
          </a:p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"Hayu urang nunjukkeun diri ka dunya. Kami hebat pisan!”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nalika Allah ningali kaangkuhan aranjeunna, anjeunna ngabingungkeun basa aranjeunna supados aranjeunna henteu paham.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sabab teu bisa ngarti, maranéhna teu bisa gawé bareng. Tungtungna, aranjeunna sumebar di bumi. Nepi ka ayeuna basa-basa di dunya téh béda-béda.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poe kahiji, Allah misahkeun caang tina gelap. Anjeunna ngadamel sakabeh dunya salila genep poe.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Jalma hayang jadi leuwih gede jeung leuwih luhur ti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Pikiran ieu disebut "sombong".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hate 'sombong'.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Sabalikna tina sombong nyaéta 'rendah diri'.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kedah 'rendah diri' sateuacan Gusti pikeun nyenangkeun Anjeunna.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u" altLang="ko-KR" sz="3200"/>
              <a:t>Gusti Allah?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 Alloh..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Yéhuwa Allah leuwih gedé jeung leuwih bijaksana ti batan urang.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moal bisa leuwih wijaksana ti Allah sanajan urang ngagabungkeun sakabeh hikmah urang babarengan.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Naha maranéhna teu bisa rengse munara?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nyababkeun caah nalika aranjeunna ngadamelna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ngadamel seuneu pareum nalika aranjeunna ngadamelna.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ngadamel gempa nalika aranjeunna ngadamelna.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Gusti ngajantenkeun aranjeunna henteu saling ngartos nalika aranjeunna damel.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Gusti ngajantenkeun aranjeunna henteu saling ngartos nalika aranjeunna damel.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Éta sababna disebut Babel --sabab di dinya PANGERAN bingung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basa saalam dunya. Ti dinya PANGERAN ngaburak-barik maranehna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saeusi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Allah nyauran Ibrahim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PANGERAN nimbalan ka Abram, "Tinggalkeun nagara maneh, rahayat maneh, jeung maneh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kulawarga bapa urang jeung indit ka tanah I bakal némbongkeun Anjeun.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of Chaldeans éta kota nyembah brahala.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 lahir jeung cicing di dinya.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hiji poe, PANGERAN Allah nimbalan ka manehna, "Tinggalkeun nagara maneh, Kami rek ngaberkahan maneh."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Sanajan Ibrahim teu nyaho kudu indit ka mana, manéhna nurut kana parentah Allah sarta ninggalkeun sakumaha anu geus didawuhkeun ku Yéhuwa.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ngalaman seueur pasualan anu sesah nalika anjeunna iinditan, tapi anjeunna ditangtayungan ku Gusti kalayan aman.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Sagala rupa sasatoan jeung tatangkalan, manuk jeung lauk pinuh di bumi, di laut jeung di langit. Allah nilik kana sagala anu didamel-Na sarta ngadawuh, "Alus pisan!"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Ahirna, Ibrahim nepi ka tanah Kanaan. Anjeunna cicing di dinya. “Hatur nuhun, Gusti.”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ninggalkeun kampung halamanna kalayan taat kana firman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Kawas ieu, urang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kudu percaya ka Allah jeung nurut kana firman-Na.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kudu boga kahayang pikeun nurut firman Allah iraha wae.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Yéhuwa Allah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Yéhuwa</a:t>
            </a:r>
            <a:r xmlns:a="http://schemas.openxmlformats.org/drawingml/2006/main">
              <a:rPr lang="s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Rama urang anu tetep jangji-Na dina sagala biaya.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Dimana Ibrahim dilahirkeun?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Israél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Ur urang Kaldean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Ur urang Kaldean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PANGERAN Allah nimbalan ka Abram, "Tinggalkeun nagara anjeun, bangsa anjeun, sareng kulawarga bapa anjeun, teras angkat ka tanah anu bakal ku Kami nunjukkeun ka anjeun."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7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4400"/>
              <a:t>Ishak, Putra Jangji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yuswa saratus taun nalika Ishak putrana ngalahirkeun anjeunna.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jangji ka Ibrahim yén Allah bakal méré manéhna anak saloba béntang di langit peuting.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Tapi, manéhna teu boga anak nepi ka 100 taun.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Hiji poé, Allah nyandak Ibrahim kaluar peuting.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“Teuteup ka langit. Naha anjeun tiasa ngitung béntang?"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jangji anjeunna bakal masihan lahan éndah ogé.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4000"/>
              <a:t>Palajaran </a:t>
            </a:r>
            <a:endParaRPr xmlns:a="http://schemas.openxmlformats.org/drawingml/2006/main" lang="ko-KR" altLang="en-US" sz="4000"/>
            <a:r xmlns:a="http://schemas.openxmlformats.org/drawingml/2006/main">
              <a:rPr lang="su" altLang="ko-KR" sz="3600"/>
              <a:t>Dinten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Saha anu ngadamel dunya?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nyiptakeun dunya.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Saha anu ngajaga dunya dina urutan?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ngajaga dunya dina urutan.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Dunya teu dijieun ku sorangan.</a:t>
            </a: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Dunya teu bisa digerakkeun ku sorangan.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Urang kedah émut yén Allah nyiptakeun saalam dunya sareng masih ngawasa sadayana.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"Anak-anak anjeun bakal saloba béntang di langit, sareng pasir di basisir." Ibrahim percaya kana jangji Yéhuwa.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Gusti tetep jangji-Na. Sarah ngababarkeun putra ka Ibrahim. Abraham masihan nami </a:t>
            </a:r>
            <a:r xmlns:a="http://schemas.openxmlformats.org/drawingml/2006/main">
              <a:rPr lang="s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Ishak </a:t>
            </a: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anu hartosna </a:t>
            </a:r>
            <a:r xmlns:a="http://schemas.openxmlformats.org/drawingml/2006/main">
              <a:rPr lang="s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Bungah </a:t>
            </a: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dinten ieu</a:t>
            </a:r>
            <a:r xmlns:a="http://schemas.openxmlformats.org/drawingml/2006/main">
              <a:rPr lang="s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bener-bener percaya kana jangji Allah sanajan teu mungkin keur manéhna.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kacida bungahna waktu ningali kapercayaan Ibrahim. Allah masihan anjeunna Ishak, putra jangji.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pasti nedunan jangji-Na, sanajan sigana mustahil pikeun urang.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nyaeta…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 nyaeta...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Maha Kawasa (bisa ngalakukeun sagalana)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Sabaraha yuswa Ibrahim nalika anjeunna kagungan Ishak?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yuswa saratus taun nalika Ishak putrana ngalahirkeun anjeunna.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(Kajadian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8 Firman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900"/>
              <a:t>Abraham nawiskeun Ishak ka Allah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Lajeng Allah ngandika, "Candak putra anjeun hiji-hijina, Ishak, anu anjeun dipikacinta,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jeung indit ka wewengkon Moria. Kurbankeun anjeunna di dinya salaku kurban beuleuman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sahiji gunung anu ku Kami rek dicaritakeun."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hiji poe, Allah ngandika ka Ibrahim,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"Taroskeun ka Kami putra hiji-hijina salaku kurban beuleuman."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 mikanyaah pisan ka Ishak nepi ka susah waktu ngadéngé ti Allah. Tapi anjeunna mutuskeun pikeun taat ka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u" altLang="ko-KR" sz="3200"/>
              <a:t>Saha Gusti?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Anjeunna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 nyipta nu ngadamel saalam dunya kalebet abdi.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 meungkeut Ishak jeung diteundeun dina altar, sarta manéhna nyoba maehan manéhna. Dina waktos éta,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"Ibrahim, Ibrahim, ulah maehan anjeunna. Ulah ngalakukeun nanaon ka manéhna. Ayeuna, kuring terang yén anjeun sieun sareng nyaah ka Allah." Ieu ujian Allah ka Ibrahim.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“Hatur nuhun, Gusti!” Allah narima iman Ibrahim kalawan bungah. Allah ngajadikeun anjeunna karuhun sadaya jalma mukmin.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Ibrahim nyaah pisan ka Ishak, tapi leuwih penting pikeun nurut kana Firman Allah.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Abdi kedah nyaah ka Gusti langkung ti sagala hal, sareng langkung ti jalma sanés di dunya.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téh?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 anu..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Bapa urang anu ngajadikeun iman urang kuat ngaliwatan ujian.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/>
              <a:t>dinten ieu</a:t>
            </a:r>
            <a:r xmlns:a="http://schemas.openxmlformats.org/drawingml/2006/main">
              <a:rPr lang="su" altLang="en-US" sz="4000"/>
              <a:t> </a:t>
            </a:r>
            <a:r xmlns:a="http://schemas.openxmlformats.org/drawingml/2006/main">
              <a:rPr lang="su" altLang="ko-KR" sz="4000"/>
              <a:t>Kuis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Naon anu dicarioskeun ku Allah ka Ibrahim pikeun masihan kurban beuleuman?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Putra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Pamajikan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Putra</a:t>
            </a: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Lajeng Allah ngandika, "Candak putra anjeun hiji-hijina, Ishak, anu anjeun dipikacinta,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jeung indit ka wewengkon Moria. Kurbankeun anjeunna di dinya salaku kurban beuleuman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sahiji gunung anu ku Kami rek dicaritakeun."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Kecap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tina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Gusti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400"/>
              <a:t>Ishak teu ngabantah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pindah ti dinya sarta ngali sumur sejen, sarta taya sahijieun pasea ngeunaan eta.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dingaranan Rehobot, saurna, "Ayeuna PANGERAN parantos masihan kami kamar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sareng urang bakal mekar di bumi."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sumur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éta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jadi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penting,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sabab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aranjeunna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meunang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seger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cai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gurun. Ishak kagungan sumur anu diwariskeun ku ramana.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Kalayan naon Gusti ngadamel dunya?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lebu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kecap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kecap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Tapi, urang Pelisti sirik ka anjeunna. Ku kituna, aranjeunna ngeusi sumur ku taneuh.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Tapi, Ishak teu ngabantah jeung maranéhna. Manéhna pindah jauh jeung ngali sumur. Anjeunna mendakan sumur cai tawar.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Dina waktu ieu, jalma séjén nyokot sumur ti Ishak. Tapi, anjeunna ogé henteu ngabantah aranjeunna.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ngaberkahan Ishak. Manéhna ngali sumur séjén deui. Allah masihan anjeunna cai tawar ti dinya. Ishak ngadamel altar sareng ngahaturkeun nuhun.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Palajaran Dinten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Ishak henteu ngabantah ka anu ngancurkeun sumur-sumurna.</a:t>
            </a:r>
            <a:r xmlns:a="http://schemas.openxmlformats.org/drawingml/2006/main">
              <a:rPr lang="s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ngaberkahan Ishak.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ogé teu kudu pasea jeung batur.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Urang kudu nyaah jeung ngahampura batur.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200"/>
              <a:t>Gusti teh??</a:t>
            </a:r>
            <a:r xmlns:a="http://schemas.openxmlformats.org/drawingml/2006/main">
              <a:rPr lang="s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rgbClr val="c00000"/>
                </a:solidFill>
              </a:rPr>
              <a:t>Gusti….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hate jalma anu gelut jeung batur.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Anjeunna mikanyaah jalma-jalma anu silih pikanyaah.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kuis poé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Kusabab naon Ishak sangsara waktos tangguh?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chemeClr val="dk1"/>
                </a:solidFill>
              </a:rPr>
              <a:t>muhun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kulawarga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u" altLang="ko-KR" sz="2800">
                <a:solidFill>
                  <a:srgbClr val="ff0000"/>
                </a:solidFill>
              </a:rPr>
              <a:t>muhun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pindah ti dinya sarta ngali sumur sejen, sarta taya sahijieun pasea ngeunaan eta.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dingaranan Rehobot, saurna, "Ayeuna PANGERAN parantos masihan kami kamar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sareng urang bakal mekar di bumi."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Kajadian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Kecap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tina</a:t>
            </a:r>
            <a:r xmlns:a="http://schemas.openxmlformats.org/drawingml/2006/main">
              <a:rPr lang="s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Gusti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/>
              <a:t>Esau ngajual hak cikal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3600"/>
              <a:t>pikeun hiji mangkok semur beureum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u" altLang="ko-KR" sz="4000">
                <a:solidFill>
                  <a:srgbClr val="ff0000"/>
                </a:solidFill>
              </a:rPr>
              <a:t>Kecap dinten ieu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Lajeng Yakub masihan Esau sababaraha roti sareng sababaraha semur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Anjeunna tuang sareng nginum, teras gugah sareng angkat.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Jadi, Esau nganggap hina hak cikalna.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u" altLang="ko-KR" sz="2800">
                <a:solidFill>
                  <a:schemeClr val="bg1">
                    <a:lumMod val="50000"/>
                  </a:schemeClr>
                </a:solidFill>
              </a:rPr>
              <a:t>Kajadian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