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su"/>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su"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u" altLang="ko-KR" b="1">
                <a:solidFill>
                  <a:schemeClr val="tx1">
                    <a:lumMod val="50000"/>
                    <a:lumOff val="50000"/>
                  </a:schemeClr>
                </a:solidFill>
              </a:rPr>
              <a:t>No.</a:t>
            </a:r>
            <a:r xmlns:a="http://schemas.openxmlformats.org/drawingml/2006/main">
              <a:rPr lang="su" altLang="en-US" b="1">
                <a:solidFill>
                  <a:schemeClr val="tx1">
                    <a:lumMod val="50000"/>
                    <a:lumOff val="50000"/>
                  </a:schemeClr>
                </a:solidFill>
              </a:rPr>
              <a:t> </a:t>
            </a:r>
            <a:r xmlns:a="http://schemas.openxmlformats.org/drawingml/2006/main">
              <a:rPr lang="su" altLang="ko-KR" b="1">
                <a:solidFill>
                  <a:schemeClr val="tx1">
                    <a:lumMod val="50000"/>
                    <a:lumOff val="50000"/>
                  </a:schemeClr>
                </a:solidFill>
              </a:rPr>
              <a:t>31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su" altLang="ko-KR" sz="4000"/>
              <a:t>Jonathan,</a:t>
            </a:r>
          </a:p>
          <a:p>
            <a:pPr xmlns:a="http://schemas.openxmlformats.org/drawingml/2006/main" algn="ctr"/>
            <a:r xmlns:a="http://schemas.openxmlformats.org/drawingml/2006/main">
              <a:rPr lang="su" altLang="ko-KR" sz="4000"/>
              <a:t>Sobat Alus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su" altLang="ko-KR" sz="3200">
                <a:solidFill>
                  <a:schemeClr val="tx1">
                    <a:lumMod val="65000"/>
                    <a:lumOff val="35000"/>
                  </a:schemeClr>
                </a:solidFill>
              </a:rPr>
              <a:t>Naon anu henteu dipasihkeun Yonatan ka Daud?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pedang</a:t>
            </a:r>
            <a:r xmlns:a="http://schemas.openxmlformats.org/drawingml/2006/main">
              <a:rPr lang="su"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tameng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panah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baju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su" altLang="en-US" sz="2800">
                <a:solidFill>
                  <a:srgbClr val="FF0000"/>
                </a:solidFill>
              </a:rPr>
              <a:t>② </a:t>
            </a:r>
            <a:r xmlns:a="http://schemas.openxmlformats.org/drawingml/2006/main">
              <a:rPr lang="su" altLang="ko-KR" sz="2800">
                <a:solidFill>
                  <a:srgbClr val="FF0000"/>
                </a:solidFill>
              </a:rPr>
              <a:t>tameng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b="1">
                <a:solidFill>
                  <a:schemeClr val="tx1">
                    <a:lumMod val="50000"/>
                    <a:lumOff val="50000"/>
                  </a:schemeClr>
                </a:solidFill>
              </a:rPr>
              <a:t>No 40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400"/>
              <a:t>Kawani Ratu Éster.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Lajeng raja mariksa, "Aya naon, Ratu Ester? Naon pamundut anjeun? Malah nepi ka satengah karajaan, eta bakal dibikeun ka anjeun."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Éster</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Ieu waktos nalika Ester awéwé Yahudi wijaksana jadi ratu Persia. Tapi, Haman ngarencanakeun pikeun ngancurkeun urang Yahudi ngagunakeun hukum raja.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Manehna mikir, 'Abdi tiasa dipaehan upami abdi nyampeurkeun ka raja tanpa disauran ku raja." Tapi, manéhna megatkeun pikeun indit ka raja pikeun ménta rahayatna pikeun disalametkeun, sanajan éta ngalawan hukum.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Tapi, nalika anjeunna ningali Ratu Ester nangtung di pangadilan, anjeunna kacida bungahna, sarta saurna, "Naon pamundut anjeun? Abdi bakal masihan ka anjeun.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Rencana Haman pikeun ngancurkeun urang Yahudi diungkabkeun ku raja. Hasilna, anjeunna dibenci ku raja sarta ditelasan.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600">
                <a:solidFill>
                  <a:schemeClr val="tx1">
                    <a:lumMod val="65000"/>
                    <a:lumOff val="35000"/>
                  </a:schemeClr>
                </a:solidFill>
              </a:rPr>
              <a:t>"Hatur nuhun, Gusti, tos ngajaga kami!" Kusabab kawani Ester ratu, urang Yahudi ditangtayungan.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solidFill>
                  <a:schemeClr val="tx1">
                    <a:lumMod val="65000"/>
                    <a:lumOff val="35000"/>
                  </a:schemeClr>
                </a:solidFill>
              </a:rPr>
              <a:t>Sanajan Éster rék dipaéhan, manéhna ngadoa ka Allah sangkan salamet umatna kalawan wani.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Allah nyalametkeun urang Yahudi tina krisis ngaliwatan doa Esther kalayan hikmah jeung kakuatan-Na éndah.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Hayu urang percanten sareng ngarepkeun pitulung sareng kasalametan Gusti anu saé dina kahirupan urang sapopoé.</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t>Gusti?</a:t>
            </a:r>
            <a:r xmlns:a="http://schemas.openxmlformats.org/drawingml/2006/main">
              <a:rPr lang="s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rgbClr val="C00000"/>
                </a:solidFill>
              </a:rPr>
              <a:t>Gusti anu..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Gusti mangrupikeun anu ngajaga sareng ngabantosan umat-Na dugi ka tungtungna.</a:t>
            </a:r>
            <a:r xmlns:a="http://schemas.openxmlformats.org/drawingml/2006/main">
              <a:rPr lang="su"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su" altLang="ko-KR" sz="3600">
                <a:solidFill>
                  <a:schemeClr val="tx1">
                    <a:lumMod val="65000"/>
                    <a:lumOff val="35000"/>
                  </a:schemeClr>
                </a:solidFill>
              </a:rPr>
              <a:t>Gusti ngajaga sareng ngabantosan abdi dugi ka tungtung dunya.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200">
                <a:solidFill>
                  <a:schemeClr val="tx1">
                    <a:lumMod val="65000"/>
                    <a:lumOff val="35000"/>
                  </a:schemeClr>
                </a:solidFill>
              </a:rPr>
              <a:t>Naon anu lumangsung ka Éster waktu manéhna nyampeurkeun ka raja tanpa ditelepon?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Manéhna kudu dipaéhan.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Manéhna diusir kaluar.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Manéhna teu bisa nepungan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Anjeunna tiasa nyarios ka raja naon anu dipikahoyong ku anjeunna.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rgbClr val="FF0000"/>
                </a:solidFill>
              </a:rPr>
              <a:t>④ </a:t>
            </a:r>
            <a:r xmlns:a="http://schemas.openxmlformats.org/drawingml/2006/main">
              <a:rPr lang="su" altLang="ko-KR" sz="2800">
                <a:solidFill>
                  <a:srgbClr val="FF0000"/>
                </a:solidFill>
              </a:rPr>
              <a:t>Anjeunna tiasa nyarios ka raja naon anu dipikahoyong ku anjeunna.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u" altLang="ko-KR" sz="3600">
                <a:solidFill>
                  <a:schemeClr val="tx1">
                    <a:lumMod val="65000"/>
                    <a:lumOff val="35000"/>
                  </a:schemeClr>
                </a:solidFill>
              </a:rPr>
              <a:t>Sanggeus Daud réngsé ngobrol jeung Saul, Yonatan jadi hiji sumanget jeung Daud, sarta anjeunna dipikacinta anjeunna sakumaha dirina sorangan.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u" altLang="ko-KR" sz="2800">
                <a:solidFill>
                  <a:schemeClr val="tx1">
                    <a:lumMod val="65000"/>
                    <a:lumOff val="35000"/>
                  </a:schemeClr>
                </a:solidFill>
              </a:rPr>
              <a:t>1 Samuel 18:</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Lajeng raja mariksa, "Aya naon, Ratu Ester? Naon pamundut anjeun? Malah nepi ka satengah karajaan, eta bakal dibikeun ka anjeun."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Éster</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su" altLang="ko-KR" b="1">
                <a:solidFill>
                  <a:schemeClr val="tx1">
                    <a:lumMod val="50000"/>
                    <a:lumOff val="50000"/>
                  </a:schemeClr>
                </a:solidFill>
              </a:rPr>
              <a:t>No 41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u" altLang="ko-KR" sz="4400"/>
              <a:t>Ayub anu diberkahan ku Allah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u" altLang="ko-KR" sz="3600">
                <a:solidFill>
                  <a:schemeClr val="tx1">
                    <a:lumMod val="65000"/>
                    <a:lumOff val="35000"/>
                  </a:schemeClr>
                </a:solidFill>
              </a:rPr>
              <a:t>Di tanah Us aya hiji jelema ngaranna Ayub. Ieu lalaki ieu blameless jeung orientasi tegak; manéhna takwa ka Allah jeung shunned jahat.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u" altLang="ko-KR" sz="2800">
                <a:solidFill>
                  <a:schemeClr val="tx1">
                    <a:lumMod val="65000"/>
                    <a:lumOff val="35000"/>
                  </a:schemeClr>
                </a:solidFill>
              </a:rPr>
              <a:t>Pakasaban</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su" altLang="ko-KR" sz="2800">
                <a:solidFill>
                  <a:schemeClr val="tx1">
                    <a:lumMod val="65000"/>
                    <a:lumOff val="35000"/>
                  </a:schemeClr>
                </a:solidFill>
              </a:rPr>
              <a:t>Ayub anu cicing di tanah Us di tanah Wétan éta anu pangbeungharna. Anjeunna takwa ka Allah sareng teu aya cacad sareng jujur.</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su" altLang="ko-KR" sz="2800">
                <a:solidFill>
                  <a:schemeClr val="tx1">
                    <a:lumMod val="65000"/>
                    <a:lumOff val="35000"/>
                  </a:schemeClr>
                </a:solidFill>
              </a:rPr>
              <a:t>"Ku sabab anjeun ngaberkahan Ayub, anjeunna sieun anjeun! Naha Ayub teu sieun ku Allah?” Sétan ngarencanakeun pikeun nguji Ayub.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su" altLang="ko-KR" sz="2400">
                <a:solidFill>
                  <a:schemeClr val="tx1">
                    <a:lumMod val="65000"/>
                    <a:lumOff val="35000"/>
                  </a:schemeClr>
                </a:solidFill>
              </a:rPr>
              <a:t>Iblis nyokot jauh sagalana sapeuting, anak-anakna jeung sagala sipat-Na. Anjeunna jadi lalaki paling sangsara di dunya.</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su" altLang="ko-KR" sz="2600">
                <a:solidFill>
                  <a:schemeClr val="tx1">
                    <a:lumMod val="65000"/>
                    <a:lumOff val="35000"/>
                  </a:schemeClr>
                </a:solidFill>
              </a:rPr>
              <a:t>Pamajikanna ninggalkeun anjeunna kalayan nyarios, "Kutuk Allah sareng maot!" Babaturan Ayub datang jeung nyalahkeun manéhna.Tapi, Ayub percaya ka Allah saperti biasa.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su" altLang="ko-KR" sz="2600">
                <a:solidFill>
                  <a:schemeClr val="tx1">
                    <a:lumMod val="65000"/>
                    <a:lumOff val="35000"/>
                  </a:schemeClr>
                </a:solidFill>
              </a:rPr>
              <a:t>Éta waktos dina kasangsaraan sareng pait. Sanajan kitu, Ayub meunang ngaliwatan ujian sarta Allah masihan anjeunna berkah jauh leuwih badag batan saméméhna. Anjeunna janten jalmi anu sieun ka Allah ti kantos.</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su" altLang="ko-KR" sz="3200">
                <a:solidFill>
                  <a:schemeClr val="tx1">
                    <a:lumMod val="65000"/>
                    <a:lumOff val="35000"/>
                  </a:schemeClr>
                </a:solidFill>
              </a:rPr>
              <a:t>Sanajan Ayub téh jalma jujur, Sétan méré kasusah ka manéhna.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Sanajan kasusah, Ayub percaya ka Allah jeung sabar ka Allah.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Kasusah-susah éta bisa datang ka urang.</a:t>
            </a:r>
          </a:p>
          <a:p>
            <a:pPr xmlns:a="http://schemas.openxmlformats.org/drawingml/2006/main" algn="ctr"/>
            <a:r xmlns:a="http://schemas.openxmlformats.org/drawingml/2006/main">
              <a:rPr lang="su" altLang="ko-KR" sz="3200">
                <a:solidFill>
                  <a:schemeClr val="tx1">
                    <a:lumMod val="65000"/>
                    <a:lumOff val="35000"/>
                  </a:schemeClr>
                </a:solidFill>
              </a:rPr>
              <a:t>Dina waktos éta, urang kedah percanten ka Gusti sareng sabar ka Gusti.</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su" altLang="ko-KR" sz="3200"/>
              <a:t>Gusti?</a:t>
            </a:r>
            <a:r xmlns:a="http://schemas.openxmlformats.org/drawingml/2006/main">
              <a:rPr lang="s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u" altLang="ko-KR" sz="3600">
                <a:solidFill>
                  <a:srgbClr val="C00000"/>
                </a:solidFill>
              </a:rPr>
              <a:t>Gusti anu..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u" altLang="ko-KR" sz="3600">
                <a:solidFill>
                  <a:schemeClr val="tx1">
                    <a:lumMod val="65000"/>
                    <a:lumOff val="35000"/>
                  </a:schemeClr>
                </a:solidFill>
              </a:rPr>
              <a:t>Gusti anu hiji</a:t>
            </a:r>
          </a:p>
          <a:p>
            <a:r xmlns:a="http://schemas.openxmlformats.org/drawingml/2006/main">
              <a:rPr lang="su" altLang="ko-KR" sz="3600">
                <a:solidFill>
                  <a:schemeClr val="tx1">
                    <a:lumMod val="65000"/>
                    <a:lumOff val="35000"/>
                  </a:schemeClr>
                </a:solidFill>
              </a:rPr>
              <a:t>anu bisa ngajadikeun urang beunghar atawa miskin nurutkeun kahayang-Na sorangan.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b="1">
                <a:solidFill>
                  <a:schemeClr val="tx1">
                    <a:lumMod val="50000"/>
                    <a:lumOff val="50000"/>
                  </a:schemeClr>
                </a:solidFill>
              </a:rPr>
              <a:t>No 32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400"/>
              <a:t>Suleman anu nampi Hikmah salaku Hadiah.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su" altLang="ko-KR" sz="3600">
                <a:solidFill>
                  <a:schemeClr val="tx1">
                    <a:lumMod val="65000"/>
                    <a:lumOff val="35000"/>
                  </a:schemeClr>
                </a:solidFill>
              </a:rPr>
              <a:t>Mana anu salah ngeunaan Ayub?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Anjeunna beunghar.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Anjeunna cicing di tanah wétan.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Anjeunna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Anjeunna sieun ka Allah.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su" altLang="en-US" sz="2800">
                <a:solidFill>
                  <a:srgbClr val="FF0000"/>
                </a:solidFill>
              </a:rPr>
              <a:t>③ </a:t>
            </a:r>
            <a:r xmlns:a="http://schemas.openxmlformats.org/drawingml/2006/main">
              <a:rPr lang="su" altLang="ko-KR" sz="2800">
                <a:solidFill>
                  <a:srgbClr val="FF0000"/>
                </a:solidFill>
              </a:rPr>
              <a:t>Anjeunna raja.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u" altLang="ko-KR" sz="3600">
                <a:solidFill>
                  <a:schemeClr val="tx1">
                    <a:lumMod val="65000"/>
                    <a:lumOff val="35000"/>
                  </a:schemeClr>
                </a:solidFill>
              </a:rPr>
              <a:t>Di tanah Us aya hiji jelema ngaranna Ayub. Ieu lalaki ieu blameless jeung orientasi tegak; manéhna takwa ka Allah jeung shunned jahat.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u" altLang="ko-KR" sz="2800">
                <a:solidFill>
                  <a:schemeClr val="tx1">
                    <a:lumMod val="65000"/>
                    <a:lumOff val="35000"/>
                  </a:schemeClr>
                </a:solidFill>
              </a:rPr>
              <a:t>Pakasaban</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b="1">
                <a:solidFill>
                  <a:schemeClr val="tx1">
                    <a:lumMod val="50000"/>
                    <a:lumOff val="50000"/>
                  </a:schemeClr>
                </a:solidFill>
              </a:rPr>
              <a:t>NO. 42 Pangandika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400"/>
              <a:t>Daniel nampik ngadahar tuangeun Raja.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Tapi Daniel mutuskeun pikeun henteu najiskeun dirina ku tuangeun karajaan sareng anggur, sareng anjeunna nyuhunkeun idin ka pajabat pikeun henteu najiskeun dirina sapertos kitu.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Daniel</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500">
                <a:solidFill>
                  <a:schemeClr val="tx1">
                    <a:lumMod val="65000"/>
                    <a:lumOff val="35000"/>
                  </a:schemeClr>
                </a:solidFill>
              </a:rPr>
              <a:t>Daniel jeung tilu sobatna dibawa ka Babul minangka tawanan. Raja marentahkeun ka para pajabatna sangkan ngajar ka maranehna ku cara mere kadaharan jeung anggur raja.</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400">
                <a:solidFill>
                  <a:schemeClr val="tx1">
                    <a:lumMod val="65000"/>
                    <a:lumOff val="35000"/>
                  </a:schemeClr>
                </a:solidFill>
              </a:rPr>
              <a:t>"Kami rek teu ngadahar kadaharan anu dilarang ku hukum Allah!" Daniél jeung tilu sobatna ménta idin ka kapala pajabat pikeun henteu najiskeun dirina ku cara kitu.</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600">
                <a:solidFill>
                  <a:schemeClr val="tx1">
                    <a:lumMod val="65000"/>
                    <a:lumOff val="35000"/>
                  </a:schemeClr>
                </a:solidFill>
              </a:rPr>
              <a:t>Daniél jeung tilu sobatna ngadahar sayuran jeung cai tinimbang ngadahar kadaharan anu ditawarkeun ka brahala. Allah ngahargaan aranjeunna sareng masihan aranjeunna langkung hikmah.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500">
                <a:solidFill>
                  <a:schemeClr val="tx1">
                    <a:lumMod val="65000"/>
                    <a:lumOff val="35000"/>
                  </a:schemeClr>
                </a:solidFill>
              </a:rPr>
              <a:t>"Kumaha wijaksana aranjeunna!" Raja teu bisa tapi heran yén maranéhanana kasampak leuwih sehat sarta wijaksana ti batan lalaki ngora séjén anu dahar kadaharan karajaan.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600">
                <a:solidFill>
                  <a:schemeClr val="tx1">
                    <a:lumMod val="65000"/>
                    <a:lumOff val="35000"/>
                  </a:schemeClr>
                </a:solidFill>
              </a:rPr>
              <a:t>Saprak harita Daniel jeung tilu sobatna ngurus hal-hal penting Babul jeung ngajaga diri suci sateuacan Allah.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200">
                <a:solidFill>
                  <a:schemeClr val="tx1">
                    <a:lumMod val="65000"/>
                    <a:lumOff val="35000"/>
                  </a:schemeClr>
                </a:solidFill>
              </a:rPr>
              <a:t>Daniél jeung tilu sobatna mutuskeun pikeun ngajaga hukum Allah dina kaayaan tahanan.</a:t>
            </a:r>
          </a:p>
          <a:p>
            <a:r xmlns:a="http://schemas.openxmlformats.org/drawingml/2006/main">
              <a:rPr lang="su" altLang="ko-KR" sz="3200">
                <a:solidFill>
                  <a:schemeClr val="tx1">
                    <a:lumMod val="65000"/>
                    <a:lumOff val="35000"/>
                  </a:schemeClr>
                </a:solidFill>
              </a:rPr>
              <a:t>Saterusna, maranéhanana jadi cageur jeung wijaksana ti lalaki séjén nu dahar kadaharan karajaan.</a:t>
            </a:r>
          </a:p>
          <a:p>
            <a:r xmlns:a="http://schemas.openxmlformats.org/drawingml/2006/main">
              <a:rPr lang="su" altLang="ko-KR" sz="3200">
                <a:solidFill>
                  <a:schemeClr val="tx1">
                    <a:lumMod val="65000"/>
                    <a:lumOff val="35000"/>
                  </a:schemeClr>
                </a:solidFill>
              </a:rPr>
              <a:t>Urang kudu nurut ka Allah dina kaayaan naon waé.</a:t>
            </a:r>
          </a:p>
          <a:p>
            <a:r xmlns:a="http://schemas.openxmlformats.org/drawingml/2006/main">
              <a:rPr lang="su" altLang="ko-KR" sz="3200">
                <a:solidFill>
                  <a:schemeClr val="tx1">
                    <a:lumMod val="65000"/>
                    <a:lumOff val="35000"/>
                  </a:schemeClr>
                </a:solidFill>
              </a:rPr>
              <a:t>Teu aya anu penting tibatan cinta ka Gusti.</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Raja Suléman leuwih gedé kabeungharan jeung kawijaksanaan ti batan raja-raja séjénna di dunya.</a:t>
            </a:r>
            <a:r xmlns:a="http://schemas.openxmlformats.org/drawingml/2006/main">
              <a:rPr lang="s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2 Babad 9:</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t>WHO</a:t>
            </a:r>
            <a:r xmlns:a="http://schemas.openxmlformats.org/drawingml/2006/main">
              <a:rPr lang="su" altLang="en-US" sz="3200"/>
              <a:t> </a:t>
            </a:r>
            <a:r xmlns:a="http://schemas.openxmlformats.org/drawingml/2006/main">
              <a:rPr lang="su" altLang="ko-KR" sz="3200"/>
              <a:t>nyaeta</a:t>
            </a:r>
            <a:r xmlns:a="http://schemas.openxmlformats.org/drawingml/2006/main">
              <a:rPr lang="su" altLang="en-US" sz="3200"/>
              <a:t> </a:t>
            </a:r>
            <a:r xmlns:a="http://schemas.openxmlformats.org/drawingml/2006/main">
              <a:rPr lang="su" altLang="ko-KR" sz="3200"/>
              <a:t>Gusti?</a:t>
            </a:r>
            <a:r xmlns:a="http://schemas.openxmlformats.org/drawingml/2006/main">
              <a:rPr lang="s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rgbClr val="C00000"/>
                </a:solidFill>
              </a:rPr>
              <a:t>Gusti anu..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Allah teh hiji-hijina anu tiasa aya di sadaya tempat dina waktos anu sami (omnipresence). Sarta anjeunna Maha Kawasa.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Kadaharan naon anu didahar ku Daniél jeung tilu sobatna tibatan kadaharan raja?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cai jeung sayuran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cookie jeung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mie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béas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rgbClr val="FF0000"/>
                </a:solidFill>
              </a:rPr>
              <a:t>① </a:t>
            </a:r>
            <a:r xmlns:a="http://schemas.openxmlformats.org/drawingml/2006/main">
              <a:rPr lang="su" altLang="ko-KR" sz="2800">
                <a:solidFill>
                  <a:srgbClr val="FF0000"/>
                </a:solidFill>
              </a:rPr>
              <a:t>cai jeung sayuran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Tapi Daniel mutuskeun pikeun henteu najiskeun dirina ku tuangeun karajaan sareng anggur, sareng anjeunna nyuhunkeun idin ka pajabat pikeun henteu najiskeun dirina sapertos kitu.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Daniel</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b="1">
                <a:solidFill>
                  <a:schemeClr val="tx1">
                    <a:lumMod val="50000"/>
                    <a:lumOff val="50000"/>
                  </a:schemeClr>
                </a:solidFill>
              </a:rPr>
              <a:t>No 43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400"/>
              <a:t>Daniel tina Den Singa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Raja kacida bungahna sarta maréntahkeun pikeun ngangkat Daniél kaluar tina gorowong. Jeung nalika Daniel diangkat tina den, euweuh tatu kapanggih dina anjeunna, sabab anjeunna geus dipercanten ka Allah-Na.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Daniel</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6:</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500">
                <a:solidFill>
                  <a:schemeClr val="tx1">
                    <a:lumMod val="65000"/>
                    <a:lumOff val="35000"/>
                  </a:schemeClr>
                </a:solidFill>
              </a:rPr>
              <a:t>Aya jalma-jalma di Babul anu ngamusuh Daniel, anu ditawan sareng janten perdana menteri. Maranéhna rék maéhan Daniél.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400">
                <a:solidFill>
                  <a:schemeClr val="tx1">
                    <a:lumMod val="65000"/>
                    <a:lumOff val="35000"/>
                  </a:schemeClr>
                </a:solidFill>
              </a:rPr>
              <a:t>''Sing saha anu sujud ka salian ti raja, bakal dialungkeun ka liang singa!' Daniél teu eureun-eureun ngadoa tilu kali sapoé, sanajan manéhna nyaho.</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Jadi ahirna, Daniél dialungkeun ka guha singa nu pikasieuneun.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500">
                <a:solidFill>
                  <a:schemeClr val="tx1">
                    <a:lumMod val="65000"/>
                    <a:lumOff val="35000"/>
                  </a:schemeClr>
                </a:solidFill>
              </a:rPr>
              <a:t>Isuk-isukna isuk-isuk, raja sumping ka gua singa, tuluy mariksa, 'Daniel! Dupi anjeun aman?' Malahan, raja hayang Daniél ulah maot lantaran nyaah pisan ka Daniél.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600">
                <a:solidFill>
                  <a:schemeClr val="tx1">
                    <a:lumMod val="65000"/>
                    <a:lumOff val="35000"/>
                  </a:schemeClr>
                </a:solidFill>
              </a:rPr>
              <a:t>"Kuring henteu kunanaon pikeun Gusti ngajaga kuring!" Daniel teu menyakiti. Raja ogé muji ka Allah Daniel.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Suleman jadi raja katilu Israil ngagentos raja Daud.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solidFill>
                  <a:schemeClr val="tx1">
                    <a:lumMod val="65000"/>
                    <a:lumOff val="35000"/>
                  </a:schemeClr>
                </a:solidFill>
              </a:rPr>
              <a:t>Daniel, anu henteu sujud ka brahala,</a:t>
            </a:r>
          </a:p>
          <a:p>
            <a:pPr xmlns:a="http://schemas.openxmlformats.org/drawingml/2006/main" algn="ctr"/>
            <a:r xmlns:a="http://schemas.openxmlformats.org/drawingml/2006/main">
              <a:rPr lang="su" altLang="ko-KR" sz="3200">
                <a:solidFill>
                  <a:schemeClr val="tx1">
                    <a:lumMod val="65000"/>
                    <a:lumOff val="35000"/>
                  </a:schemeClr>
                </a:solidFill>
              </a:rPr>
              <a:t>ahirna, ieu dialungkeun kana den singa urang, tapi anjeunna aman.</a:t>
            </a:r>
          </a:p>
          <a:p>
            <a:pPr xmlns:a="http://schemas.openxmlformats.org/drawingml/2006/main" algn="ctr"/>
            <a:r xmlns:a="http://schemas.openxmlformats.org/drawingml/2006/main">
              <a:rPr lang="su" altLang="ko-KR" sz="3200">
                <a:solidFill>
                  <a:schemeClr val="tx1">
                    <a:lumMod val="65000"/>
                    <a:lumOff val="35000"/>
                  </a:schemeClr>
                </a:solidFill>
              </a:rPr>
              <a:t>Kusabab iman Daniél, raja Babul ogé muji ka Allah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Urang kudu ibadah ngan Allah jeung</a:t>
            </a:r>
          </a:p>
          <a:p>
            <a:pPr xmlns:a="http://schemas.openxmlformats.org/drawingml/2006/main" algn="ctr"/>
            <a:r xmlns:a="http://schemas.openxmlformats.org/drawingml/2006/main">
              <a:rPr lang="su" altLang="ko-KR" sz="3200">
                <a:solidFill>
                  <a:schemeClr val="tx1">
                    <a:lumMod val="65000"/>
                    <a:lumOff val="35000"/>
                  </a:schemeClr>
                </a:solidFill>
              </a:rPr>
              <a:t>urang kudu iman nu teu ngawula brahala!</a:t>
            </a:r>
          </a:p>
          <a:p>
            <a:pPr xmlns:a="http://schemas.openxmlformats.org/drawingml/2006/main" algn="ctr"/>
            <a:r xmlns:a="http://schemas.openxmlformats.org/drawingml/2006/main">
              <a:rPr lang="su" altLang="ko-KR" sz="3200">
                <a:solidFill>
                  <a:schemeClr val="tx1">
                    <a:lumMod val="65000"/>
                    <a:lumOff val="35000"/>
                  </a:schemeClr>
                </a:solidFill>
              </a:rPr>
              <a:t>Iman sapertos kitu tiasa ngajantenkeun jalma sanés percanten ka Allah.</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t>Gusti téh?</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rgbClr val="C00000"/>
                </a:solidFill>
              </a:rPr>
              <a:t>Gusti nu hiji..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Gusti mangrupikeun anu tiasa dipercaya</a:t>
            </a:r>
            <a:r xmlns:a="http://schemas.openxmlformats.org/drawingml/2006/main">
              <a:rPr lang="su" altLang="en-US" sz="3600">
                <a:solidFill>
                  <a:schemeClr val="tx1">
                    <a:lumMod val="65000"/>
                    <a:lumOff val="35000"/>
                  </a:schemeClr>
                </a:solidFill>
              </a:rPr>
              <a:t> </a:t>
            </a:r>
            <a:r xmlns:a="http://schemas.openxmlformats.org/drawingml/2006/main">
              <a:rPr lang="su" altLang="ko-KR" sz="3600">
                <a:solidFill>
                  <a:schemeClr val="tx1">
                    <a:lumMod val="65000"/>
                    <a:lumOff val="35000"/>
                  </a:schemeClr>
                </a:solidFill>
              </a:rPr>
              <a:t>anu tiasa nyalametkeun jalma-jalma anu leres-leres percanten ka Anjeunna sareng ngawula ka Anjeunna.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Naha</a:t>
            </a:r>
            <a:r xmlns:a="http://schemas.openxmlformats.org/drawingml/2006/main">
              <a:rPr lang="su" altLang="en-US" sz="3600">
                <a:solidFill>
                  <a:schemeClr val="tx1">
                    <a:lumMod val="65000"/>
                    <a:lumOff val="35000"/>
                  </a:schemeClr>
                </a:solidFill>
              </a:rPr>
              <a:t> </a:t>
            </a:r>
            <a:r xmlns:a="http://schemas.openxmlformats.org/drawingml/2006/main">
              <a:rPr lang="su" altLang="ko-KR" sz="3600">
                <a:solidFill>
                  <a:schemeClr val="tx1">
                    <a:lumMod val="65000"/>
                    <a:lumOff val="35000"/>
                  </a:schemeClr>
                </a:solidFill>
              </a:rPr>
              <a:t>éta</a:t>
            </a:r>
            <a:r xmlns:a="http://schemas.openxmlformats.org/drawingml/2006/main">
              <a:rPr lang="su" altLang="en-US" sz="3600">
                <a:solidFill>
                  <a:schemeClr val="tx1">
                    <a:lumMod val="65000"/>
                    <a:lumOff val="35000"/>
                  </a:schemeClr>
                </a:solidFill>
              </a:rPr>
              <a:t> </a:t>
            </a:r>
            <a:r xmlns:a="http://schemas.openxmlformats.org/drawingml/2006/main">
              <a:rPr lang="su" altLang="ko-KR" sz="3600">
                <a:solidFill>
                  <a:schemeClr val="tx1">
                    <a:lumMod val="65000"/>
                    <a:lumOff val="35000"/>
                  </a:schemeClr>
                </a:solidFill>
              </a:rPr>
              <a:t>Daniel dialungkeun ka gua singa?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Kusabab anjeunna ngabohong ka raja.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Kusabab anjeunna henteu sujud ka brahala raja.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Kusabab anjeunna bade maehan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Kusabab anjeunna henteu nyembah ka Allah kalayan saé.</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rgbClr val="FF0000"/>
                </a:solidFill>
              </a:rPr>
              <a:t>② </a:t>
            </a:r>
            <a:r xmlns:a="http://schemas.openxmlformats.org/drawingml/2006/main">
              <a:rPr lang="su" altLang="ko-KR" sz="2800">
                <a:solidFill>
                  <a:srgbClr val="FF0000"/>
                </a:solidFill>
              </a:rPr>
              <a:t>Kusabab anjeunna henteu sujud ka brahala raja.</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Raja kacida bungahna sarta maréntahkeun pikeun ngangkat Daniél kaluar tina gorowong. Jeung nalika Daniel diangkat tina den, euweuh tatu kapanggih dina anjeunna, sabab anjeunna geus dipercanten ka Allah-Na.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Daniel</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6:</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b="1">
                <a:solidFill>
                  <a:schemeClr val="tx1">
                    <a:lumMod val="50000"/>
                    <a:lumOff val="50000"/>
                  </a:schemeClr>
                </a:solidFill>
              </a:rPr>
              <a:t>No 44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400"/>
              <a:t>Yunus, anu aya di jero lauk gedé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Tapi PANGERAN nyayogikeun lauk anu ageung pikeun ngelek Yunus, sareng Yunus aya di jero lauk tilu dinten tilu wengi.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Yunus</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500">
                <a:solidFill>
                  <a:schemeClr val="tx1">
                    <a:lumMod val="65000"/>
                    <a:lumOff val="35000"/>
                  </a:schemeClr>
                </a:solidFill>
              </a:rPr>
              <a:t>Dina hiji poe Allah nembongan ka Yunus sarta ngadawuh,</a:t>
            </a:r>
          </a:p>
          <a:p>
            <a:r xmlns:a="http://schemas.openxmlformats.org/drawingml/2006/main">
              <a:rPr lang="su" altLang="ko-KR" sz="2500">
                <a:solidFill>
                  <a:schemeClr val="tx1">
                    <a:lumMod val="65000"/>
                    <a:lumOff val="35000"/>
                  </a:schemeClr>
                </a:solidFill>
              </a:rPr>
              <a:t>"Pindah ka kota Ninewe anu ageung sareng dakwakeun ngalawan éta! Kami bakal nyalametkeun maranehna tina kajahatan maranehna.”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Yunus teu hayang nurut ka Allah. Manéhna indit ka luar nagri jeung balayar ka Tarsis pikeun ngungsi ti Allah.</a:t>
            </a:r>
            <a:r xmlns:a="http://schemas.openxmlformats.org/drawingml/2006/main">
              <a:rPr lang="su"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400">
                <a:solidFill>
                  <a:schemeClr val="tx1">
                    <a:lumMod val="65000"/>
                    <a:lumOff val="35000"/>
                  </a:schemeClr>
                </a:solidFill>
              </a:rPr>
              <a:t>Tapi, Allah ngutus angin gede jeung kabeh maranehna bakal maot. Pelaut ngalungkeun Yunus ka laut. Hiji lauk hébat datang sarta swallowed anjeunna.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Yunus tobat dosana salami 3 dinten di jero lauk.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"Pasihan abdi hikmah pikeun mingpin umat abdi kalayan saé." Allah éta pleased yén Solomon geus ménta ieu. Janten, Allah masihan anjeunna naon anu dipénta ku Suléman.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400">
                <a:solidFill>
                  <a:schemeClr val="tx1">
                    <a:lumMod val="65000"/>
                    <a:lumOff val="35000"/>
                  </a:schemeClr>
                </a:solidFill>
              </a:rPr>
              <a:t>Laukna diutahkeun ka taneuh garing. Manéhna indit ka Ninewe jeung ngagorowok amanat Allah ka maranehna.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500">
                <a:solidFill>
                  <a:schemeClr val="tx1">
                    <a:lumMod val="65000"/>
                    <a:lumOff val="35000"/>
                  </a:schemeClr>
                </a:solidFill>
              </a:rPr>
              <a:t>Sanggeus ngadéngé peringatan Allah, urang Ninewe tobat sarta ménta rahmat Allah. Allah ngahampura urang Ninewe.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solidFill>
                  <a:schemeClr val="tx1">
                    <a:lumMod val="65000"/>
                    <a:lumOff val="35000"/>
                  </a:schemeClr>
                </a:solidFill>
              </a:rPr>
              <a:t>Yunus henteu taat kana Firman Allah.</a:t>
            </a:r>
          </a:p>
          <a:p>
            <a:pPr xmlns:a="http://schemas.openxmlformats.org/drawingml/2006/main" algn="ctr"/>
            <a:r xmlns:a="http://schemas.openxmlformats.org/drawingml/2006/main">
              <a:rPr lang="su" altLang="ko-KR" sz="3200">
                <a:solidFill>
                  <a:schemeClr val="tx1">
                    <a:lumMod val="65000"/>
                    <a:lumOff val="35000"/>
                  </a:schemeClr>
                </a:solidFill>
              </a:rPr>
              <a:t>Tapi Allah ngagunakeun Yunus pikeun henteu taat sarta ahirna nyalametkeun urang Niniwe.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Aya waktos nalika kersa Gusti béda sareng anu kuring pikirkeun.</a:t>
            </a:r>
          </a:p>
          <a:p>
            <a:pPr xmlns:a="http://schemas.openxmlformats.org/drawingml/2006/main" algn="ctr"/>
            <a:r xmlns:a="http://schemas.openxmlformats.org/drawingml/2006/main">
              <a:rPr lang="su" altLang="ko-KR" sz="3200">
                <a:solidFill>
                  <a:schemeClr val="tx1">
                    <a:lumMod val="65000"/>
                    <a:lumOff val="35000"/>
                  </a:schemeClr>
                </a:solidFill>
              </a:rPr>
              <a:t>Tapi kahayang Allah salawasna bener.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Urang kudu salawasna taat kana kahayang Allah.</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t>Saha Gusti?</a:t>
            </a:r>
            <a:r xmlns:a="http://schemas.openxmlformats.org/drawingml/2006/main">
              <a:rPr lang="s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rgbClr val="C00000"/>
                </a:solidFill>
              </a:rPr>
              <a:t>Gusti anu..</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Gusti anu nyalametkeun jalma-jalma anu ikhlas tobat tina dosa-dosana sareng nyuhunkeun panghampura.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Beuteung saha Yunus salila 3 poé?</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Singa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Gajah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Anjing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Lauk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rgbClr val="FF0000"/>
                </a:solidFill>
              </a:rPr>
              <a:t>④ </a:t>
            </a:r>
            <a:r xmlns:a="http://schemas.openxmlformats.org/drawingml/2006/main">
              <a:rPr lang="su" altLang="ko-KR" sz="2800">
                <a:solidFill>
                  <a:srgbClr val="FF0000"/>
                </a:solidFill>
              </a:rPr>
              <a:t>Lauk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Tapi PANGERAN nyayogikeun lauk anu ageung pikeun ngelek Yunus, sareng Yunus aya di jero lauk tilu dinten tilu wengi.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Yunus</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Hiji poé, dua awéwé datang ka Suléman mawa orok leutik. Aranjeunna perang yén orok éta orok nya saméméh raja.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Saur raja, "Kusabab dua awewe ngaku yen eta budak teh anakna, eta budak teh dibelah dua, satengahna dipaparinkeun ka hiji jeung satengahna ka nu saurang deui!"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Hiji awéwé pinuh ku karep ka putrana. Janten, saurna, "Pasihan orok anu hirup ka anjeunna. Tong dipaehan!” Ngadangu kitu, Suleman mutuskeun yen eta awewe teh indungna. Raja nimbalan, "Pasihan orok ka anjeunna. Manéhna téh indung sajati!”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600">
                <a:solidFill>
                  <a:schemeClr val="tx1">
                    <a:lumMod val="65000"/>
                    <a:lumOff val="35000"/>
                  </a:schemeClr>
                </a:solidFill>
              </a:rPr>
              <a:t>Suléman nyuhunkeun haté anu wijaksana, sanés kabeungharan atanapi kakawasaan</a:t>
            </a:r>
          </a:p>
          <a:p>
            <a:pPr xmlns:a="http://schemas.openxmlformats.org/drawingml/2006/main" algn="ctr"/>
            <a:r xmlns:a="http://schemas.openxmlformats.org/drawingml/2006/main">
              <a:rPr lang="su" altLang="ko-KR" sz="3600">
                <a:solidFill>
                  <a:schemeClr val="tx1">
                    <a:lumMod val="65000"/>
                    <a:lumOff val="35000"/>
                  </a:schemeClr>
                </a:solidFill>
              </a:rPr>
              <a:t>pikeun marentah nagarana.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u" altLang="ko-KR" sz="3600">
                <a:solidFill>
                  <a:schemeClr val="tx1">
                    <a:lumMod val="65000"/>
                    <a:lumOff val="35000"/>
                  </a:schemeClr>
                </a:solidFill>
              </a:rPr>
              <a:t>Urang kudu ngadoa ka Allah lain ngan pikeun diri urang sorangan tapi ogé pikeun ngawula ka batur.</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u" altLang="ko-KR" sz="3600">
                <a:solidFill>
                  <a:schemeClr val="tx1">
                    <a:lumMod val="65000"/>
                    <a:lumOff val="35000"/>
                  </a:schemeClr>
                </a:solidFill>
              </a:rPr>
              <a:t>Sanggeus Daud réngsé ngobrol jeung Saul, Yonatan jadi hiji sumanget jeung Daud, sarta anjeunna dipikacinta anjeunna sakumaha dirina sorangan.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u" altLang="ko-KR" sz="2800">
                <a:solidFill>
                  <a:schemeClr val="tx1">
                    <a:lumMod val="65000"/>
                    <a:lumOff val="35000"/>
                  </a:schemeClr>
                </a:solidFill>
              </a:rPr>
              <a:t>1 Samuel 18:</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t>Gusti?</a:t>
            </a:r>
            <a:r xmlns:a="http://schemas.openxmlformats.org/drawingml/2006/main">
              <a:rPr lang="s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rgbClr val="C00000"/>
                </a:solidFill>
              </a:rPr>
              <a:t>Gusti..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Gusti mangrupikeun hiji anu tiasa masihan urang hikmah anu teu tiasa anjeun kéngingkeun ti dunya.</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Naon nu dipénta Suléman ka Allah?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dahareun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kabeungharan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kaséhatan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hikmah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rgbClr val="FF0000"/>
                </a:solidFill>
              </a:rPr>
              <a:t>④ </a:t>
            </a:r>
            <a:r xmlns:a="http://schemas.openxmlformats.org/drawingml/2006/main">
              <a:rPr lang="su" altLang="ko-KR" sz="2800">
                <a:solidFill>
                  <a:srgbClr val="FF0000"/>
                </a:solidFill>
              </a:rPr>
              <a:t>hikmah</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Raja Suléman leuwih gedé kabeungharan jeung kawijaksanaan ti batan raja-raja séjénna di dunya.</a:t>
            </a:r>
            <a:r xmlns:a="http://schemas.openxmlformats.org/drawingml/2006/main">
              <a:rPr lang="s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2 Babad 9:</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b="1">
                <a:solidFill>
                  <a:schemeClr val="tx1">
                    <a:lumMod val="50000"/>
                    <a:lumOff val="50000"/>
                  </a:schemeClr>
                </a:solidFill>
              </a:rPr>
              <a:t>No 33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400"/>
              <a:t>Bait Suci pikeun Ngaran Allah</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Suléman maréntahkeun pikeun ngawangun hiji Bait Allah pikeun Ngaran PANGERAN jeung hiji karaton karajaan keur dirina.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2 Babad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Solomon hayang ngawangun hiji kuil pikeun Allah sakumaha bapana, David maréntahkeun.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Ku kituna, anjeunna maréntahkeun tukang kayu terampil mawa tangkal pangalusna pikeun Bait Allah.</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Anjeunna nyiapkeun batu pikeun Bait Allah. Anjeunna miwarang pengrajin terampil mawa batu badag, megah tur kuat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Sababaraha pengrajin ngahias Bait Allah ku baju warna sareng benang emas.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600">
                <a:solidFill>
                  <a:schemeClr val="tx1">
                    <a:lumMod val="65000"/>
                    <a:lumOff val="35000"/>
                  </a:schemeClr>
                </a:solidFill>
              </a:rPr>
              <a:t>Nalika Bait Allah parantos réngsé, Suleman sareng sadaya lalaki Israil nyembah ka Allah kalayan bungah pisan.</a:t>
            </a:r>
            <a:r xmlns:a="http://schemas.openxmlformats.org/drawingml/2006/main">
              <a:rPr lang="su" altLang="en-US" sz="2600">
                <a:solidFill>
                  <a:schemeClr val="tx1">
                    <a:lumMod val="65000"/>
                    <a:lumOff val="35000"/>
                  </a:schemeClr>
                </a:solidFill>
              </a:rPr>
              <a:t> </a:t>
            </a:r>
            <a:r xmlns:a="http://schemas.openxmlformats.org/drawingml/2006/main">
              <a:rPr lang="su" altLang="ko-KR" sz="2600">
                <a:solidFill>
                  <a:schemeClr val="tx1">
                    <a:lumMod val="65000"/>
                    <a:lumOff val="35000"/>
                  </a:schemeClr>
                </a:solidFill>
              </a:rPr>
              <a:t>“Duh Gusti Alloh! Kadieu jeung raja kami di dieu!”</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u" altLang="ko-KR" sz="2800">
                <a:solidFill>
                  <a:schemeClr val="tx1">
                    <a:lumMod val="65000"/>
                    <a:lumOff val="35000"/>
                  </a:schemeClr>
                </a:solidFill>
              </a:rPr>
              <a:t>Daud jadi cicing di karaton. Anjeunna pendak sareng Yonatan, putra raja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600">
                <a:solidFill>
                  <a:schemeClr val="tx1">
                    <a:lumMod val="65000"/>
                    <a:lumOff val="35000"/>
                  </a:schemeClr>
                </a:solidFill>
              </a:rPr>
              <a:t>Suléman jeung rahayatna némbongkeun haténa nyaah ka Allah kalayan ngawangun Bait Allah anu éndah.</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u" altLang="ko-KR" sz="3600">
                <a:solidFill>
                  <a:schemeClr val="tx1">
                    <a:lumMod val="65000"/>
                    <a:lumOff val="35000"/>
                  </a:schemeClr>
                </a:solidFill>
              </a:rPr>
              <a:t>Garéja mangrupikeun tempat dimana urang tepang sareng Gusti sareng urang tiasa nunjukkeun manah cinta ka Gusti.</a:t>
            </a:r>
          </a:p>
          <a:p>
            <a:pPr xmlns:a="http://schemas.openxmlformats.org/drawingml/2006/main" algn="ctr"/>
            <a:r xmlns:a="http://schemas.openxmlformats.org/drawingml/2006/main">
              <a:rPr lang="su" altLang="ko-KR" sz="3600">
                <a:solidFill>
                  <a:schemeClr val="tx1">
                    <a:lumMod val="65000"/>
                    <a:lumOff val="35000"/>
                  </a:schemeClr>
                </a:solidFill>
              </a:rPr>
              <a:t>Urang kudu cinta gereja urang.</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t>Gusti?</a:t>
            </a:r>
            <a:r xmlns:a="http://schemas.openxmlformats.org/drawingml/2006/main">
              <a:rPr lang="s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rgbClr val="C00000"/>
                </a:solidFill>
              </a:rPr>
              <a:t>Gusti..</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Gusti mangrupikeun hiji anu milarian jalma-jalma anu nyembah sareng ngaberkahan aranjeunna.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u" altLang="ko-KR" sz="4000">
                <a:solidFill>
                  <a:srgbClr val="FF0000"/>
                </a:solidFill>
              </a:rPr>
              <a:t>kuis poé ieu</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u" altLang="en-US" sz="3600">
                <a:solidFill>
                  <a:schemeClr val="tx1">
                    <a:lumMod val="65000"/>
                    <a:lumOff val="35000"/>
                  </a:schemeClr>
                </a:solidFill>
              </a:rPr>
              <a:t>Naon nu dilakukeun ku Suléman jeung Israil pikeun némbongkeun kanyaahna ka Allah?</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u" altLang="en-US" sz="2800">
                <a:solidFill>
                  <a:schemeClr val="tx1">
                    <a:lumMod val="65000"/>
                    <a:lumOff val="35000"/>
                  </a:schemeClr>
                </a:solidFill>
              </a:rPr>
              <a:t>① </a:t>
            </a:r>
            <a:r xmlns:a="http://schemas.openxmlformats.org/drawingml/2006/main">
              <a:rPr lang="su" altLang="en-US" sz="2800">
                <a:solidFill>
                  <a:schemeClr val="tx1">
                    <a:lumMod val="65000"/>
                    <a:lumOff val="35000"/>
                  </a:schemeClr>
                </a:solidFill>
              </a:rPr>
              <a:t>Idola</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u" altLang="en-US" sz="2800">
                <a:solidFill>
                  <a:schemeClr val="tx1">
                    <a:lumMod val="65000"/>
                    <a:lumOff val="35000"/>
                  </a:schemeClr>
                </a:solidFill>
              </a:rPr>
              <a:t>② </a:t>
            </a:r>
            <a:r xmlns:a="http://schemas.openxmlformats.org/drawingml/2006/main">
              <a:rPr lang="su" altLang="en-US" sz="2800">
                <a:solidFill>
                  <a:schemeClr val="tx1">
                    <a:lumMod val="65000"/>
                    <a:lumOff val="35000"/>
                  </a:schemeClr>
                </a:solidFill>
              </a:rPr>
              <a:t>Istana</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u" altLang="en-US" sz="2800">
                <a:solidFill>
                  <a:schemeClr val="tx1">
                    <a:lumMod val="65000"/>
                    <a:lumOff val="35000"/>
                  </a:schemeClr>
                </a:solidFill>
              </a:rPr>
              <a:t>③ </a:t>
            </a:r>
            <a:r xmlns:a="http://schemas.openxmlformats.org/drawingml/2006/main">
              <a:rPr lang="su" altLang="en-US" sz="2800">
                <a:solidFill>
                  <a:schemeClr val="tx1">
                    <a:lumMod val="65000"/>
                    <a:lumOff val="35000"/>
                  </a:schemeClr>
                </a:solidFill>
              </a:rPr>
              <a:t>kota</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u" altLang="en-US" sz="2800">
                <a:solidFill>
                  <a:schemeClr val="tx1">
                    <a:lumMod val="65000"/>
                    <a:lumOff val="35000"/>
                  </a:schemeClr>
                </a:solidFill>
              </a:rPr>
              <a:t>④ </a:t>
            </a:r>
            <a:r xmlns:a="http://schemas.openxmlformats.org/drawingml/2006/main">
              <a:rPr lang="su" altLang="en-US" sz="2800">
                <a:solidFill>
                  <a:schemeClr val="tx1">
                    <a:lumMod val="65000"/>
                    <a:lumOff val="35000"/>
                  </a:schemeClr>
                </a:solidFill>
              </a:rPr>
              <a:t>sanctuary</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u" altLang="en-US" sz="2800">
                <a:solidFill>
                  <a:srgbClr val="FF0000"/>
                </a:solidFill>
              </a:rPr>
              <a:t>④ </a:t>
            </a:r>
            <a:r xmlns:a="http://schemas.openxmlformats.org/drawingml/2006/main">
              <a:rPr lang="su" altLang="en-US" sz="2800">
                <a:solidFill>
                  <a:srgbClr val="FF0000"/>
                </a:solidFill>
              </a:rPr>
              <a:t>sanctuary</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Suléman maréntahkeun pikeun ngawangun hiji Bait Allah pikeun Ngaran PANGERAN jeung hiji karaton karajaan keur dirina.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2 Babad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b="1">
                <a:solidFill>
                  <a:schemeClr val="tx1">
                    <a:lumMod val="50000"/>
                    <a:lumOff val="50000"/>
                  </a:schemeClr>
                </a:solidFill>
              </a:rPr>
              <a:t>No 34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400"/>
              <a:t>Gagak Nu Mawa Roti jeung Daging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t>Anjeun bakal nginum ti walungan, sarta kuring geus maréntahkeun gagak pikeun kadaharan anjeun aya.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1 rajana</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700">
                <a:solidFill>
                  <a:schemeClr val="tx1">
                    <a:lumMod val="65000"/>
                    <a:lumOff val="35000"/>
                  </a:schemeClr>
                </a:solidFill>
              </a:rPr>
              <a:t>Aya hiji raja anu ngaranna Ahab anu jahat pisan di payuneun Allah. Nabi Élias nepikeun pangandika Allah ka Ahab.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600">
                <a:solidFill>
                  <a:schemeClr val="tx1">
                    <a:lumMod val="65000"/>
                    <a:lumOff val="35000"/>
                  </a:schemeClr>
                </a:solidFill>
              </a:rPr>
              <a:t>"Moal aya hujan di bumi!" Dina hal ieu, Ahab nyoba maehan anjeunna. Allah ngajadikeun manéhna nyumput ti raja Ahab.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Élias kabur ka tanah anu didawuhkeun ku Allah.</a:t>
            </a:r>
          </a:p>
          <a:p>
            <a:r xmlns:a="http://schemas.openxmlformats.org/drawingml/2006/main">
              <a:rPr lang="su" altLang="ko-KR" sz="2800">
                <a:solidFill>
                  <a:schemeClr val="tx1">
                    <a:lumMod val="65000"/>
                    <a:lumOff val="35000"/>
                  </a:schemeClr>
                </a:solidFill>
              </a:rPr>
              <a:t>Tapi, manéhna teu bisa meunang nanaon dahar di dinya.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Allah maréntahkeun manuk gagak pikeun kadaharan Élias di dinya. Manuk gagak mawa roti jeung daging isuk-isuk jeung sore, tuluy nginum ti walungan.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su" altLang="ko-KR" sz="2800">
                <a:solidFill>
                  <a:schemeClr val="tx1">
                    <a:lumMod val="65000"/>
                    <a:lumOff val="35000"/>
                  </a:schemeClr>
                </a:solidFill>
              </a:rPr>
              <a:t>Yonatan resep pisan ka Daud. Yonatan jadi hiji sumanget jeung Daud.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Élias nurut kana firman Allah dina resiko hirupna sarta manéhna ngalaman hiji pangalaman endah tina panyalindungan Allah.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2800">
                <a:solidFill>
                  <a:schemeClr val="tx1">
                    <a:lumMod val="65000"/>
                    <a:lumOff val="35000"/>
                  </a:schemeClr>
                </a:solidFill>
              </a:rPr>
              <a:t>Raja nu jahat, Ahab teu resep kana parentah Allah. Jadi, manéhna nyoba maéhan nabi Allah, Élias nu geus nyaritakeun firman Allah.</a:t>
            </a:r>
            <a:r xmlns:a="http://schemas.openxmlformats.org/drawingml/2006/main">
              <a:rPr lang="su"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u" altLang="ko-KR" sz="2800">
                <a:solidFill>
                  <a:schemeClr val="tx1">
                    <a:lumMod val="65000"/>
                    <a:lumOff val="35000"/>
                  </a:schemeClr>
                </a:solidFill>
              </a:rPr>
              <a:t>Tapi, Allah nangtayungan jeung ngurus Élias ku cara nu luar biasa!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u" altLang="ko-KR" sz="2800">
                <a:solidFill>
                  <a:schemeClr val="tx1">
                    <a:lumMod val="65000"/>
                    <a:lumOff val="35000"/>
                  </a:schemeClr>
                </a:solidFill>
              </a:rPr>
              <a:t>Urang kedah nurut sareng ngumumkeun firman Allah dina kaayaan naon waé sapertos Élias.</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u" altLang="ko-KR" sz="2800">
                <a:solidFill>
                  <a:schemeClr val="tx1">
                    <a:lumMod val="65000"/>
                    <a:lumOff val="35000"/>
                  </a:schemeClr>
                </a:solidFill>
              </a:rPr>
              <a:t>Allah pasti ngajaga urang</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t>Saha Gusti?</a:t>
            </a:r>
            <a:r xmlns:a="http://schemas.openxmlformats.org/drawingml/2006/main">
              <a:rPr lang="s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rgbClr val="C00000"/>
                </a:solidFill>
              </a:rPr>
              <a:t>Gusti anu..</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Gusti mangrupikeun anu ngurus jalma-jalma anu taat sareng ngajaga kecap-kecap-Na kalayan cara anu luar biasa.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Saha anu mawa tuangeun ka Élias?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kuda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garuda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naga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gagak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rgbClr val="FF0000"/>
                </a:solidFill>
              </a:rPr>
              <a:t>④ </a:t>
            </a:r>
            <a:r xmlns:a="http://schemas.openxmlformats.org/drawingml/2006/main">
              <a:rPr lang="su" altLang="ko-KR" sz="2800">
                <a:solidFill>
                  <a:srgbClr val="FF0000"/>
                </a:solidFill>
              </a:rPr>
              <a:t>gagak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t>Anjeun bakal nginum ti walungan, sarta kuring geus maréntahkeun gagak pikeun kadaharan anjeun aya.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1 rajana</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b="1">
                <a:solidFill>
                  <a:schemeClr val="tx1">
                    <a:lumMod val="50000"/>
                    <a:lumOff val="50000"/>
                  </a:schemeClr>
                </a:solidFill>
              </a:rPr>
              <a:t>No 35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400"/>
              <a:t>Tepung jeung minyak</a:t>
            </a:r>
          </a:p>
          <a:p>
            <a:pPr xmlns:a="http://schemas.openxmlformats.org/drawingml/2006/main" algn="ctr"/>
            <a:r xmlns:a="http://schemas.openxmlformats.org/drawingml/2006/main">
              <a:rPr lang="su" altLang="ko-KR" sz="4400"/>
              <a:t>teu dipaké nepi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Langsung ka Sarpat urang Sidon, terus cicing di dinya. Kami geus nitah hiji randa di eta tempat pikeun nyadiakeun Anjeun sareng dahareun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1 rajana</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Teu aya hujan di Israil sakumaha anu didawuhkeun ku PANGERAN Allah. Ku kituna teu aya dahareun pikeun jalma dahar.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Yéhuwa Allah ngutus Élias ka hiji randa nu cicing di Sarpat.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Elias miwarang manehna nyieun roti keur dirina ngan sakeupeul tipung jeung minyak saeutik nu ditinggalkeun ka dirina.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su" altLang="ko-KR" sz="2800">
                <a:solidFill>
                  <a:schemeClr val="tx1">
                    <a:lumMod val="65000"/>
                    <a:lumOff val="35000"/>
                  </a:schemeClr>
                </a:solidFill>
              </a:rPr>
              <a:t>Yonatan masihan Daud pedang jeung panah sorangan. Ieu ngandung harti yén manéhna bener-bener percaya ka Daud.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600">
                <a:solidFill>
                  <a:schemeClr val="tx1">
                    <a:lumMod val="65000"/>
                    <a:lumOff val="35000"/>
                  </a:schemeClr>
                </a:solidFill>
              </a:rPr>
              <a:t>Sanajan manehna teu boga cukup tipung jeung minyak on nu maranéhna hirup, nurutkeun nyebutkeun Nabi Elias urang, manehna nyieun sababaraha roti jeung dibikeun ka Nabi Elias munggaran tur dijieun keur dirina.</a:t>
            </a:r>
            <a:r xmlns:a="http://schemas.openxmlformats.org/drawingml/2006/main">
              <a:rPr lang="su" altLang="en-US" sz="2600">
                <a:solidFill>
                  <a:schemeClr val="tx1">
                    <a:lumMod val="65000"/>
                    <a:lumOff val="35000"/>
                  </a:schemeClr>
                </a:solidFill>
              </a:rPr>
              <a:t> </a:t>
            </a:r>
            <a:r xmlns:a="http://schemas.openxmlformats.org/drawingml/2006/main">
              <a:rPr lang="su" altLang="ko-KR" sz="2600">
                <a:solidFill>
                  <a:schemeClr val="tx1">
                    <a:lumMod val="65000"/>
                    <a:lumOff val="35000"/>
                  </a:schemeClr>
                </a:solidFill>
              </a:rPr>
              <a:t>Lajeng, héran, toples tepung jeung kendi minyak éta</a:t>
            </a:r>
            <a:r xmlns:a="http://schemas.openxmlformats.org/drawingml/2006/main">
              <a:rPr lang="su" altLang="en-US" sz="2600">
                <a:solidFill>
                  <a:schemeClr val="tx1">
                    <a:lumMod val="65000"/>
                    <a:lumOff val="35000"/>
                  </a:schemeClr>
                </a:solidFill>
              </a:rPr>
              <a:t> </a:t>
            </a:r>
            <a:r xmlns:a="http://schemas.openxmlformats.org/drawingml/2006/main">
              <a:rPr lang="su" altLang="ko-KR" sz="2600">
                <a:solidFill>
                  <a:schemeClr val="tx1">
                    <a:lumMod val="65000"/>
                    <a:lumOff val="35000"/>
                  </a:schemeClr>
                </a:solidFill>
              </a:rPr>
              <a:t>teu dipaké nepi.</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600">
                <a:solidFill>
                  <a:schemeClr val="tx1">
                    <a:lumMod val="65000"/>
                    <a:lumOff val="35000"/>
                  </a:schemeClr>
                </a:solidFill>
              </a:rPr>
              <a:t>Hiji poé putrana maot. Tapi PANGERAN Allah ngantepkeun budak éta hirup deui sareng hirup. Manéhna méré kamulyaan ka Allah.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solidFill>
                  <a:schemeClr val="tx1">
                    <a:lumMod val="65000"/>
                    <a:lumOff val="35000"/>
                  </a:schemeClr>
                </a:solidFill>
              </a:rPr>
              <a:t>Si randa ngasongkeun tipung saeutik jeung minyak</a:t>
            </a:r>
          </a:p>
          <a:p>
            <a:pPr xmlns:a="http://schemas.openxmlformats.org/drawingml/2006/main" algn="ctr"/>
            <a:r xmlns:a="http://schemas.openxmlformats.org/drawingml/2006/main">
              <a:rPr lang="su" altLang="ko-KR" sz="3200">
                <a:solidFill>
                  <a:schemeClr val="tx1">
                    <a:lumMod val="65000"/>
                    <a:lumOff val="35000"/>
                  </a:schemeClr>
                </a:solidFill>
              </a:rPr>
              <a:t>ka Gusti.</a:t>
            </a:r>
            <a:r xmlns:a="http://schemas.openxmlformats.org/drawingml/2006/main">
              <a:rPr lang="su"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Saterusna, manéhna narima loba berkah</a:t>
            </a:r>
          </a:p>
          <a:p>
            <a:pPr xmlns:a="http://schemas.openxmlformats.org/drawingml/2006/main" algn="ctr"/>
            <a:r xmlns:a="http://schemas.openxmlformats.org/drawingml/2006/main">
              <a:rPr lang="su" altLang="ko-KR" sz="3200">
                <a:solidFill>
                  <a:schemeClr val="tx1">
                    <a:lumMod val="65000"/>
                    <a:lumOff val="35000"/>
                  </a:schemeClr>
                </a:solidFill>
              </a:rPr>
              <a:t>saluareun imajinasi.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Sakapeung, bakal aya waktos urang kedah masihan hal anu penting ka Gusti.</a:t>
            </a:r>
          </a:p>
          <a:p>
            <a:pPr xmlns:a="http://schemas.openxmlformats.org/drawingml/2006/main" algn="ctr"/>
            <a:r xmlns:a="http://schemas.openxmlformats.org/drawingml/2006/main">
              <a:rPr lang="su" altLang="ko-KR" sz="3200">
                <a:solidFill>
                  <a:schemeClr val="tx1">
                    <a:lumMod val="65000"/>
                    <a:lumOff val="35000"/>
                  </a:schemeClr>
                </a:solidFill>
              </a:rPr>
              <a:t>Saterusna, Allah ngaberkahan urang loba ngaliwatan kurban jeung kurban ieu.</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t>Saha Gusti?</a:t>
            </a:r>
            <a:r xmlns:a="http://schemas.openxmlformats.org/drawingml/2006/main">
              <a:rPr lang="s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rgbClr val="C00000"/>
                </a:solidFill>
              </a:rPr>
              <a:t>Gusti anu..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Gusti mangrupikeun hiji anu nyayogikeun sadayana anu urang peryogikeun pikeun hirup-dahar, baju, bumi, jsb.</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200">
                <a:solidFill>
                  <a:schemeClr val="tx1">
                    <a:lumMod val="65000"/>
                    <a:lumOff val="35000"/>
                  </a:schemeClr>
                </a:solidFill>
              </a:rPr>
              <a:t>Ka saha timbalan Allah ka Nabi Elias?</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raja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imam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randa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umum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rgbClr val="FF0000"/>
                </a:solidFill>
              </a:rPr>
              <a:t>③ </a:t>
            </a:r>
            <a:r xmlns:a="http://schemas.openxmlformats.org/drawingml/2006/main">
              <a:rPr lang="su" altLang="ko-KR" sz="2800">
                <a:solidFill>
                  <a:srgbClr val="FF0000"/>
                </a:solidFill>
              </a:rPr>
              <a:t>randa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Langsung ka Sarpat urang Sidon, terus cicing di dinya. Kami geus nitah hiji randa di eta tempat pikeun nyadiakeun Anjeun sareng dahareun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1 rajana</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u" altLang="ko-KR" b="1">
                <a:solidFill>
                  <a:schemeClr val="tx1">
                    <a:lumMod val="50000"/>
                    <a:lumOff val="50000"/>
                  </a:schemeClr>
                </a:solidFill>
              </a:rPr>
              <a:t>No 36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u" altLang="ko-KR" sz="4400"/>
              <a:t>Seuneu Turun ti Kahyangan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u" altLang="ko-KR" sz="3600">
                <a:solidFill>
                  <a:schemeClr val="tx1">
                    <a:lumMod val="65000"/>
                    <a:lumOff val="35000"/>
                  </a:schemeClr>
                </a:solidFill>
              </a:rPr>
              <a:t>Teras seuneu PANGERAN murag sareng ngaduruk kurban, kai, batu sareng taneuh, sareng ogé ngaletak cai dina lombang.</a:t>
            </a:r>
            <a:r xmlns:a="http://schemas.openxmlformats.org/drawingml/2006/main">
              <a:rPr lang="s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u" altLang="ko-KR" sz="2800">
                <a:solidFill>
                  <a:schemeClr val="tx1">
                    <a:lumMod val="65000"/>
                    <a:lumOff val="35000"/>
                  </a:schemeClr>
                </a:solidFill>
              </a:rPr>
              <a:t>1 rajana</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u" altLang="ko-KR" sz="2800">
                <a:solidFill>
                  <a:schemeClr val="tx1">
                    <a:lumMod val="65000"/>
                    <a:lumOff val="35000"/>
                  </a:schemeClr>
                </a:solidFill>
              </a:rPr>
              <a:t>Allah ngutus Élias ka raja Ahab nu jahat di Israil. "Anjeun bakal terang saha Gusti anu leres!"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su" altLang="ko-KR" sz="2800">
                <a:solidFill>
                  <a:schemeClr val="tx1">
                    <a:lumMod val="65000"/>
                    <a:lumOff val="35000"/>
                  </a:schemeClr>
                </a:solidFill>
              </a:rPr>
              <a:t>Élias geus merangan 850 nabi palsu nu nyembah brahala. "Dewa anu ngawaler ku seuneu nyaéta Allah anu nyata!"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su" altLang="ko-KR" sz="2800">
                <a:solidFill>
                  <a:schemeClr val="tx1">
                    <a:lumMod val="65000"/>
                    <a:lumOff val="35000"/>
                  </a:schemeClr>
                </a:solidFill>
              </a:rPr>
              <a:t>Yonatan mikeun bajuna anu berharga ka Daud. Éta nunjukkeun sosobatan Yonatan ka Daud.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u" altLang="ko-KR" sz="2800">
                <a:solidFill>
                  <a:schemeClr val="tx1">
                    <a:lumMod val="65000"/>
                    <a:lumOff val="35000"/>
                  </a:schemeClr>
                </a:solidFill>
              </a:rPr>
              <a:t>850 nabi nyauran nami allahna sareng nari ngurilingan altar tapi teu aya respon seuneu.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u" altLang="ko-KR" sz="2800">
                <a:solidFill>
                  <a:schemeClr val="tx1">
                    <a:lumMod val="65000"/>
                    <a:lumOff val="35000"/>
                  </a:schemeClr>
                </a:solidFill>
              </a:rPr>
              <a:t>Giliran Élias. Élias ngadoa ka surga. Saterusna, seuneu Allah murag jeung kaduruk nepi kurban dina ngarobah.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su" altLang="ko-KR" sz="2600">
                <a:solidFill>
                  <a:schemeClr val="tx1">
                    <a:lumMod val="65000"/>
                    <a:lumOff val="35000"/>
                  </a:schemeClr>
                </a:solidFill>
              </a:rPr>
              <a:t>”Yéhuwa téh Allah nu sajati!” Urang Israil tobat dosa-dosana sareng muji ka Allah.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su" altLang="ko-KR" sz="3200">
                <a:solidFill>
                  <a:schemeClr val="tx1">
                    <a:lumMod val="65000"/>
                    <a:lumOff val="35000"/>
                  </a:schemeClr>
                </a:solidFill>
              </a:rPr>
              <a:t>Dewa palsu teu bisa nanaon.</a:t>
            </a:r>
          </a:p>
          <a:p>
            <a:pPr xmlns:a="http://schemas.openxmlformats.org/drawingml/2006/main" algn="ctr"/>
            <a:r xmlns:a="http://schemas.openxmlformats.org/drawingml/2006/main">
              <a:rPr lang="su" altLang="ko-KR" sz="3200">
                <a:solidFill>
                  <a:schemeClr val="tx1">
                    <a:lumMod val="65000"/>
                    <a:lumOff val="35000"/>
                  </a:schemeClr>
                </a:solidFill>
              </a:rPr>
              <a:t>Pikeun</a:t>
            </a:r>
            <a:r xmlns:a="http://schemas.openxmlformats.org/drawingml/2006/main">
              <a:rPr lang="su" altLang="en-US" sz="3200">
                <a:solidFill>
                  <a:schemeClr val="tx1">
                    <a:lumMod val="65000"/>
                    <a:lumOff val="35000"/>
                  </a:schemeClr>
                </a:solidFill>
              </a:rPr>
              <a:t> </a:t>
            </a:r>
            <a:r xmlns:a="http://schemas.openxmlformats.org/drawingml/2006/main">
              <a:rPr lang="su" altLang="ko-KR" sz="3200">
                <a:solidFill>
                  <a:schemeClr val="tx1">
                    <a:lumMod val="65000"/>
                    <a:lumOff val="35000"/>
                  </a:schemeClr>
                </a:solidFill>
              </a:rPr>
              <a:t>aranjeunna</a:t>
            </a:r>
            <a:r xmlns:a="http://schemas.openxmlformats.org/drawingml/2006/main">
              <a:rPr lang="su" altLang="en-US" sz="3200">
                <a:solidFill>
                  <a:schemeClr val="tx1">
                    <a:lumMod val="65000"/>
                    <a:lumOff val="35000"/>
                  </a:schemeClr>
                </a:solidFill>
              </a:rPr>
              <a:t> </a:t>
            </a:r>
            <a:r xmlns:a="http://schemas.openxmlformats.org/drawingml/2006/main">
              <a:rPr lang="su" altLang="ko-KR" sz="3200">
                <a:solidFill>
                  <a:schemeClr val="tx1">
                    <a:lumMod val="65000"/>
                    <a:lumOff val="35000"/>
                  </a:schemeClr>
                </a:solidFill>
              </a:rPr>
              <a:t>kungsi</a:t>
            </a:r>
            <a:r xmlns:a="http://schemas.openxmlformats.org/drawingml/2006/main">
              <a:rPr lang="su" altLang="en-US" sz="3200">
                <a:solidFill>
                  <a:schemeClr val="tx1">
                    <a:lumMod val="65000"/>
                    <a:lumOff val="35000"/>
                  </a:schemeClr>
                </a:solidFill>
              </a:rPr>
              <a:t> </a:t>
            </a:r>
            <a:r xmlns:a="http://schemas.openxmlformats.org/drawingml/2006/main">
              <a:rPr lang="su" altLang="ko-KR" sz="3200">
                <a:solidFill>
                  <a:schemeClr val="tx1">
                    <a:lumMod val="65000"/>
                    <a:lumOff val="35000"/>
                  </a:schemeClr>
                </a:solidFill>
              </a:rPr>
              <a:t>henteu</a:t>
            </a:r>
            <a:r xmlns:a="http://schemas.openxmlformats.org/drawingml/2006/main">
              <a:rPr lang="su" altLang="en-US" sz="3200">
                <a:solidFill>
                  <a:schemeClr val="tx1">
                    <a:lumMod val="65000"/>
                    <a:lumOff val="35000"/>
                  </a:schemeClr>
                </a:solidFill>
              </a:rPr>
              <a:t> </a:t>
            </a:r>
            <a:r xmlns:a="http://schemas.openxmlformats.org/drawingml/2006/main">
              <a:rPr lang="su" altLang="ko-KR" sz="3200">
                <a:solidFill>
                  <a:schemeClr val="tx1">
                    <a:lumMod val="65000"/>
                    <a:lumOff val="35000"/>
                  </a:schemeClr>
                </a:solidFill>
              </a:rPr>
              <a:t>kakuatan.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Gusti Nu Maha Kawasa.</a:t>
            </a:r>
          </a:p>
          <a:p>
            <a:pPr xmlns:a="http://schemas.openxmlformats.org/drawingml/2006/main" algn="ctr"/>
            <a:r xmlns:a="http://schemas.openxmlformats.org/drawingml/2006/main">
              <a:rPr lang="su" altLang="ko-KR" sz="3200">
                <a:solidFill>
                  <a:schemeClr val="tx1">
                    <a:lumMod val="65000"/>
                    <a:lumOff val="35000"/>
                  </a:schemeClr>
                </a:solidFill>
              </a:rPr>
              <a:t>Urang bisa ngalaman mujijat-mujijat-Na lamun urang ngandelkeun jeung percaya ka Anjeunna.</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u" altLang="ko-KR" sz="3200"/>
              <a:t>Saha Gusti?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u" altLang="ko-KR" sz="3600">
                <a:solidFill>
                  <a:srgbClr val="C00000"/>
                </a:solidFill>
              </a:rPr>
              <a:t>Gusti anu..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u" altLang="ko-KR" sz="3600">
                <a:solidFill>
                  <a:schemeClr val="tx1">
                    <a:lumMod val="65000"/>
                    <a:lumOff val="35000"/>
                  </a:schemeClr>
                </a:solidFill>
              </a:rPr>
              <a:t>Anjeunna teh Allah anu nyata, anu hirup sareng anu damel anu béda ti brahala-brahala palsu.</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su" altLang="ko-KR" sz="3200">
                <a:solidFill>
                  <a:schemeClr val="tx1">
                    <a:lumMod val="65000"/>
                    <a:lumOff val="35000"/>
                  </a:schemeClr>
                </a:solidFill>
              </a:rPr>
              <a:t>Naon nu murag ti sawarga waktu Élias ngadoa?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salju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hujan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batu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seuneu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su" altLang="en-US" sz="2800">
                <a:solidFill>
                  <a:srgbClr val="FF0000"/>
                </a:solidFill>
              </a:rPr>
              <a:t>④ </a:t>
            </a:r>
            <a:r xmlns:a="http://schemas.openxmlformats.org/drawingml/2006/main">
              <a:rPr lang="su" altLang="ko-KR" sz="2800">
                <a:solidFill>
                  <a:srgbClr val="FF0000"/>
                </a:solidFill>
              </a:rPr>
              <a:t>seuneu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u" altLang="ko-KR" sz="3600">
                <a:solidFill>
                  <a:schemeClr val="tx1">
                    <a:lumMod val="65000"/>
                    <a:lumOff val="35000"/>
                  </a:schemeClr>
                </a:solidFill>
              </a:rPr>
              <a:t>Teras seuneu PANGERAN murag sareng ngaduruk kurban, kai, batu sareng taneuh, sareng ogé ngaletak cai dina lombang.</a:t>
            </a:r>
            <a:r xmlns:a="http://schemas.openxmlformats.org/drawingml/2006/main">
              <a:rPr lang="su"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u" altLang="ko-KR" sz="2800">
                <a:solidFill>
                  <a:schemeClr val="tx1">
                    <a:lumMod val="65000"/>
                    <a:lumOff val="35000"/>
                  </a:schemeClr>
                </a:solidFill>
              </a:rPr>
              <a:t>1 rajana</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b="1">
                <a:solidFill>
                  <a:schemeClr val="tx1">
                    <a:lumMod val="50000"/>
                    <a:lumOff val="50000"/>
                  </a:schemeClr>
                </a:solidFill>
              </a:rPr>
              <a:t>NO. 37 Pangandika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400"/>
              <a:t>Naaman cageur tina kusta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Ku kituna anjeunna turun sarta dipped dirina dina Yordania tujuh kali, sakumaha abdi Allah geus ngawartoskeun anjeunna, sarta daging-Na disimpen deui sarta jadi beresih kawas budak ngora.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2 Raja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400">
                <a:solidFill>
                  <a:schemeClr val="tx1">
                    <a:lumMod val="65000"/>
                    <a:lumOff val="35000"/>
                  </a:schemeClr>
                </a:solidFill>
              </a:rPr>
              <a:t>Naaman éta panglima tentara raja Aram, tapi anjeunna kaserang kusta. Manéhna indit ka Elisa nu nabi Israil pikeun dibalikeun.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su" altLang="ko-KR" sz="2600">
                <a:solidFill>
                  <a:schemeClr val="tx1">
                    <a:lumMod val="65000"/>
                    <a:lumOff val="35000"/>
                  </a:schemeClr>
                </a:solidFill>
              </a:rPr>
              <a:t>David sababaraha kali dina kaayaan bahaya nepi ka maot, sabab raja Saul nyoba maehan anjeunna. Tapi, manéhna bisa kabur ti éta bahaya ku bantuan Yonatan.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Élisa henteu nepungan anjeunna, tapi ngan ngomong, "Geura, nyeuseuh tujuh kali di Walungan Yordan."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Naaman ambek kana omongan Elisa. Tapi gandek-gandekna ngadawuh ka anjeunna, "Pindah ka walungan sareng celupkeun awak anjeun."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Naaman beuleum tujuh kali ka Walungan Yordan, sakumaha ceuk Elisa jeung gandek-gandekna.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500">
                <a:solidFill>
                  <a:schemeClr val="tx1">
                    <a:lumMod val="65000"/>
                    <a:lumOff val="35000"/>
                  </a:schemeClr>
                </a:solidFill>
              </a:rPr>
              <a:t>Saterusna, héran, dagingna dibalikeun sarta jadi beresih.</a:t>
            </a:r>
          </a:p>
          <a:p>
            <a:r xmlns:a="http://schemas.openxmlformats.org/drawingml/2006/main">
              <a:rPr lang="su" altLang="ko-KR" sz="2500">
                <a:solidFill>
                  <a:schemeClr val="tx1">
                    <a:lumMod val="65000"/>
                    <a:lumOff val="35000"/>
                  </a:schemeClr>
                </a:solidFill>
              </a:rPr>
              <a:t>Naaman balik deui ka Elisa sarta muji ka Allah.</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solidFill>
                  <a:schemeClr val="tx1">
                    <a:lumMod val="65000"/>
                    <a:lumOff val="35000"/>
                  </a:schemeClr>
                </a:solidFill>
              </a:rPr>
              <a:t>Nalika Naaman ngadangu Elisa anu mangrupikeun abdi Allah sareng nurut kana pangandika-Na, anjeunna diberkahan janten beresih tina leprana.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Urang kudu hirup lain ku kahayang sorangan,</a:t>
            </a:r>
          </a:p>
          <a:p>
            <a:pPr xmlns:a="http://schemas.openxmlformats.org/drawingml/2006/main" algn="ctr"/>
            <a:r xmlns:a="http://schemas.openxmlformats.org/drawingml/2006/main">
              <a:rPr lang="su" altLang="ko-KR" sz="3200">
                <a:solidFill>
                  <a:schemeClr val="tx1">
                    <a:lumMod val="65000"/>
                    <a:lumOff val="35000"/>
                  </a:schemeClr>
                </a:solidFill>
              </a:rPr>
              <a:t>tapi ku kersaning Allah.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Lamun urang hirup jeung taat kana firman Allah,</a:t>
            </a:r>
          </a:p>
          <a:p>
            <a:pPr xmlns:a="http://schemas.openxmlformats.org/drawingml/2006/main" algn="ctr"/>
            <a:r xmlns:a="http://schemas.openxmlformats.org/drawingml/2006/main">
              <a:rPr lang="su" altLang="ko-KR" sz="3200">
                <a:solidFill>
                  <a:schemeClr val="tx1">
                    <a:lumMod val="65000"/>
                    <a:lumOff val="35000"/>
                  </a:schemeClr>
                </a:solidFill>
              </a:rPr>
              <a:t>Urang tiasa diberkahan ku berkah anu seueur anu tiasa dipasihkeun ku Gusti.</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solidFill>
                  <a:srgbClr val="FF0000"/>
                </a:solidFill>
              </a:rPr>
              <a:t>Gusti?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rgbClr val="C00000"/>
                </a:solidFill>
              </a:rPr>
              <a:t>Gusti anu..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Gusti anu tiasa nyageurkeun sagala panyakit. Anjeunna Gusti Nu Maha Kawasa anu tiasa nyageurkeun urang.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Sabaraha kali Naaman beuleum diri di Walungan Yordan?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tilu kali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sakali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lima kali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tujuh</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kali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rgbClr val="FF0000"/>
                </a:solidFill>
              </a:rPr>
              <a:t>④ </a:t>
            </a:r>
            <a:r xmlns:a="http://schemas.openxmlformats.org/drawingml/2006/main">
              <a:rPr lang="su" altLang="ko-KR" sz="2800">
                <a:solidFill>
                  <a:srgbClr val="FF0000"/>
                </a:solidFill>
              </a:rPr>
              <a:t>tujuh kali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Ku kituna anjeunna turun sarta dipped dirina dina Yordania tujuh kali, sakumaha abdi Allah geus ngawartoskeun anjeunna, sarta daging-Na disimpen deui sarta jadi beresih kawas budak ngora.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2 Raja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b="1">
                <a:solidFill>
                  <a:schemeClr val="tx1">
                    <a:lumMod val="50000"/>
                    <a:lumOff val="50000"/>
                  </a:schemeClr>
                </a:solidFill>
              </a:rPr>
              <a:t>No 38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400"/>
              <a:t>Ngalereskeun Bait Allah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bg1">
                    <a:lumMod val="50000"/>
                  </a:schemeClr>
                </a:solidFill>
              </a:rPr>
              <a:t>Ku sabab kitu Raja Yoas nimbalan imam Yoyada jeung imam-imam sejenna, tuluy mariksa, "Naha aranjeun teu ngalereskeun nu ruksak Bait Allah? Ulah nyandak deui duit ti bendahara, tapi serahkeun pikeun ngalereskeun Bait Allah."</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2 Raja-raja</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su" altLang="ko-KR" sz="3200">
                <a:solidFill>
                  <a:schemeClr val="tx1">
                    <a:lumMod val="65000"/>
                    <a:lumOff val="35000"/>
                  </a:schemeClr>
                </a:solidFill>
              </a:rPr>
              <a:t>Yonatan teu milih kahayang egois, tapi sobatna, Daud.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u" altLang="ko-KR" sz="3200">
                <a:solidFill>
                  <a:schemeClr val="tx1">
                    <a:lumMod val="65000"/>
                    <a:lumOff val="35000"/>
                  </a:schemeClr>
                </a:solidFill>
              </a:rPr>
              <a:t>Kawas Jonathan,</a:t>
            </a:r>
          </a:p>
          <a:p>
            <a:pPr xmlns:a="http://schemas.openxmlformats.org/drawingml/2006/main" algn="ctr"/>
            <a:r xmlns:a="http://schemas.openxmlformats.org/drawingml/2006/main">
              <a:rPr lang="su" altLang="ko-KR" sz="3200">
                <a:solidFill>
                  <a:schemeClr val="tx1">
                    <a:lumMod val="65000"/>
                    <a:lumOff val="35000"/>
                  </a:schemeClr>
                </a:solidFill>
              </a:rPr>
              <a:t>hayu urang jadi babaturan alus keur sobat urang.</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err="1">
                <a:solidFill>
                  <a:schemeClr val="tx1">
                    <a:lumMod val="65000"/>
                    <a:lumOff val="35000"/>
                  </a:schemeClr>
                </a:solidFill>
              </a:rPr>
              <a:t>Yoas, raja Yuda, boga pikiran pikeun ngalereskeun Bait Allah, anu ditinggalkeun ruksak.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Sanajan kitu, anggaran teu cukup pikeun ngalereskeun candi. Yoas mutuskeun pikeun nampa kurban pikeun ngalereskeun Bait Allah.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Jalma-jalma anu nyaah ka Allah kalayan ikhlas nawiskeun artos pikeun ngalereskeun bait.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Duit anu dikumpulkeun pikeun ngaropea Bait Allah dipasihkeun ka tukang-tukang, sarta aranjeunna ngalereskeun Bait Allah kalayan jujur.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"Wow! Betapa éndahna kuil éta!” Joas gumbira lantaran nyangka Allah bakal nyenangkeun.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600" err="1">
                <a:solidFill>
                  <a:schemeClr val="tx1">
                    <a:lumMod val="65000"/>
                    <a:lumOff val="35000"/>
                  </a:schemeClr>
                </a:solidFill>
              </a:rPr>
              <a:t>Joas nganggap Bait Allah sabagé tempat anu berharga, tempat ngabakti ka Allah.</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u" altLang="ko-KR" sz="3600">
                <a:solidFill>
                  <a:schemeClr val="tx1">
                    <a:lumMod val="65000"/>
                    <a:lumOff val="35000"/>
                  </a:schemeClr>
                </a:solidFill>
              </a:rPr>
              <a:t>Garéja mangrupikeun tempat Allah hadir nalika urang nyembah ka Anjeunna.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u" altLang="ko-KR" sz="3600">
                <a:solidFill>
                  <a:schemeClr val="tx1">
                    <a:lumMod val="65000"/>
                    <a:lumOff val="35000"/>
                  </a:schemeClr>
                </a:solidFill>
              </a:rPr>
              <a:t>Ku kituna, urang kudu cinta gereja sarta nganggap hal éta pisan preciously.</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solidFill>
                  <a:srgbClr val="FF0000"/>
                </a:solidFill>
              </a:rPr>
              <a:t>Gusti?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rgbClr val="C00000"/>
                </a:solidFill>
              </a:rPr>
              <a:t>Gusti nyaeta...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Gusti netepkeun masing-masing urang salaku Bait Suci-Na.</a:t>
            </a:r>
          </a:p>
          <a:p>
            <a:endParaRPr lang="en-US" altLang="ko-KR" sz="3600">
              <a:solidFill>
                <a:schemeClr val="tx1">
                  <a:lumMod val="65000"/>
                  <a:lumOff val="35000"/>
                </a:schemeClr>
              </a:solidFill>
            </a:endParaRPr>
          </a:p>
          <a:p>
            <a:r xmlns:a="http://schemas.openxmlformats.org/drawingml/2006/main">
              <a:rPr lang="su" altLang="ko-KR" sz="3600">
                <a:solidFill>
                  <a:schemeClr val="tx1">
                    <a:lumMod val="65000"/>
                    <a:lumOff val="35000"/>
                  </a:schemeClr>
                </a:solidFill>
              </a:rPr>
              <a:t>Allah meets jalma anu ibadah ka Anjeunna.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Naon anu Yoas mutuskeun pikeun ngalereskeun?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karaton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nya</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kamar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sakola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Kuil Suci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rgbClr val="FF0000"/>
                </a:solidFill>
              </a:rPr>
              <a:t>④ </a:t>
            </a:r>
            <a:r xmlns:a="http://schemas.openxmlformats.org/drawingml/2006/main">
              <a:rPr lang="su" altLang="ko-KR" sz="2800">
                <a:solidFill>
                  <a:srgbClr val="FF0000"/>
                </a:solidFill>
              </a:rPr>
              <a:t>Kuil Suci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bg1">
                    <a:lumMod val="50000"/>
                  </a:schemeClr>
                </a:solidFill>
              </a:rPr>
              <a:t>Ku sabab kitu Raja Yoas nimbalan imam Yoyada jeung imam-imam sejenna, tuluy mariksa, "Naha aranjeun teu ngalereskeun nu ruksak Bait Allah? Ulah nyandak deui duit ti bendahara, tapi serahkeun pikeun ngalereskeun Bait Allah."</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2 Raja-raja</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b="1">
                <a:solidFill>
                  <a:schemeClr val="tx1">
                    <a:lumMod val="50000"/>
                    <a:lumOff val="50000"/>
                  </a:schemeClr>
                </a:solidFill>
              </a:rPr>
              <a:t>No 39 Firman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600"/>
              <a:t>Nehemiah, anu ngawangun deui tembok Yerusalem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u" altLang="ko-KR" sz="3200"/>
              <a:t>Gusti?</a:t>
            </a:r>
            <a:r xmlns:a="http://schemas.openxmlformats.org/drawingml/2006/main">
              <a:rPr lang="s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u" altLang="ko-KR" sz="3600">
                <a:solidFill>
                  <a:srgbClr val="C00000"/>
                </a:solidFill>
              </a:rPr>
              <a:t>Gusti..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su" altLang="ko-KR" sz="3600">
                <a:solidFill>
                  <a:schemeClr val="tx1">
                    <a:lumMod val="65000"/>
                    <a:lumOff val="35000"/>
                  </a:schemeClr>
                </a:solidFill>
              </a:rPr>
              <a:t>Anjeunna nu masihan urang babaturan alus.</a:t>
            </a:r>
          </a:p>
          <a:p>
            <a:endParaRPr lang="en-US" altLang="ko-KR" sz="3600">
              <a:solidFill>
                <a:schemeClr val="tx1">
                  <a:lumMod val="65000"/>
                  <a:lumOff val="35000"/>
                </a:schemeClr>
              </a:solidFill>
            </a:endParaRPr>
          </a:p>
          <a:p>
            <a:r xmlns:a="http://schemas.openxmlformats.org/drawingml/2006/main">
              <a:rPr lang="su" altLang="ko-KR" sz="3600">
                <a:solidFill>
                  <a:schemeClr val="tx1">
                    <a:lumMod val="65000"/>
                    <a:lumOff val="35000"/>
                  </a:schemeClr>
                </a:solidFill>
              </a:rPr>
              <a:t>Puji syukur ka Gusti anu parantos masihan urang babaturan anu saé!</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bg1">
                    <a:lumMod val="50000"/>
                  </a:schemeClr>
                </a:solidFill>
              </a:rPr>
              <a:t>Abdi ngawaler ka raja, "Upami éta kersa raja sareng upami abdi anjeun parantos nampi nikmat di payuneun anjeunna, mugi anjeunna ngirim abdi ka kota di Yuda tempat dikurebkeun karuhun abdi supados abdi tiasa ngawangun deui."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Nehemiah</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Raja Pérsia méré idin ka Néhémia juru gelas raja pikeun ngawangun deui kota jeung bénténg nu ancur.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Nehemiah</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Balik deui ka Yerusalem sareng seueur urang Israil sareng ngawangun deui tembok Yerusalem sareng aranjeunna.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600">
                <a:solidFill>
                  <a:schemeClr val="tx1">
                    <a:lumMod val="65000"/>
                    <a:lumOff val="35000"/>
                  </a:schemeClr>
                </a:solidFill>
              </a:rPr>
              <a:t>Tapi, maranéhna diganggu ku suku-suku séjén anu teu resep kana wangenan urang Israil. Sajaba ti éta, loba urang Israil burst kana keluhan.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Nehemia menta tulung ka Allah. Gusti masihan anjeunna kakuatan sareng kawani pikeun ngalakukeun padamelan éta.</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2800">
                <a:solidFill>
                  <a:schemeClr val="tx1">
                    <a:lumMod val="65000"/>
                    <a:lumOff val="35000"/>
                  </a:schemeClr>
                </a:solidFill>
              </a:rPr>
              <a:t>Ahirna, Néhémia réngsé ngawangun deui témbok Yérusalém jeung urang Israil. Sanggeus ngabéréskeun témbok, manéhna jeung rahayatna ngabakti ka Allah kalawan gumbira.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Palajaran Dinten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600">
                <a:solidFill>
                  <a:schemeClr val="tx1">
                    <a:lumMod val="65000"/>
                    <a:lumOff val="35000"/>
                  </a:schemeClr>
                </a:solidFill>
              </a:rPr>
              <a:t>Nehemiah réngsé ngawangun deui témbok kalayan bantuan Allah sanajan aya loba gangguan.</a:t>
            </a:r>
          </a:p>
          <a:p>
            <a:pPr xmlns:a="http://schemas.openxmlformats.org/drawingml/2006/main" algn="ctr"/>
            <a:r xmlns:a="http://schemas.openxmlformats.org/drawingml/2006/main">
              <a:rPr lang="su" altLang="ko-KR" sz="3600">
                <a:solidFill>
                  <a:schemeClr val="tx1">
                    <a:lumMod val="65000"/>
                    <a:lumOff val="35000"/>
                  </a:schemeClr>
                </a:solidFill>
              </a:rPr>
              <a:t>Nalika urang ngalakukeun padamelan Gusti urang tiasa nyanghareupan kaayaan anu susah.</a:t>
            </a:r>
          </a:p>
          <a:p>
            <a:pPr xmlns:a="http://schemas.openxmlformats.org/drawingml/2006/main" algn="ctr"/>
            <a:r xmlns:a="http://schemas.openxmlformats.org/drawingml/2006/main">
              <a:rPr lang="su" altLang="ko-KR" sz="3600">
                <a:solidFill>
                  <a:schemeClr val="tx1">
                    <a:lumMod val="65000"/>
                    <a:lumOff val="35000"/>
                  </a:schemeClr>
                </a:solidFill>
              </a:rPr>
              <a:t>Nanging, upami Gusti aya sareng urang sareng urang sareng Anjeunna, urang tiasa ngatasi sagala kasusah éta.</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3200"/>
              <a:t>Gusti?</a:t>
            </a:r>
            <a:r xmlns:a="http://schemas.openxmlformats.org/drawingml/2006/main">
              <a:rPr lang="s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rgbClr val="C00000"/>
                </a:solidFill>
              </a:rPr>
              <a:t>Gusti anu..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Gusti mangrupikeun anu ngabantosan urang sareng masihan kakuatan sareng kawani nalika urang ngadoa sareng nyuhunkeun bantosan dina kaayaan susah.</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Kuis poé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tx1">
                    <a:lumMod val="65000"/>
                    <a:lumOff val="35000"/>
                  </a:schemeClr>
                </a:solidFill>
              </a:rPr>
              <a:t>Naha Néhémia balik deui ka kampung halaman?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① </a:t>
            </a:r>
            <a:r xmlns:a="http://schemas.openxmlformats.org/drawingml/2006/main">
              <a:rPr lang="su" altLang="ko-KR" sz="2800">
                <a:solidFill>
                  <a:schemeClr val="tx1">
                    <a:lumMod val="65000"/>
                    <a:lumOff val="35000"/>
                  </a:schemeClr>
                </a:solidFill>
              </a:rPr>
              <a:t>ngarambat..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② </a:t>
            </a:r>
            <a:r xmlns:a="http://schemas.openxmlformats.org/drawingml/2006/main">
              <a:rPr lang="su" altLang="ko-KR" sz="2800">
                <a:solidFill>
                  <a:schemeClr val="tx1">
                    <a:lumMod val="65000"/>
                    <a:lumOff val="35000"/>
                  </a:schemeClr>
                </a:solidFill>
              </a:rPr>
              <a:t>indit ka sakola..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③ </a:t>
            </a:r>
            <a:r xmlns:a="http://schemas.openxmlformats.org/drawingml/2006/main">
              <a:rPr lang="su" altLang="ko-KR" sz="2800">
                <a:solidFill>
                  <a:schemeClr val="tx1">
                    <a:lumMod val="65000"/>
                    <a:lumOff val="35000"/>
                  </a:schemeClr>
                </a:solidFill>
              </a:rPr>
              <a:t>ibadah..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chemeClr val="tx1">
                    <a:lumMod val="65000"/>
                    <a:lumOff val="35000"/>
                  </a:schemeClr>
                </a:solidFill>
              </a:rPr>
              <a:t>④ </a:t>
            </a:r>
            <a:r xmlns:a="http://schemas.openxmlformats.org/drawingml/2006/main">
              <a:rPr lang="su" altLang="ko-KR" sz="2800">
                <a:solidFill>
                  <a:schemeClr val="tx1">
                    <a:lumMod val="65000"/>
                    <a:lumOff val="35000"/>
                  </a:schemeClr>
                </a:solidFill>
              </a:rPr>
              <a:t>ngawangun deui tembok Yerusalem..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en-US" sz="2800">
                <a:solidFill>
                  <a:srgbClr val="FF0000"/>
                </a:solidFill>
              </a:rPr>
              <a:t>④ </a:t>
            </a:r>
            <a:r xmlns:a="http://schemas.openxmlformats.org/drawingml/2006/main">
              <a:rPr lang="su" altLang="ko-KR" sz="2800">
                <a:solidFill>
                  <a:srgbClr val="FF0000"/>
                </a:solidFill>
              </a:rPr>
              <a:t>ngawangun deui tembok Yerusalem..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u" altLang="ko-KR" sz="4000">
                <a:solidFill>
                  <a:srgbClr val="FF0000"/>
                </a:solidFill>
              </a:rPr>
              <a:t>Kecap dinten ieu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u" altLang="ko-KR" sz="3600">
                <a:solidFill>
                  <a:schemeClr val="bg1">
                    <a:lumMod val="50000"/>
                  </a:schemeClr>
                </a:solidFill>
              </a:rPr>
              <a:t>Abdi ngawaler ka raja, "Upami éta kersa raja sareng upami abdi anjeun parantos nampi nikmat di payuneun anjeunna, mugi anjeunna ngirim abdi ka kota di Yuda tempat dikurebkeun karuhun abdi supados abdi tiasa ngawangun deui."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u" altLang="ko-KR" sz="2800">
                <a:solidFill>
                  <a:schemeClr val="tx1">
                    <a:lumMod val="65000"/>
                    <a:lumOff val="35000"/>
                  </a:schemeClr>
                </a:solidFill>
              </a:rPr>
              <a:t>Nehemiah</a:t>
            </a:r>
            <a:r xmlns:a="http://schemas.openxmlformats.org/drawingml/2006/main">
              <a:rPr lang="su" altLang="en-US" sz="2800">
                <a:solidFill>
                  <a:schemeClr val="tx1">
                    <a:lumMod val="65000"/>
                    <a:lumOff val="35000"/>
                  </a:schemeClr>
                </a:solidFill>
              </a:rPr>
              <a:t> </a:t>
            </a:r>
            <a:r xmlns:a="http://schemas.openxmlformats.org/drawingml/2006/main">
              <a:rPr lang="su"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