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  /><Relationship Id="rId2" Type="http://schemas.openxmlformats.org/package/2006/relationships/metadata/thumbnail" Target="docProps/thumbnail.jpeg"  /><Relationship Id="rId3" Type="http://schemas.openxmlformats.org/package/2006/relationships/metadata/core-properties" Target="docProps/core.xml"  /><Relationship Id="rId4" Type="http://schemas.openxmlformats.org/officeDocument/2006/relationships/extended-properties" Target="docProps/app.xml"  /></Relationships>
</file>

<file path=ppt/presentation.xml><?xml version="1.0" encoding="utf-8"?>
<p:presentation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aveSubsetFonts="1">
  <p:sldMasterIdLst>
    <p:sldMasterId id="2147483739" r:id="rId1"/>
    <p:sldMasterId id="2147483740" r:id="rId2"/>
    <p:sldMasterId id="2147483741" r:id="rId3"/>
    <p:sldMasterId id="2147483742" r:id="rId4"/>
    <p:sldMasterId id="2147483743"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 id="337" r:id="rId88"/>
    <p:sldId id="338" r:id="rId89"/>
    <p:sldId id="339" r:id="rId90"/>
    <p:sldId id="340" r:id="rId91"/>
    <p:sldId id="341" r:id="rId92"/>
    <p:sldId id="342" r:id="rId93"/>
    <p:sldId id="343" r:id="rId94"/>
    <p:sldId id="344" r:id="rId95"/>
    <p:sldId id="345" r:id="rId96"/>
    <p:sldId id="346" r:id="rId97"/>
    <p:sldId id="347" r:id="rId98"/>
    <p:sldId id="348" r:id="rId99"/>
    <p:sldId id="349" r:id="rId100"/>
    <p:sldId id="350" r:id="rId101"/>
    <p:sldId id="351" r:id="rId102"/>
    <p:sldId id="352" r:id="rId103"/>
    <p:sldId id="353" r:id="rId104"/>
    <p:sldId id="354" r:id="rId105"/>
    <p:sldId id="355" r:id="rId106"/>
    <p:sldId id="356" r:id="rId107"/>
    <p:sldId id="357" r:id="rId108"/>
    <p:sldId id="358" r:id="rId109"/>
    <p:sldId id="359" r:id="rId110"/>
    <p:sldId id="360" r:id="rId111"/>
    <p:sldId id="361" r:id="rId112"/>
    <p:sldId id="362" r:id="rId113"/>
    <p:sldId id="363" r:id="rId114"/>
    <p:sldId id="364" r:id="rId115"/>
    <p:sldId id="365" r:id="rId116"/>
    <p:sldId id="366" r:id="rId117"/>
    <p:sldId id="367" r:id="rId118"/>
    <p:sldId id="368" r:id="rId119"/>
    <p:sldId id="369" r:id="rId120"/>
    <p:sldId id="370" r:id="rId121"/>
    <p:sldId id="371" r:id="rId122"/>
    <p:sldId id="372" r:id="rId123"/>
    <p:sldId id="373" r:id="rId124"/>
    <p:sldId id="374" r:id="rId125"/>
    <p:sldId id="375" r:id="rId126"/>
    <p:sldId id="376" r:id="rId127"/>
    <p:sldId id="377" r:id="rId128"/>
    <p:sldId id="378" r:id="rId129"/>
    <p:sldId id="379" r:id="rId130"/>
    <p:sldId id="380" r:id="rId131"/>
    <p:sldId id="381" r:id="rId132"/>
    <p:sldId id="382" r:id="rId133"/>
    <p:sldId id="383" r:id="rId134"/>
    <p:sldId id="384" r:id="rId135"/>
    <p:sldId id="385" r:id="rId136"/>
    <p:sldId id="386" r:id="rId137"/>
    <p:sldId id="387" r:id="rId138"/>
    <p:sldId id="388" r:id="rId139"/>
    <p:sldId id="389" r:id="rId140"/>
    <p:sldId id="390" r:id="rId141"/>
    <p:sldId id="391" r:id="rId142"/>
    <p:sldId id="392" r:id="rId143"/>
    <p:sldId id="393" r:id="rId144"/>
    <p:sldId id="394" r:id="rId145"/>
    <p:sldId id="395" r:id="rId146"/>
    <p:sldId id="396" r:id="rId147"/>
    <p:sldId id="397" r:id="rId148"/>
    <p:sldId id="398" r:id="rId149"/>
    <p:sldId id="399" r:id="rId150"/>
    <p:sldId id="400" r:id="rId151"/>
    <p:sldId id="401" r:id="rId152"/>
    <p:sldId id="402" r:id="rId153"/>
    <p:sldId id="403" r:id="rId154"/>
    <p:sldId id="404" r:id="rId155"/>
    <p:sldId id="405" r:id="rId156"/>
    <p:sldId id="406" r:id="rId157"/>
    <p:sldId id="407" r:id="rId158"/>
    <p:sldId id="408" r:id="rId159"/>
    <p:sldId id="409" r:id="rId160"/>
    <p:sldId id="410" r:id="rId161"/>
    <p:sldId id="411" r:id="rId162"/>
    <p:sldId id="412" r:id="rId163"/>
    <p:sldId id="413" r:id="rId164"/>
    <p:sldId id="414" r:id="rId165"/>
    <p:sldId id="415" r:id="rId166"/>
    <p:sldId id="416" r:id="rId167"/>
    <p:sldId id="417" r:id="rId168"/>
    <p:sldId id="418" r:id="rId169"/>
  </p:sldIdLst>
  <p:sldSz cx="9144000" cy="6858000" type="screen4x3"/>
  <p:notesSz cx="6858000" cy="9144000"/>
  <p:defaultTextStyle>
    <a:defPPr>
      <a:defRPr lang="sw"/>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presentation>
</file>

<file path=ppt/presProps.xml><?xml version="1.0" encoding="utf-8"?>
<p:presentationPr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showPr>
    <p:sldAll/>
    <p:penClr>
      <a:srgbClr val="ff0000"/>
    </p:penClr>
    <p:extLst>
      <p:ext uri="{2FDB2607-1784-4EEB-B798-7EB5836EED8A}">
        <p14:showMediaCtrls xmlns:p14="http://schemas.microsoft.com/office/powerpoint/2010/main" val="1"/>
      </p:ext>
    </p:extLst>
  </p:showPr>
  <p:extLst>
    <p:ext uri="ACF4677E-8BD2-47ae-8A1F-98590045965D">
      <hp:hncThemeShow xmlns:hp="http://schemas.haansoft.com/office/presentation/8.0" themeShowType="1" themeSkinType="1" themeTransitionType="1" useThemeTransition="1" byMouseClick="1" attrType="1" dur="2000"/>
    </p:ext>
  </p:extLst>
</p:presentationPr>
</file>

<file path=ppt/tableStyles.xml><?xml version="1.0" encoding="utf-8"?>
<a:tblStyleLst xmlns:r="http://schemas.openxmlformats.org/officeDocument/2006/relationships" xmlns:c="http://schemas.openxmlformats.org/drawingml/2006/chart" xmlns:dgm="http://schemas.openxmlformats.org/drawingml/2006/diagram" xmlns:dsp="http://schemas.microsoft.com/office/drawing/2008/diagram" xmlns:a="http://schemas.openxmlformats.org/drawingml/2006/main" xmlns:pic="http://schemas.openxmlformats.org/drawingml/2006/picture" xmlns:wp="http://schemas.openxmlformats.org/drawingml/2006/wordprocessingDrawing" xmlns:xdr="http://schemas.openxmlformats.org/drawingml/2006/spreadsheetDrawing" xmlns:p="http://schemas.openxmlformats.org/presentationml/2006/main" def="{5C22544A-7EE6-4342-B048-85BDC9FD1C3A}"/>
</file>

<file path=ppt/viewProps.xml><?xml version="1.0" encoding="utf-8"?>
<p:viewPr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normalViewPr>
    <p:restoredLeft sz="15620"/>
    <p:restoredTop sz="94660"/>
  </p:normalViewPr>
  <p:slideViewPr>
    <p:cSldViewPr>
      <p:cViewPr varScale="1">
        <p:scale>
          <a:sx n="100" d="100"/>
          <a:sy n="100" d="100"/>
        </p:scale>
        <p:origin x="512" y="48"/>
      </p:cViewPr>
      <p:guideLst>
        <p:guide orient="horz" pos="2159"/>
        <p:guide pos="2879"/>
      </p:guideLst>
    </p:cSldViewPr>
  </p:slideViewPr>
  <p:notesTextViewPr>
    <p:cViewPr>
      <p:scale>
        <a:sx n="100" d="100"/>
        <a:sy n="100" d="100"/>
      </p:scale>
      <p:origin x="0" y="0"/>
    </p:cViewPr>
  </p:notesTextViewPr>
  <p:notesViewPr>
    <p:cSldViewPr>
      <p:cViewPr>
        <p:scale>
          <a:sx n="1" d="100"/>
          <a:sy n="1" d="100"/>
        </p:scale>
        <p:origin x="0" y="0"/>
      </p:cViewPr>
    </p:cSldViewPr>
  </p:notes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  /><Relationship Id="rId10" Type="http://schemas.openxmlformats.org/officeDocument/2006/relationships/slide" Target="slides/slide4.xml"  /><Relationship Id="rId100" Type="http://schemas.openxmlformats.org/officeDocument/2006/relationships/slide" Target="slides/slide94.xml"  /><Relationship Id="rId101" Type="http://schemas.openxmlformats.org/officeDocument/2006/relationships/slide" Target="slides/slide95.xml"  /><Relationship Id="rId102" Type="http://schemas.openxmlformats.org/officeDocument/2006/relationships/slide" Target="slides/slide96.xml"  /><Relationship Id="rId103" Type="http://schemas.openxmlformats.org/officeDocument/2006/relationships/slide" Target="slides/slide97.xml"  /><Relationship Id="rId104" Type="http://schemas.openxmlformats.org/officeDocument/2006/relationships/slide" Target="slides/slide98.xml"  /><Relationship Id="rId105" Type="http://schemas.openxmlformats.org/officeDocument/2006/relationships/slide" Target="slides/slide99.xml"  /><Relationship Id="rId106" Type="http://schemas.openxmlformats.org/officeDocument/2006/relationships/slide" Target="slides/slide100.xml"  /><Relationship Id="rId107" Type="http://schemas.openxmlformats.org/officeDocument/2006/relationships/slide" Target="slides/slide101.xml"  /><Relationship Id="rId108" Type="http://schemas.openxmlformats.org/officeDocument/2006/relationships/slide" Target="slides/slide102.xml"  /><Relationship Id="rId109" Type="http://schemas.openxmlformats.org/officeDocument/2006/relationships/slide" Target="slides/slide103.xml"  /><Relationship Id="rId11" Type="http://schemas.openxmlformats.org/officeDocument/2006/relationships/slide" Target="slides/slide5.xml"  /><Relationship Id="rId110" Type="http://schemas.openxmlformats.org/officeDocument/2006/relationships/slide" Target="slides/slide104.xml"  /><Relationship Id="rId111" Type="http://schemas.openxmlformats.org/officeDocument/2006/relationships/slide" Target="slides/slide105.xml"  /><Relationship Id="rId112" Type="http://schemas.openxmlformats.org/officeDocument/2006/relationships/slide" Target="slides/slide106.xml"  /><Relationship Id="rId113" Type="http://schemas.openxmlformats.org/officeDocument/2006/relationships/slide" Target="slides/slide107.xml"  /><Relationship Id="rId114" Type="http://schemas.openxmlformats.org/officeDocument/2006/relationships/slide" Target="slides/slide108.xml"  /><Relationship Id="rId115" Type="http://schemas.openxmlformats.org/officeDocument/2006/relationships/slide" Target="slides/slide109.xml"  /><Relationship Id="rId116" Type="http://schemas.openxmlformats.org/officeDocument/2006/relationships/slide" Target="slides/slide110.xml"  /><Relationship Id="rId117" Type="http://schemas.openxmlformats.org/officeDocument/2006/relationships/slide" Target="slides/slide111.xml"  /><Relationship Id="rId118" Type="http://schemas.openxmlformats.org/officeDocument/2006/relationships/slide" Target="slides/slide112.xml"  /><Relationship Id="rId119" Type="http://schemas.openxmlformats.org/officeDocument/2006/relationships/slide" Target="slides/slide113.xml"  /><Relationship Id="rId12" Type="http://schemas.openxmlformats.org/officeDocument/2006/relationships/slide" Target="slides/slide6.xml"  /><Relationship Id="rId120" Type="http://schemas.openxmlformats.org/officeDocument/2006/relationships/slide" Target="slides/slide114.xml"  /><Relationship Id="rId121" Type="http://schemas.openxmlformats.org/officeDocument/2006/relationships/slide" Target="slides/slide115.xml"  /><Relationship Id="rId122" Type="http://schemas.openxmlformats.org/officeDocument/2006/relationships/slide" Target="slides/slide116.xml"  /><Relationship Id="rId123" Type="http://schemas.openxmlformats.org/officeDocument/2006/relationships/slide" Target="slides/slide117.xml"  /><Relationship Id="rId124" Type="http://schemas.openxmlformats.org/officeDocument/2006/relationships/slide" Target="slides/slide118.xml"  /><Relationship Id="rId125" Type="http://schemas.openxmlformats.org/officeDocument/2006/relationships/slide" Target="slides/slide119.xml"  /><Relationship Id="rId126" Type="http://schemas.openxmlformats.org/officeDocument/2006/relationships/slide" Target="slides/slide120.xml"  /><Relationship Id="rId127" Type="http://schemas.openxmlformats.org/officeDocument/2006/relationships/slide" Target="slides/slide121.xml"  /><Relationship Id="rId128" Type="http://schemas.openxmlformats.org/officeDocument/2006/relationships/slide" Target="slides/slide122.xml"  /><Relationship Id="rId129" Type="http://schemas.openxmlformats.org/officeDocument/2006/relationships/slide" Target="slides/slide123.xml"  /><Relationship Id="rId13" Type="http://schemas.openxmlformats.org/officeDocument/2006/relationships/slide" Target="slides/slide7.xml"  /><Relationship Id="rId130" Type="http://schemas.openxmlformats.org/officeDocument/2006/relationships/slide" Target="slides/slide124.xml"  /><Relationship Id="rId131" Type="http://schemas.openxmlformats.org/officeDocument/2006/relationships/slide" Target="slides/slide125.xml"  /><Relationship Id="rId132" Type="http://schemas.openxmlformats.org/officeDocument/2006/relationships/slide" Target="slides/slide126.xml"  /><Relationship Id="rId133" Type="http://schemas.openxmlformats.org/officeDocument/2006/relationships/slide" Target="slides/slide127.xml"  /><Relationship Id="rId134" Type="http://schemas.openxmlformats.org/officeDocument/2006/relationships/slide" Target="slides/slide128.xml"  /><Relationship Id="rId135" Type="http://schemas.openxmlformats.org/officeDocument/2006/relationships/slide" Target="slides/slide129.xml"  /><Relationship Id="rId136" Type="http://schemas.openxmlformats.org/officeDocument/2006/relationships/slide" Target="slides/slide130.xml"  /><Relationship Id="rId137" Type="http://schemas.openxmlformats.org/officeDocument/2006/relationships/slide" Target="slides/slide131.xml"  /><Relationship Id="rId138" Type="http://schemas.openxmlformats.org/officeDocument/2006/relationships/slide" Target="slides/slide132.xml"  /><Relationship Id="rId139" Type="http://schemas.openxmlformats.org/officeDocument/2006/relationships/slide" Target="slides/slide133.xml"  /><Relationship Id="rId14" Type="http://schemas.openxmlformats.org/officeDocument/2006/relationships/slide" Target="slides/slide8.xml"  /><Relationship Id="rId140" Type="http://schemas.openxmlformats.org/officeDocument/2006/relationships/slide" Target="slides/slide134.xml"  /><Relationship Id="rId141" Type="http://schemas.openxmlformats.org/officeDocument/2006/relationships/slide" Target="slides/slide135.xml"  /><Relationship Id="rId142" Type="http://schemas.openxmlformats.org/officeDocument/2006/relationships/slide" Target="slides/slide136.xml"  /><Relationship Id="rId143" Type="http://schemas.openxmlformats.org/officeDocument/2006/relationships/slide" Target="slides/slide137.xml"  /><Relationship Id="rId144" Type="http://schemas.openxmlformats.org/officeDocument/2006/relationships/slide" Target="slides/slide138.xml"  /><Relationship Id="rId145" Type="http://schemas.openxmlformats.org/officeDocument/2006/relationships/slide" Target="slides/slide139.xml"  /><Relationship Id="rId146" Type="http://schemas.openxmlformats.org/officeDocument/2006/relationships/slide" Target="slides/slide140.xml"  /><Relationship Id="rId147" Type="http://schemas.openxmlformats.org/officeDocument/2006/relationships/slide" Target="slides/slide141.xml"  /><Relationship Id="rId148" Type="http://schemas.openxmlformats.org/officeDocument/2006/relationships/slide" Target="slides/slide142.xml"  /><Relationship Id="rId149" Type="http://schemas.openxmlformats.org/officeDocument/2006/relationships/slide" Target="slides/slide143.xml"  /><Relationship Id="rId15" Type="http://schemas.openxmlformats.org/officeDocument/2006/relationships/slide" Target="slides/slide9.xml"  /><Relationship Id="rId150" Type="http://schemas.openxmlformats.org/officeDocument/2006/relationships/slide" Target="slides/slide144.xml"  /><Relationship Id="rId151" Type="http://schemas.openxmlformats.org/officeDocument/2006/relationships/slide" Target="slides/slide145.xml"  /><Relationship Id="rId152" Type="http://schemas.openxmlformats.org/officeDocument/2006/relationships/slide" Target="slides/slide146.xml"  /><Relationship Id="rId153" Type="http://schemas.openxmlformats.org/officeDocument/2006/relationships/slide" Target="slides/slide147.xml"  /><Relationship Id="rId154" Type="http://schemas.openxmlformats.org/officeDocument/2006/relationships/slide" Target="slides/slide148.xml"  /><Relationship Id="rId155" Type="http://schemas.openxmlformats.org/officeDocument/2006/relationships/slide" Target="slides/slide149.xml"  /><Relationship Id="rId156" Type="http://schemas.openxmlformats.org/officeDocument/2006/relationships/slide" Target="slides/slide150.xml"  /><Relationship Id="rId157" Type="http://schemas.openxmlformats.org/officeDocument/2006/relationships/slide" Target="slides/slide151.xml"  /><Relationship Id="rId158" Type="http://schemas.openxmlformats.org/officeDocument/2006/relationships/slide" Target="slides/slide152.xml"  /><Relationship Id="rId159" Type="http://schemas.openxmlformats.org/officeDocument/2006/relationships/slide" Target="slides/slide153.xml"  /><Relationship Id="rId16" Type="http://schemas.openxmlformats.org/officeDocument/2006/relationships/slide" Target="slides/slide10.xml"  /><Relationship Id="rId160" Type="http://schemas.openxmlformats.org/officeDocument/2006/relationships/slide" Target="slides/slide154.xml"  /><Relationship Id="rId161" Type="http://schemas.openxmlformats.org/officeDocument/2006/relationships/slide" Target="slides/slide155.xml"  /><Relationship Id="rId162" Type="http://schemas.openxmlformats.org/officeDocument/2006/relationships/slide" Target="slides/slide156.xml"  /><Relationship Id="rId163" Type="http://schemas.openxmlformats.org/officeDocument/2006/relationships/slide" Target="slides/slide157.xml"  /><Relationship Id="rId164" Type="http://schemas.openxmlformats.org/officeDocument/2006/relationships/slide" Target="slides/slide158.xml"  /><Relationship Id="rId165" Type="http://schemas.openxmlformats.org/officeDocument/2006/relationships/slide" Target="slides/slide159.xml"  /><Relationship Id="rId166" Type="http://schemas.openxmlformats.org/officeDocument/2006/relationships/slide" Target="slides/slide160.xml"  /><Relationship Id="rId167" Type="http://schemas.openxmlformats.org/officeDocument/2006/relationships/slide" Target="slides/slide161.xml"  /><Relationship Id="rId168" Type="http://schemas.openxmlformats.org/officeDocument/2006/relationships/slide" Target="slides/slide162.xml"  /><Relationship Id="rId169" Type="http://schemas.openxmlformats.org/officeDocument/2006/relationships/slide" Target="slides/slide163.xml"  /><Relationship Id="rId17" Type="http://schemas.openxmlformats.org/officeDocument/2006/relationships/slide" Target="slides/slide11.xml"  /><Relationship Id="rId170" Type="http://schemas.openxmlformats.org/officeDocument/2006/relationships/presProps" Target="presProps.xml"  /><Relationship Id="rId171" Type="http://schemas.openxmlformats.org/officeDocument/2006/relationships/viewProps" Target="viewProps.xml"  /><Relationship Id="rId172" Type="http://schemas.openxmlformats.org/officeDocument/2006/relationships/theme" Target="theme/theme1.xml"  /><Relationship Id="rId173" Type="http://schemas.openxmlformats.org/officeDocument/2006/relationships/tableStyles" Target="tableStyles.xml"  /><Relationship Id="rId18" Type="http://schemas.openxmlformats.org/officeDocument/2006/relationships/slide" Target="slides/slide12.xml"  /><Relationship Id="rId19" Type="http://schemas.openxmlformats.org/officeDocument/2006/relationships/slide" Target="slides/slide13.xml"  /><Relationship Id="rId2" Type="http://schemas.openxmlformats.org/officeDocument/2006/relationships/slideMaster" Target="slideMasters/slideMaster2.xml"  /><Relationship Id="rId20" Type="http://schemas.openxmlformats.org/officeDocument/2006/relationships/slide" Target="slides/slide14.xml"  /><Relationship Id="rId21" Type="http://schemas.openxmlformats.org/officeDocument/2006/relationships/slide" Target="slides/slide15.xml"  /><Relationship Id="rId22" Type="http://schemas.openxmlformats.org/officeDocument/2006/relationships/slide" Target="slides/slide16.xml"  /><Relationship Id="rId23" Type="http://schemas.openxmlformats.org/officeDocument/2006/relationships/slide" Target="slides/slide17.xml"  /><Relationship Id="rId24" Type="http://schemas.openxmlformats.org/officeDocument/2006/relationships/slide" Target="slides/slide18.xml"  /><Relationship Id="rId25" Type="http://schemas.openxmlformats.org/officeDocument/2006/relationships/slide" Target="slides/slide19.xml"  /><Relationship Id="rId26" Type="http://schemas.openxmlformats.org/officeDocument/2006/relationships/slide" Target="slides/slide20.xml"  /><Relationship Id="rId27" Type="http://schemas.openxmlformats.org/officeDocument/2006/relationships/slide" Target="slides/slide21.xml"  /><Relationship Id="rId28" Type="http://schemas.openxmlformats.org/officeDocument/2006/relationships/slide" Target="slides/slide22.xml"  /><Relationship Id="rId29" Type="http://schemas.openxmlformats.org/officeDocument/2006/relationships/slide" Target="slides/slide23.xml"  /><Relationship Id="rId3" Type="http://schemas.openxmlformats.org/officeDocument/2006/relationships/slideMaster" Target="slideMasters/slideMaster3.xml"  /><Relationship Id="rId30" Type="http://schemas.openxmlformats.org/officeDocument/2006/relationships/slide" Target="slides/slide24.xml"  /><Relationship Id="rId31" Type="http://schemas.openxmlformats.org/officeDocument/2006/relationships/slide" Target="slides/slide25.xml"  /><Relationship Id="rId32" Type="http://schemas.openxmlformats.org/officeDocument/2006/relationships/slide" Target="slides/slide26.xml"  /><Relationship Id="rId33" Type="http://schemas.openxmlformats.org/officeDocument/2006/relationships/slide" Target="slides/slide27.xml"  /><Relationship Id="rId34" Type="http://schemas.openxmlformats.org/officeDocument/2006/relationships/slide" Target="slides/slide28.xml"  /><Relationship Id="rId35" Type="http://schemas.openxmlformats.org/officeDocument/2006/relationships/slide" Target="slides/slide29.xml"  /><Relationship Id="rId36" Type="http://schemas.openxmlformats.org/officeDocument/2006/relationships/slide" Target="slides/slide30.xml"  /><Relationship Id="rId37" Type="http://schemas.openxmlformats.org/officeDocument/2006/relationships/slide" Target="slides/slide31.xml"  /><Relationship Id="rId38" Type="http://schemas.openxmlformats.org/officeDocument/2006/relationships/slide" Target="slides/slide32.xml"  /><Relationship Id="rId39" Type="http://schemas.openxmlformats.org/officeDocument/2006/relationships/slide" Target="slides/slide33.xml"  /><Relationship Id="rId4" Type="http://schemas.openxmlformats.org/officeDocument/2006/relationships/slideMaster" Target="slideMasters/slideMaster4.xml"  /><Relationship Id="rId40" Type="http://schemas.openxmlformats.org/officeDocument/2006/relationships/slide" Target="slides/slide34.xml"  /><Relationship Id="rId41" Type="http://schemas.openxmlformats.org/officeDocument/2006/relationships/slide" Target="slides/slide35.xml"  /><Relationship Id="rId42" Type="http://schemas.openxmlformats.org/officeDocument/2006/relationships/slide" Target="slides/slide36.xml"  /><Relationship Id="rId43" Type="http://schemas.openxmlformats.org/officeDocument/2006/relationships/slide" Target="slides/slide37.xml"  /><Relationship Id="rId44" Type="http://schemas.openxmlformats.org/officeDocument/2006/relationships/slide" Target="slides/slide38.xml"  /><Relationship Id="rId45" Type="http://schemas.openxmlformats.org/officeDocument/2006/relationships/slide" Target="slides/slide39.xml"  /><Relationship Id="rId46" Type="http://schemas.openxmlformats.org/officeDocument/2006/relationships/slide" Target="slides/slide40.xml"  /><Relationship Id="rId47" Type="http://schemas.openxmlformats.org/officeDocument/2006/relationships/slide" Target="slides/slide41.xml"  /><Relationship Id="rId48" Type="http://schemas.openxmlformats.org/officeDocument/2006/relationships/slide" Target="slides/slide42.xml"  /><Relationship Id="rId49" Type="http://schemas.openxmlformats.org/officeDocument/2006/relationships/slide" Target="slides/slide43.xml"  /><Relationship Id="rId5" Type="http://schemas.openxmlformats.org/officeDocument/2006/relationships/slideMaster" Target="slideMasters/slideMaster5.xml"  /><Relationship Id="rId50" Type="http://schemas.openxmlformats.org/officeDocument/2006/relationships/slide" Target="slides/slide44.xml"  /><Relationship Id="rId51" Type="http://schemas.openxmlformats.org/officeDocument/2006/relationships/slide" Target="slides/slide45.xml"  /><Relationship Id="rId52" Type="http://schemas.openxmlformats.org/officeDocument/2006/relationships/slide" Target="slides/slide46.xml"  /><Relationship Id="rId53" Type="http://schemas.openxmlformats.org/officeDocument/2006/relationships/slide" Target="slides/slide47.xml"  /><Relationship Id="rId54" Type="http://schemas.openxmlformats.org/officeDocument/2006/relationships/slide" Target="slides/slide48.xml"  /><Relationship Id="rId55" Type="http://schemas.openxmlformats.org/officeDocument/2006/relationships/slide" Target="slides/slide49.xml"  /><Relationship Id="rId56" Type="http://schemas.openxmlformats.org/officeDocument/2006/relationships/slide" Target="slides/slide50.xml"  /><Relationship Id="rId57" Type="http://schemas.openxmlformats.org/officeDocument/2006/relationships/slide" Target="slides/slide51.xml"  /><Relationship Id="rId58" Type="http://schemas.openxmlformats.org/officeDocument/2006/relationships/slide" Target="slides/slide52.xml"  /><Relationship Id="rId59" Type="http://schemas.openxmlformats.org/officeDocument/2006/relationships/slide" Target="slides/slide53.xml"  /><Relationship Id="rId6" Type="http://schemas.openxmlformats.org/officeDocument/2006/relationships/notesMaster" Target="notesMasters/notesMaster1.xml"  /><Relationship Id="rId60" Type="http://schemas.openxmlformats.org/officeDocument/2006/relationships/slide" Target="slides/slide54.xml"  /><Relationship Id="rId61" Type="http://schemas.openxmlformats.org/officeDocument/2006/relationships/slide" Target="slides/slide55.xml"  /><Relationship Id="rId62" Type="http://schemas.openxmlformats.org/officeDocument/2006/relationships/slide" Target="slides/slide56.xml"  /><Relationship Id="rId63" Type="http://schemas.openxmlformats.org/officeDocument/2006/relationships/slide" Target="slides/slide57.xml"  /><Relationship Id="rId64" Type="http://schemas.openxmlformats.org/officeDocument/2006/relationships/slide" Target="slides/slide58.xml"  /><Relationship Id="rId65" Type="http://schemas.openxmlformats.org/officeDocument/2006/relationships/slide" Target="slides/slide59.xml"  /><Relationship Id="rId66" Type="http://schemas.openxmlformats.org/officeDocument/2006/relationships/slide" Target="slides/slide60.xml"  /><Relationship Id="rId67" Type="http://schemas.openxmlformats.org/officeDocument/2006/relationships/slide" Target="slides/slide61.xml"  /><Relationship Id="rId68" Type="http://schemas.openxmlformats.org/officeDocument/2006/relationships/slide" Target="slides/slide62.xml"  /><Relationship Id="rId69" Type="http://schemas.openxmlformats.org/officeDocument/2006/relationships/slide" Target="slides/slide63.xml"  /><Relationship Id="rId7" Type="http://schemas.openxmlformats.org/officeDocument/2006/relationships/slide" Target="slides/slide1.xml"  /><Relationship Id="rId70" Type="http://schemas.openxmlformats.org/officeDocument/2006/relationships/slide" Target="slides/slide64.xml"  /><Relationship Id="rId71" Type="http://schemas.openxmlformats.org/officeDocument/2006/relationships/slide" Target="slides/slide65.xml"  /><Relationship Id="rId72" Type="http://schemas.openxmlformats.org/officeDocument/2006/relationships/slide" Target="slides/slide66.xml"  /><Relationship Id="rId73" Type="http://schemas.openxmlformats.org/officeDocument/2006/relationships/slide" Target="slides/slide67.xml"  /><Relationship Id="rId74" Type="http://schemas.openxmlformats.org/officeDocument/2006/relationships/slide" Target="slides/slide68.xml"  /><Relationship Id="rId75" Type="http://schemas.openxmlformats.org/officeDocument/2006/relationships/slide" Target="slides/slide69.xml"  /><Relationship Id="rId76" Type="http://schemas.openxmlformats.org/officeDocument/2006/relationships/slide" Target="slides/slide70.xml"  /><Relationship Id="rId77" Type="http://schemas.openxmlformats.org/officeDocument/2006/relationships/slide" Target="slides/slide71.xml"  /><Relationship Id="rId78" Type="http://schemas.openxmlformats.org/officeDocument/2006/relationships/slide" Target="slides/slide72.xml"  /><Relationship Id="rId79" Type="http://schemas.openxmlformats.org/officeDocument/2006/relationships/slide" Target="slides/slide73.xml"  /><Relationship Id="rId8" Type="http://schemas.openxmlformats.org/officeDocument/2006/relationships/slide" Target="slides/slide2.xml"  /><Relationship Id="rId80" Type="http://schemas.openxmlformats.org/officeDocument/2006/relationships/slide" Target="slides/slide74.xml"  /><Relationship Id="rId81" Type="http://schemas.openxmlformats.org/officeDocument/2006/relationships/slide" Target="slides/slide75.xml"  /><Relationship Id="rId82" Type="http://schemas.openxmlformats.org/officeDocument/2006/relationships/slide" Target="slides/slide76.xml"  /><Relationship Id="rId83" Type="http://schemas.openxmlformats.org/officeDocument/2006/relationships/slide" Target="slides/slide77.xml"  /><Relationship Id="rId84" Type="http://schemas.openxmlformats.org/officeDocument/2006/relationships/slide" Target="slides/slide78.xml"  /><Relationship Id="rId85" Type="http://schemas.openxmlformats.org/officeDocument/2006/relationships/slide" Target="slides/slide79.xml"  /><Relationship Id="rId86" Type="http://schemas.openxmlformats.org/officeDocument/2006/relationships/slide" Target="slides/slide80.xml"  /><Relationship Id="rId87" Type="http://schemas.openxmlformats.org/officeDocument/2006/relationships/slide" Target="slides/slide81.xml"  /><Relationship Id="rId88" Type="http://schemas.openxmlformats.org/officeDocument/2006/relationships/slide" Target="slides/slide82.xml"  /><Relationship Id="rId89" Type="http://schemas.openxmlformats.org/officeDocument/2006/relationships/slide" Target="slides/slide83.xml"  /><Relationship Id="rId9" Type="http://schemas.openxmlformats.org/officeDocument/2006/relationships/slide" Target="slides/slide3.xml"  /><Relationship Id="rId90" Type="http://schemas.openxmlformats.org/officeDocument/2006/relationships/slide" Target="slides/slide84.xml"  /><Relationship Id="rId91" Type="http://schemas.openxmlformats.org/officeDocument/2006/relationships/slide" Target="slides/slide85.xml"  /><Relationship Id="rId92" Type="http://schemas.openxmlformats.org/officeDocument/2006/relationships/slide" Target="slides/slide86.xml"  /><Relationship Id="rId93" Type="http://schemas.openxmlformats.org/officeDocument/2006/relationships/slide" Target="slides/slide87.xml"  /><Relationship Id="rId94" Type="http://schemas.openxmlformats.org/officeDocument/2006/relationships/slide" Target="slides/slide88.xml"  /><Relationship Id="rId95" Type="http://schemas.openxmlformats.org/officeDocument/2006/relationships/slide" Target="slides/slide89.xml"  /><Relationship Id="rId96" Type="http://schemas.openxmlformats.org/officeDocument/2006/relationships/slide" Target="slides/slide90.xml"  /><Relationship Id="rId97" Type="http://schemas.openxmlformats.org/officeDocument/2006/relationships/slide" Target="slides/slide91.xml"  /><Relationship Id="rId98" Type="http://schemas.openxmlformats.org/officeDocument/2006/relationships/slide" Target="slides/slide92.xml"  /><Relationship Id="rId99" Type="http://schemas.openxmlformats.org/officeDocument/2006/relationships/slide" Target="slides/slide93.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  /></Relationships>
</file>

<file path=ppt/notesMasters/notesMaster1.xml><?xml version="1.0" encoding="utf-8"?>
<p:notesMaster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idx="0"/>
          </p:nvPr>
        </p:nvSpPr>
        <p:spPr>
          <a:xfrm>
            <a:off x="0" y="0"/>
            <a:ext cx="2971800" cy="457200"/>
          </a:xfrm>
          <a:prstGeom prst="rect">
            <a:avLst/>
          </a:prstGeom>
        </p:spPr>
        <p:txBody>
          <a:bodyPr vert="horz" lIns="91440" tIns="45720" rIns="91440" bIns="45720"/>
          <a:lstStyle>
            <a:lvl1pPr algn="l">
              <a:defRPr sz="1200"/>
            </a:lvl1pPr>
          </a:lstStyle>
          <a:p>
            <a:pPr lvl="0">
              <a:defRPr/>
            </a:pPr>
            <a:r>
              <a:rPr lang="ko-KR" altLang="en-US"/>
              <a:t/>
            </a:r>
            <a:endParaRPr lang="ko-KR" altLang="en-US"/>
          </a:p>
        </p:txBody>
      </p:sp>
      <p:sp>
        <p:nvSpPr>
          <p:cNvPr id="3" name="날짜 개체 틀 2"/>
          <p:cNvSpPr>
            <a:spLocks noGrp="1"/>
          </p:cNvSpPr>
          <p:nvPr>
            <p:ph type="dt" idx="1"/>
          </p:nvPr>
        </p:nvSpPr>
        <p:spPr>
          <a:xfrm>
            <a:off x="3884613" y="0"/>
            <a:ext cx="2971800" cy="457200"/>
          </a:xfrm>
          <a:prstGeom prst="rect">
            <a:avLst/>
          </a:prstGeom>
        </p:spPr>
        <p:txBody>
          <a:bodyPr vert="horz" lIns="91440" tIns="45720" rIns="91440" bIns="45720"/>
          <a:lstStyle>
            <a:lvl1pPr algn="r">
              <a:defRPr sz="1200"/>
            </a:lvl1pPr>
          </a:lstStyle>
          <a:p>
            <a:pPr lvl="0">
              <a:defRPr/>
            </a:pPr>
            <a:fld id="{E2B2BC9D-A816-4D0A-858B-1D023B3A8ACA}" type="datetime1">
              <a:rPr lang="ko-KR" altLang="en-US"/>
              <a:pPr lvl="0">
                <a:defRPr/>
              </a:pPr>
              <a:t>2023-09-25</a:t>
            </a:fld>
            <a:endParaRPr lang="ko-KR" altLang="en-US"/>
          </a:p>
        </p:txBody>
      </p:sp>
      <p:sp>
        <p:nvSpPr>
          <p:cNvPr id="4" name="슬라이드 이미지 개체 틀 3"/>
          <p:cNvSpPr>
            <a:spLocks noGrp="1" noRot="1" noChangeAspect="1" noTextEdi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anchor="ctr"/>
          <a:lstStyle/>
          <a:p>
            <a:pPr lvl="0">
              <a:defRPr/>
            </a:pPr>
            <a:endParaRPr lang="ko-KR" altLang="en-US"/>
          </a:p>
        </p:txBody>
      </p:sp>
      <p:sp>
        <p:nvSpPr>
          <p:cNvPr id="5" name="슬라이드 노트 개체 틀 4"/>
          <p:cNvSpPr>
            <a:spLocks noGrp="1"/>
          </p:cNvSpPr>
          <p:nvPr>
            <p:ph type="body" sz="quarter" idx="3"/>
          </p:nvPr>
        </p:nvSpPr>
        <p:spPr>
          <a:xfrm>
            <a:off x="685800" y="4343400"/>
            <a:ext cx="5486400" cy="4114800"/>
          </a:xfrm>
          <a:prstGeom prst="rect">
            <a:avLst/>
          </a:prstGeom>
        </p:spPr>
        <p:txBody>
          <a:bodyPr vert="horz" lIns="91440" tIns="45720" rIns="91440" bIns="45720">
            <a:noAutofit/>
          </a:bodyPr>
          <a:lstStyle/>
          <a:p>
            <a:pPr lvl="0">
              <a:defRPr/>
            </a:pPr>
            <a:r>
              <a:rPr lang="ko-KR" altLang="en-US"/>
              <a:t>마스터 텍스트 스타일을 편집합니다</a:t>
            </a:r>
            <a:endParaRPr lang="ko-KR" altLang="en-US"/>
          </a:p>
          <a:p>
            <a:pPr lvl="1">
              <a:defRPr/>
            </a:pPr>
            <a:r>
              <a:rPr lang="ko-KR" altLang="en-US"/>
              <a:t>둘째 수준</a:t>
            </a:r>
            <a:endParaRPr lang="ko-KR" altLang="en-US"/>
          </a:p>
          <a:p>
            <a:pPr lvl="2">
              <a:defRPr/>
            </a:pPr>
            <a:r>
              <a:rPr lang="ko-KR" altLang="en-US"/>
              <a:t>셋째 수준</a:t>
            </a:r>
            <a:endParaRPr lang="ko-KR" altLang="en-US"/>
          </a:p>
          <a:p>
            <a:pPr lvl="3">
              <a:defRPr/>
            </a:pPr>
            <a:r>
              <a:rPr lang="ko-KR" altLang="en-US"/>
              <a:t>넷째 수준</a:t>
            </a:r>
            <a:endParaRPr lang="ko-KR" altLang="en-US"/>
          </a:p>
          <a:p>
            <a:pPr lvl="4">
              <a:defRPr/>
            </a:pPr>
            <a:r>
              <a:rPr lang="ko-KR" altLang="en-US"/>
              <a:t>다섯째 수준</a:t>
            </a:r>
            <a:endParaRPr lang="ko-KR" altLang="en-US"/>
          </a:p>
        </p:txBody>
      </p:sp>
      <p:sp>
        <p:nvSpPr>
          <p:cNvPr id="6" name="바닥글 개체 틀 5"/>
          <p:cNvSpPr>
            <a:spLocks noGrp="1"/>
          </p:cNvSpPr>
          <p:nvPr>
            <p:ph type="ftr" sz="quarter" idx="4"/>
          </p:nvPr>
        </p:nvSpPr>
        <p:spPr>
          <a:xfrm>
            <a:off x="0" y="8685213"/>
            <a:ext cx="2971800" cy="457200"/>
          </a:xfrm>
          <a:prstGeom prst="rect">
            <a:avLst/>
          </a:prstGeom>
        </p:spPr>
        <p:txBody>
          <a:bodyPr vert="horz" lIns="91440" tIns="45720" rIns="91440" bIns="45720" anchor="b"/>
          <a:lstStyle>
            <a:lvl1pPr algn="l">
              <a:defRPr sz="1200"/>
            </a:lvl1pPr>
          </a:lstStyle>
          <a:p>
            <a:pPr lvl="0">
              <a:defRPr/>
            </a:pPr>
            <a:r>
              <a:rPr lang="ko-KR" altLang="en-US"/>
              <a:t/>
            </a:r>
            <a:endParaRPr lang="ko-KR" altLang="en-US"/>
          </a:p>
        </p:txBody>
      </p:sp>
      <p:sp>
        <p:nvSpPr>
          <p:cNvPr id="7" name="슬라이드 번호 개체 틀 6"/>
          <p:cNvSpPr>
            <a:spLocks noGrp="1"/>
          </p:cNvSpPr>
          <p:nvPr>
            <p:ph type="sldNum" sz="quarter" idx="5"/>
          </p:nvPr>
        </p:nvSpPr>
        <p:spPr>
          <a:xfrm>
            <a:off x="3884613" y="8685213"/>
            <a:ext cx="2971800" cy="457200"/>
          </a:xfrm>
          <a:prstGeom prst="rect">
            <a:avLst/>
          </a:prstGeom>
        </p:spPr>
        <p:txBody>
          <a:bodyPr vert="horz" lIns="91440" tIns="45720" rIns="91440" bIns="45720" anchor="b"/>
          <a:lstStyle>
            <a:lvl1pPr algn="r">
              <a:defRPr sz="1200"/>
            </a:lvl1pPr>
          </a:lstStyle>
          <a:p>
            <a:pPr lvl="0">
              <a:defRPr/>
            </a:pPr>
            <a:fld id="{09F4262C-968C-4EE9-8164-CE16364706B3}" type="slidenum">
              <a:rPr lang="ko-KR" altLang="en-US"/>
              <a:pPr lvl="0">
                <a:defRPr/>
              </a:pPr>
              <a:t>‹#›</a:t>
            </a:fld>
            <a:endParaRPr lang="ko-KR" altLang="en-US"/>
          </a:p>
        </p:txBody>
      </p:sp>
    </p:spTree>
  </p:cSld>
  <p:clrMap bg1="lt1" tx1="dk1" bg2="lt2" tx2="dk2" accent1="accent1" accent2="accent2" accent3="accent3" accent4="accent4" accent5="accent5" accent6="accent6" hlink="hlink" folHlink="folHlink"/>
  <p:hf hdr="0" ftr="0" dt="0"/>
  <p:notesStyle>
    <a:lvl1pPr marL="0" algn="l" defTabSz="914400" rtl="0" eaLnBrk="1" latinLnBrk="1" hangingPunct="1">
      <a:defRPr sz="1200" kern="1200">
        <a:solidFill>
          <a:schemeClr val="tx1"/>
        </a:solidFill>
        <a:latin typeface="+mj-lt"/>
        <a:ea typeface="+mj-ea"/>
        <a:cs typeface="+mj-cs"/>
      </a:defRPr>
    </a:lvl1pPr>
    <a:lvl2pPr marL="457200" algn="l" defTabSz="914400" rtl="0" eaLnBrk="1" latinLnBrk="1" hangingPunct="1">
      <a:defRPr sz="1200" kern="1200">
        <a:solidFill>
          <a:schemeClr val="tx1"/>
        </a:solidFill>
        <a:latin typeface="+mj-lt"/>
        <a:ea typeface="+mj-ea"/>
        <a:cs typeface="+mj-cs"/>
      </a:defRPr>
    </a:lvl2pPr>
    <a:lvl3pPr marL="914400" algn="l" defTabSz="914400" rtl="0" eaLnBrk="1" latinLnBrk="1" hangingPunct="1">
      <a:defRPr sz="1200" kern="1200">
        <a:solidFill>
          <a:schemeClr val="tx1"/>
        </a:solidFill>
        <a:latin typeface="+mj-lt"/>
        <a:ea typeface="+mj-ea"/>
        <a:cs typeface="+mj-cs"/>
      </a:defRPr>
    </a:lvl3pPr>
    <a:lvl4pPr marL="1371600" algn="l" defTabSz="914400" rtl="0" eaLnBrk="1" latinLnBrk="1" hangingPunct="1">
      <a:defRPr sz="1200" kern="1200">
        <a:solidFill>
          <a:schemeClr val="tx1"/>
        </a:solidFill>
        <a:latin typeface="+mj-lt"/>
        <a:ea typeface="+mj-ea"/>
        <a:cs typeface="+mj-cs"/>
      </a:defRPr>
    </a:lvl4pPr>
    <a:lvl5pPr marL="1828800" algn="l" defTabSz="914400" rtl="0" eaLnBrk="1" latinLnBrk="1" hangingPunct="1">
      <a:defRPr sz="1200" kern="1200">
        <a:solidFill>
          <a:schemeClr val="tx1"/>
        </a:solidFill>
        <a:latin typeface="+mj-lt"/>
        <a:ea typeface="+mj-ea"/>
        <a:cs typeface="+mj-cs"/>
      </a:defRPr>
    </a:lvl5pPr>
    <a:lvl6pPr marL="2286000" algn="l" defTabSz="914400" rtl="0" eaLnBrk="1" latinLnBrk="1" hangingPunct="1">
      <a:defRPr sz="1200" kern="1200">
        <a:solidFill>
          <a:schemeClr val="tx1"/>
        </a:solidFill>
        <a:latin typeface="+mj-lt"/>
        <a:ea typeface="+mj-ea"/>
        <a:cs typeface="+mj-cs"/>
      </a:defRPr>
    </a:lvl6pPr>
    <a:lvl7pPr marL="2743200" algn="l" defTabSz="914400" rtl="0" eaLnBrk="1" latinLnBrk="1" hangingPunct="1">
      <a:defRPr sz="1200" kern="1200">
        <a:solidFill>
          <a:schemeClr val="tx1"/>
        </a:solidFill>
        <a:latin typeface="+mj-lt"/>
        <a:ea typeface="+mj-ea"/>
        <a:cs typeface="+mj-cs"/>
      </a:defRPr>
    </a:lvl7pPr>
    <a:lvl8pPr marL="3200400" algn="l" defTabSz="914400" rtl="0" eaLnBrk="1" latinLnBrk="1" hangingPunct="1">
      <a:defRPr sz="1200" kern="1200">
        <a:solidFill>
          <a:schemeClr val="tx1"/>
        </a:solidFill>
        <a:latin typeface="+mj-lt"/>
        <a:ea typeface="+mj-ea"/>
        <a:cs typeface="+mj-cs"/>
      </a:defRPr>
    </a:lvl8pPr>
    <a:lvl9pPr marL="3657600" algn="l" defTabSz="914400" rtl="0" eaLnBrk="1" latinLnBrk="1" hangingPunct="1">
      <a:defRPr sz="1200" kern="1200">
        <a:solidFill>
          <a:schemeClr val="tx1"/>
        </a:solidFill>
        <a:latin typeface="+mj-lt"/>
        <a:ea typeface="+mj-ea"/>
        <a:cs typeface="+mj-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89.xml"  /><Relationship Id="rId2"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115.xml"  /><Relationship Id="rId2"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125.xml"  /><Relationship Id="rId2"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160.xml"  /><Relationship Id="rId2" Type="http://schemas.openxmlformats.org/officeDocument/2006/relationships/notesMaster" Target="../notesMasters/notesMaster1.xml"  /></Relationships>
</file>

<file path=ppt/notesSlides/notesSlide1.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idx="0"/>
          </p:nvPr>
        </p:nvSpPr>
        <p:spPr/>
      </p:sp>
      <p:sp>
        <p:nvSpPr>
          <p:cNvPr id="3" name="슬라이드 노트 개체 틀 2"/>
          <p:cNvSpPr>
            <a:spLocks noGrp="1"/>
          </p:cNvSpPr>
          <p:nvPr>
            <p:ph type="body" idx="1"/>
          </p:nvPr>
        </p:nvSpPr>
        <p:spPr/>
        <p:txBody>
          <a:bodyPr/>
          <a:lstStyle/>
          <a:p>
            <a:pPr xmlns:a="http://schemas.openxmlformats.org/drawingml/2006/main" lvl="0">
              <a:defRPr/>
            </a:pPr>
            <a:r xmlns:a="http://schemas.openxmlformats.org/drawingml/2006/main">
              <a:rPr lang="sw" altLang="en-US"/>
              <a:t/>
            </a:r>
            <a:endParaRPr xmlns:a="http://schemas.openxmlformats.org/drawingml/2006/main" lang="ko-KR" altLang="en-US"/>
          </a:p>
        </p:txBody>
      </p:sp>
      <p:sp>
        <p:nvSpPr>
          <p:cNvPr id="4" name="슬라이드 번호 개체 틀 3"/>
          <p:cNvSpPr>
            <a:spLocks noGrp="1"/>
          </p:cNvSpPr>
          <p:nvPr>
            <p:ph type="sldNum" sz="quarter" idx="5"/>
          </p:nvPr>
        </p:nvSpPr>
        <p:spPr/>
        <p:txBody>
          <a:bodyPr/>
          <a:lstStyle/>
          <a:p>
            <a:pPr lvl="0">
              <a:defRPr/>
            </a:pPr>
            <a:fld id="{DCDA02C3-7181-4BBC-B499-2507BD731811}" type="slidenum">
              <a:rPr lang="en-US" altLang="en-US"/>
              <a:pPr lvl="0">
                <a:defRPr/>
              </a:pPr>
              <a:t>89</a:t>
            </a:fld>
            <a:endParaRPr lang="en-US" altLang="en-US"/>
          </a:p>
        </p:txBody>
      </p:sp>
    </p:spTree>
  </p:cSld>
  <p:clrMapOvr>
    <a:masterClrMapping/>
  </p:clrMapOvr>
</p:notes>
</file>

<file path=ppt/notesSlides/notesSlide2.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idx="0"/>
          </p:nvPr>
        </p:nvSpPr>
        <p:spPr/>
      </p:sp>
      <p:sp>
        <p:nvSpPr>
          <p:cNvPr id="3" name="슬라이드 노트 개체 틀 2"/>
          <p:cNvSpPr>
            <a:spLocks noGrp="1"/>
          </p:cNvSpPr>
          <p:nvPr>
            <p:ph type="body" idx="1"/>
          </p:nvPr>
        </p:nvSpPr>
        <p:spPr/>
        <p:txBody>
          <a:bodyPr/>
          <a:lstStyle/>
          <a:p>
            <a:pPr xmlns:a="http://schemas.openxmlformats.org/drawingml/2006/main" lvl="0">
              <a:defRPr/>
            </a:pPr>
            <a:r xmlns:a="http://schemas.openxmlformats.org/drawingml/2006/main">
              <a:rPr lang="sw" altLang="en-US"/>
              <a:t/>
            </a:r>
            <a:endParaRPr xmlns:a="http://schemas.openxmlformats.org/drawingml/2006/main" lang="ko-KR" altLang="en-US"/>
          </a:p>
        </p:txBody>
      </p:sp>
      <p:sp>
        <p:nvSpPr>
          <p:cNvPr id="4" name="슬라이드 번호 개체 틀 3"/>
          <p:cNvSpPr>
            <a:spLocks noGrp="1"/>
          </p:cNvSpPr>
          <p:nvPr>
            <p:ph type="sldNum" sz="quarter" idx="5"/>
          </p:nvPr>
        </p:nvSpPr>
        <p:spPr/>
        <p:txBody>
          <a:bodyPr/>
          <a:lstStyle/>
          <a:p>
            <a:pPr lvl="0">
              <a:defRPr/>
            </a:pPr>
            <a:fld id="{54B43523-A45E-4944-9CD3-8D5F267B3325}" type="slidenum">
              <a:rPr lang="en-US" altLang="en-US"/>
              <a:pPr lvl="0">
                <a:defRPr/>
              </a:pPr>
              <a:t>115</a:t>
            </a:fld>
            <a:endParaRPr lang="en-US" altLang="en-US"/>
          </a:p>
        </p:txBody>
      </p:sp>
    </p:spTree>
  </p:cSld>
  <p:clrMapOvr>
    <a:masterClrMapping/>
  </p:clrMapOvr>
</p:notes>
</file>

<file path=ppt/notesSlides/notesSlide3.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idx="0"/>
          </p:nvPr>
        </p:nvSpPr>
        <p:spPr/>
      </p:sp>
      <p:sp>
        <p:nvSpPr>
          <p:cNvPr id="3" name="슬라이드 노트 개체 틀 2"/>
          <p:cNvSpPr>
            <a:spLocks noGrp="1"/>
          </p:cNvSpPr>
          <p:nvPr>
            <p:ph type="body" idx="1"/>
          </p:nvPr>
        </p:nvSpPr>
        <p:spPr/>
        <p:txBody>
          <a:bodyPr/>
          <a:lstStyle/>
          <a:p>
            <a:pPr xmlns:a="http://schemas.openxmlformats.org/drawingml/2006/main" lvl="0">
              <a:defRPr/>
            </a:pPr>
            <a:r xmlns:a="http://schemas.openxmlformats.org/drawingml/2006/main">
              <a:rPr lang="sw" altLang="en-US"/>
              <a:t/>
            </a:r>
            <a:endParaRPr xmlns:a="http://schemas.openxmlformats.org/drawingml/2006/main" lang="ko-KR" altLang="en-US"/>
          </a:p>
        </p:txBody>
      </p:sp>
      <p:sp>
        <p:nvSpPr>
          <p:cNvPr id="4" name="슬라이드 번호 개체 틀 3"/>
          <p:cNvSpPr>
            <a:spLocks noGrp="1"/>
          </p:cNvSpPr>
          <p:nvPr>
            <p:ph type="sldNum" sz="quarter" idx="5"/>
          </p:nvPr>
        </p:nvSpPr>
        <p:spPr/>
        <p:txBody>
          <a:bodyPr/>
          <a:lstStyle/>
          <a:p>
            <a:pPr lvl="0">
              <a:defRPr/>
            </a:pPr>
            <a:fld id="{765A6286-6C28-421E-B095-5E659BE659D6}" type="slidenum">
              <a:rPr lang="en-US" altLang="en-US"/>
              <a:pPr lvl="0">
                <a:defRPr/>
              </a:pPr>
              <a:t>125</a:t>
            </a:fld>
            <a:endParaRPr lang="en-US" altLang="en-US"/>
          </a:p>
        </p:txBody>
      </p:sp>
    </p:spTree>
  </p:cSld>
  <p:clrMapOvr>
    <a:masterClrMapping/>
  </p:clrMapOvr>
</p:notes>
</file>

<file path=ppt/notesSlides/notesSlide4.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idx="0"/>
          </p:nvPr>
        </p:nvSpPr>
        <p:spPr/>
      </p:sp>
      <p:sp>
        <p:nvSpPr>
          <p:cNvPr id="3" name="슬라이드 노트 개체 틀 2"/>
          <p:cNvSpPr>
            <a:spLocks noGrp="1"/>
          </p:cNvSpPr>
          <p:nvPr>
            <p:ph type="body" idx="1"/>
          </p:nvPr>
        </p:nvSpPr>
        <p:spPr/>
        <p:txBody>
          <a:bodyPr/>
          <a:lstStyle/>
          <a:p>
            <a:pPr xmlns:a="http://schemas.openxmlformats.org/drawingml/2006/main" lvl="0">
              <a:defRPr/>
            </a:pPr>
            <a:r xmlns:a="http://schemas.openxmlformats.org/drawingml/2006/main">
              <a:rPr lang="sw" altLang="en-US"/>
              <a:t/>
            </a:r>
            <a:endParaRPr xmlns:a="http://schemas.openxmlformats.org/drawingml/2006/main" lang="ko-KR" altLang="en-US"/>
          </a:p>
        </p:txBody>
      </p:sp>
      <p:sp>
        <p:nvSpPr>
          <p:cNvPr id="4" name="슬라이드 번호 개체 틀 3"/>
          <p:cNvSpPr>
            <a:spLocks noGrp="1"/>
          </p:cNvSpPr>
          <p:nvPr>
            <p:ph type="sldNum" sz="quarter" idx="5"/>
          </p:nvPr>
        </p:nvSpPr>
        <p:spPr/>
        <p:txBody>
          <a:bodyPr/>
          <a:lstStyle/>
          <a:p>
            <a:pPr lvl="0">
              <a:defRPr/>
            </a:pPr>
            <a:fld id="{97294564-F608-4DA1-BC9F-69A3A77D429B}" type="slidenum">
              <a:rPr lang="en-US" altLang="en-US"/>
              <a:pPr lvl="0">
                <a:defRPr/>
              </a:pPr>
              <a:t>160</a:t>
            </a:fld>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 preserve="1">
  <p:cSld name="제목 슬라이드">
    <p:spTree>
      <p:nvGrpSpPr>
        <p:cNvPr id="1" name=""/>
        <p:cNvGrpSpPr/>
        <p:nvPr/>
      </p:nvGrpSpPr>
      <p:grpSpPr>
        <a:xfrm>
          <a:off x="0" y="0"/>
          <a: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2019-10-23</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timing/>
</p:sldLayout>
</file>

<file path=ppt/slideLayouts/slideLayout1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제목 및 세로 텍스트">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2019-10-23</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timing/>
</p:sldLayout>
</file>

<file path=ppt/slideLayouts/slideLayout1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itleAndTx" preserve="1">
  <p:cSld name="세로 제목 및 텍스트">
    <p:spTree>
      <p:nvGrpSpPr>
        <p:cNvPr id="1" name=""/>
        <p:cNvGrpSpPr/>
        <p:nvPr/>
      </p:nvGrpSpPr>
      <p:grpSpPr>
        <a:xfrm>
          <a:off x="0" y="0"/>
          <a: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2019-10-23</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timing/>
</p:sldLayout>
</file>

<file path=ppt/slideLayouts/slideLayout1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 preserve="1">
  <p:cSld name="제목 슬라이드">
    <p:spTree>
      <p:nvGrpSpPr>
        <p:cNvPr id="1" name=""/>
        <p:cNvGrpSpPr/>
        <p:nvPr/>
      </p:nvGrpSpPr>
      <p:grpSpPr>
        <a:xfrm>
          <a:off x="0" y="0"/>
          <a: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2019-10-28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timing/>
</p:sldLayout>
</file>

<file path=ppt/slideLayouts/slideLayout1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제목 및 내용">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2019-10-28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timing/>
</p:sldLayout>
</file>

<file path=ppt/slideLayouts/slideLayout1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secHead" preserve="1">
  <p:cSld name="구역 머리글">
    <p:spTree>
      <p:nvGrpSpPr>
        <p:cNvPr id="1" name=""/>
        <p:cNvGrpSpPr/>
        <p:nvPr/>
      </p:nvGrpSpPr>
      <p:grpSpPr>
        <a:xfrm>
          <a:off x="0" y="0"/>
          <a: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2019-10-28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timing/>
</p:sldLayout>
</file>

<file path=ppt/slideLayouts/slideLayout1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콘텐츠 2개">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2019-10-28</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timing/>
</p:sldLayout>
</file>

<file path=ppt/slideLayouts/slideLayout1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비교">
    <p:spTree>
      <p:nvGrpSpPr>
        <p:cNvPr id="1" name=""/>
        <p:cNvGrpSpPr/>
        <p:nvPr/>
      </p:nvGrpSpPr>
      <p:grpSpPr>
        <a:xfrm>
          <a:off x="0" y="0"/>
          <a: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2019-10-28</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timing/>
</p:sldLayout>
</file>

<file path=ppt/slideLayouts/slideLayout1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제목만">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2019-10-28</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timing/>
</p:sldLayout>
</file>

<file path=ppt/slideLayouts/slideLayout1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빈 화면">
    <p:spTree>
      <p:nvGrpSpPr>
        <p:cNvPr id="1" name=""/>
        <p:cNvGrpSpPr/>
        <p:nvPr/>
      </p:nvGrpSpPr>
      <p:grpSpPr>
        <a:xfrm>
          <a:off x="0" y="0"/>
          <a: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2019-10-28</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timing/>
</p:sldLayout>
</file>

<file path=ppt/slideLayouts/slideLayout1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Tx" preserve="1">
  <p:cSld name="캡션 있는 콘텐츠">
    <p:spTree>
      <p:nvGrpSpPr>
        <p:cNvPr id="1" name=""/>
        <p:cNvGrpSpPr/>
        <p:nvPr/>
      </p:nvGrpSpPr>
      <p:grpSpPr>
        <a:xfrm>
          <a:off x="0" y="0"/>
          <a: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2019-10-28</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timing/>
</p:sldLayout>
</file>

<file path=ppt/slideLayouts/slideLayout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제목 및 내용">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2019-10-23</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timing/>
</p:sldLayout>
</file>

<file path=ppt/slideLayouts/slideLayout2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picTx" preserve="1">
  <p:cSld name="캡션 있는 그림">
    <p:spTree>
      <p:nvGrpSpPr>
        <p:cNvPr id="1" name=""/>
        <p:cNvGrpSpPr/>
        <p:nvPr/>
      </p:nvGrpSpPr>
      <p:grpSpPr>
        <a:xfrm>
          <a:off x="0" y="0"/>
          <a: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2019-10-28</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timing/>
</p:sldLayout>
</file>

<file path=ppt/slideLayouts/slideLayout2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제목 및 세로 텍스트">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2019-10-28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timing/>
</p:sldLayout>
</file>

<file path=ppt/slideLayouts/slideLayout2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itleAndTx" preserve="1">
  <p:cSld name="세로 제목 및 텍스트">
    <p:spTree>
      <p:nvGrpSpPr>
        <p:cNvPr id="1" name=""/>
        <p:cNvGrpSpPr/>
        <p:nvPr/>
      </p:nvGrpSpPr>
      <p:grpSpPr>
        <a:xfrm>
          <a:off x="0" y="0"/>
          <a: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2019-10-28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timing/>
</p:sldLayout>
</file>

<file path=ppt/slideLayouts/slideLayout2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 preserve="1">
  <p:cSld name="제목 슬라이드">
    <p:spTree>
      <p:nvGrpSpPr>
        <p:cNvPr id="1" name=""/>
        <p:cNvGrpSpPr/>
        <p:nvPr/>
      </p:nvGrpSpPr>
      <p:grpSpPr>
        <a:xfrm>
          <a:off x="0" y="0"/>
          <a: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2019-11-08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timing/>
</p:sldLayout>
</file>

<file path=ppt/slideLayouts/slideLayout2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제목 및 내용">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2019-11-08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timing/>
</p:sldLayout>
</file>

<file path=ppt/slideLayouts/slideLayout2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secHead" preserve="1">
  <p:cSld name="구역 머리글">
    <p:spTree>
      <p:nvGrpSpPr>
        <p:cNvPr id="1" name=""/>
        <p:cNvGrpSpPr/>
        <p:nvPr/>
      </p:nvGrpSpPr>
      <p:grpSpPr>
        <a:xfrm>
          <a:off x="0" y="0"/>
          <a: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2019-11-08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timing/>
</p:sldLayout>
</file>

<file path=ppt/slideLayouts/slideLayout2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콘텐츠 2개">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2019-11-08</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timing/>
</p:sldLayout>
</file>

<file path=ppt/slideLayouts/slideLayout2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비교">
    <p:spTree>
      <p:nvGrpSpPr>
        <p:cNvPr id="1" name=""/>
        <p:cNvGrpSpPr/>
        <p:nvPr/>
      </p:nvGrpSpPr>
      <p:grpSpPr>
        <a:xfrm>
          <a:off x="0" y="0"/>
          <a: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2019-11-08</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timing/>
</p:sldLayout>
</file>

<file path=ppt/slideLayouts/slideLayout2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제목만">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2019-11-08</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timing/>
</p:sldLayout>
</file>

<file path=ppt/slideLayouts/slideLayout2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빈 화면">
    <p:spTree>
      <p:nvGrpSpPr>
        <p:cNvPr id="1" name=""/>
        <p:cNvGrpSpPr/>
        <p:nvPr/>
      </p:nvGrpSpPr>
      <p:grpSpPr>
        <a:xfrm>
          <a:off x="0" y="0"/>
          <a: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2019-11-08</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timing/>
</p:sldLayout>
</file>

<file path=ppt/slideLayouts/slideLayout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secHead" preserve="1">
  <p:cSld name="구역 머리글">
    <p:spTree>
      <p:nvGrpSpPr>
        <p:cNvPr id="1" name=""/>
        <p:cNvGrpSpPr/>
        <p:nvPr/>
      </p:nvGrpSpPr>
      <p:grpSpPr>
        <a:xfrm>
          <a:off x="0" y="0"/>
          <a: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2019-10-23</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timing/>
</p:sldLayout>
</file>

<file path=ppt/slideLayouts/slideLayout3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Tx" preserve="1">
  <p:cSld name="캡션 있는 콘텐츠">
    <p:spTree>
      <p:nvGrpSpPr>
        <p:cNvPr id="1" name=""/>
        <p:cNvGrpSpPr/>
        <p:nvPr/>
      </p:nvGrpSpPr>
      <p:grpSpPr>
        <a:xfrm>
          <a:off x="0" y="0"/>
          <a: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2019-11-08</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timing/>
</p:sldLayout>
</file>

<file path=ppt/slideLayouts/slideLayout3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picTx" preserve="1">
  <p:cSld name="캡션 있는 그림">
    <p:spTree>
      <p:nvGrpSpPr>
        <p:cNvPr id="1" name=""/>
        <p:cNvGrpSpPr/>
        <p:nvPr/>
      </p:nvGrpSpPr>
      <p:grpSpPr>
        <a:xfrm>
          <a:off x="0" y="0"/>
          <a: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2019-11-08</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timing/>
</p:sldLayout>
</file>

<file path=ppt/slideLayouts/slideLayout3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제목 및 세로 텍스트">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2019-11-08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timing/>
</p:sldLayout>
</file>

<file path=ppt/slideLayouts/slideLayout3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itleAndTx" preserve="1">
  <p:cSld name="세로 제목 및 텍스트">
    <p:spTree>
      <p:nvGrpSpPr>
        <p:cNvPr id="1" name=""/>
        <p:cNvGrpSpPr/>
        <p:nvPr/>
      </p:nvGrpSpPr>
      <p:grpSpPr>
        <a:xfrm>
          <a:off x="0" y="0"/>
          <a: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2019-11-08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timing/>
</p:sldLayout>
</file>

<file path=ppt/slideLayouts/slideLayout3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 preserve="1">
  <p:cSld name="제목 슬라이드">
    <p:spTree>
      <p:nvGrpSpPr>
        <p:cNvPr id="1" name=""/>
        <p:cNvGrpSpPr/>
        <p:nvPr/>
      </p:nvGrpSpPr>
      <p:grpSpPr>
        <a:xfrm>
          <a:off x="0" y="0"/>
          <a: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2019-11-12</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timing/>
</p:sldLayout>
</file>

<file path=ppt/slideLayouts/slideLayout3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제목 및 내용">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2019-11-12</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timing/>
</p:sldLayout>
</file>

<file path=ppt/slideLayouts/slideLayout3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secHead" preserve="1">
  <p:cSld name="구역 머리글">
    <p:spTree>
      <p:nvGrpSpPr>
        <p:cNvPr id="1" name=""/>
        <p:cNvGrpSpPr/>
        <p:nvPr/>
      </p:nvGrpSpPr>
      <p:grpSpPr>
        <a:xfrm>
          <a:off x="0" y="0"/>
          <a: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2019-11-12</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timing/>
</p:sldLayout>
</file>

<file path=ppt/slideLayouts/slideLayout3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콘텐츠 2개">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2019-11-12</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timing/>
</p:sldLayout>
</file>

<file path=ppt/slideLayouts/slideLayout3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비교">
    <p:spTree>
      <p:nvGrpSpPr>
        <p:cNvPr id="1" name=""/>
        <p:cNvGrpSpPr/>
        <p:nvPr/>
      </p:nvGrpSpPr>
      <p:grpSpPr>
        <a:xfrm>
          <a:off x="0" y="0"/>
          <a: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2019-11-12</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timing/>
</p:sldLayout>
</file>

<file path=ppt/slideLayouts/slideLayout3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제목만">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2019-11-12</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timing/>
</p:sldLayout>
</file>

<file path=ppt/slideLayouts/slideLayout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콘텐츠 2개">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2019-10-23</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timing/>
</p:sldLayout>
</file>

<file path=ppt/slideLayouts/slideLayout4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빈 화면">
    <p:spTree>
      <p:nvGrpSpPr>
        <p:cNvPr id="1" name=""/>
        <p:cNvGrpSpPr/>
        <p:nvPr/>
      </p:nvGrpSpPr>
      <p:grpSpPr>
        <a:xfrm>
          <a:off x="0" y="0"/>
          <a: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2019-11-12</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timing/>
</p:sldLayout>
</file>

<file path=ppt/slideLayouts/slideLayout4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Tx" preserve="1">
  <p:cSld name="캡션 있는 콘텐츠">
    <p:spTree>
      <p:nvGrpSpPr>
        <p:cNvPr id="1" name=""/>
        <p:cNvGrpSpPr/>
        <p:nvPr/>
      </p:nvGrpSpPr>
      <p:grpSpPr>
        <a:xfrm>
          <a:off x="0" y="0"/>
          <a: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2019-11-12</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timing/>
</p:sldLayout>
</file>

<file path=ppt/slideLayouts/slideLayout4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picTx" preserve="1">
  <p:cSld name="캡션 있는 그림">
    <p:spTree>
      <p:nvGrpSpPr>
        <p:cNvPr id="1" name=""/>
        <p:cNvGrpSpPr/>
        <p:nvPr/>
      </p:nvGrpSpPr>
      <p:grpSpPr>
        <a:xfrm>
          <a:off x="0" y="0"/>
          <a: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2019-11-12</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timing/>
</p:sldLayout>
</file>

<file path=ppt/slideLayouts/slideLayout4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제목 및 세로 텍스트">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2019-11-12</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timing/>
</p:sldLayout>
</file>

<file path=ppt/slideLayouts/slideLayout4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itleAndTx" preserve="1">
  <p:cSld name="세로 제목 및 텍스트">
    <p:spTree>
      <p:nvGrpSpPr>
        <p:cNvPr id="1" name=""/>
        <p:cNvGrpSpPr/>
        <p:nvPr/>
      </p:nvGrpSpPr>
      <p:grpSpPr>
        <a:xfrm>
          <a:off x="0" y="0"/>
          <a: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2019-11-12</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timing/>
</p:sldLayout>
</file>

<file path=ppt/slideLayouts/slideLayout4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 preserve="1">
  <p:cSld name="제목 슬라이드">
    <p:spTree>
      <p:nvGrpSpPr>
        <p:cNvPr id="1" name=""/>
        <p:cNvGrpSpPr/>
        <p:nvPr/>
      </p:nvGrpSpPr>
      <p:grpSpPr>
        <a:xfrm>
          <a:off x="0" y="0"/>
          <a: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2019-11-19</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timing/>
</p:sldLayout>
</file>

<file path=ppt/slideLayouts/slideLayout4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제목 및 내용">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2019-11-19</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timing/>
</p:sldLayout>
</file>

<file path=ppt/slideLayouts/slideLayout4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secHead" preserve="1">
  <p:cSld name="구역 머리글">
    <p:spTree>
      <p:nvGrpSpPr>
        <p:cNvPr id="1" name=""/>
        <p:cNvGrpSpPr/>
        <p:nvPr/>
      </p:nvGrpSpPr>
      <p:grpSpPr>
        <a:xfrm>
          <a:off x="0" y="0"/>
          <a: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2019-11-19</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timing/>
</p:sldLayout>
</file>

<file path=ppt/slideLayouts/slideLayout4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콘텐츠 2개">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2019-11-19</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timing/>
</p:sldLayout>
</file>

<file path=ppt/slideLayouts/slideLayout4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비교">
    <p:spTree>
      <p:nvGrpSpPr>
        <p:cNvPr id="1" name=""/>
        <p:cNvGrpSpPr/>
        <p:nvPr/>
      </p:nvGrpSpPr>
      <p:grpSpPr>
        <a:xfrm>
          <a:off x="0" y="0"/>
          <a: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2019-11-19</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timing/>
</p:sldLayout>
</file>

<file path=ppt/slideLayouts/slideLayout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비교">
    <p:spTree>
      <p:nvGrpSpPr>
        <p:cNvPr id="1" name=""/>
        <p:cNvGrpSpPr/>
        <p:nvPr/>
      </p:nvGrpSpPr>
      <p:grpSpPr>
        <a:xfrm>
          <a:off x="0" y="0"/>
          <a: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2019-10-23</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timing/>
</p:sldLayout>
</file>

<file path=ppt/slideLayouts/slideLayout5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제목만">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2019-11-19</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timing/>
</p:sldLayout>
</file>

<file path=ppt/slideLayouts/slideLayout5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빈 화면">
    <p:spTree>
      <p:nvGrpSpPr>
        <p:cNvPr id="1" name=""/>
        <p:cNvGrpSpPr/>
        <p:nvPr/>
      </p:nvGrpSpPr>
      <p:grpSpPr>
        <a:xfrm>
          <a:off x="0" y="0"/>
          <a: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2019-11-19</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timing/>
</p:sldLayout>
</file>

<file path=ppt/slideLayouts/slideLayout5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Tx" preserve="1">
  <p:cSld name="캡션 있는 콘텐츠">
    <p:spTree>
      <p:nvGrpSpPr>
        <p:cNvPr id="1" name=""/>
        <p:cNvGrpSpPr/>
        <p:nvPr/>
      </p:nvGrpSpPr>
      <p:grpSpPr>
        <a:xfrm>
          <a:off x="0" y="0"/>
          <a: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2019-11-19</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timing/>
</p:sldLayout>
</file>

<file path=ppt/slideLayouts/slideLayout5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picTx" preserve="1">
  <p:cSld name="캡션 있는 그림">
    <p:spTree>
      <p:nvGrpSpPr>
        <p:cNvPr id="1" name=""/>
        <p:cNvGrpSpPr/>
        <p:nvPr/>
      </p:nvGrpSpPr>
      <p:grpSpPr>
        <a:xfrm>
          <a:off x="0" y="0"/>
          <a: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2019-11-19</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timing/>
</p:sldLayout>
</file>

<file path=ppt/slideLayouts/slideLayout5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제목 및 세로 텍스트">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2019-11-19</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timing/>
</p:sldLayout>
</file>

<file path=ppt/slideLayouts/slideLayout5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itleAndTx" preserve="1">
  <p:cSld name="세로 제목 및 텍스트">
    <p:spTree>
      <p:nvGrpSpPr>
        <p:cNvPr id="1" name=""/>
        <p:cNvGrpSpPr/>
        <p:nvPr/>
      </p:nvGrpSpPr>
      <p:grpSpPr>
        <a:xfrm>
          <a:off x="0" y="0"/>
          <a: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2019-11-19</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timing/>
</p:sldLayout>
</file>

<file path=ppt/slideLayouts/slideLayout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제목만">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2019-10-23</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timing/>
</p:sldLayout>
</file>

<file path=ppt/slideLayouts/slideLayout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빈 화면">
    <p:spTree>
      <p:nvGrpSpPr>
        <p:cNvPr id="1" name=""/>
        <p:cNvGrpSpPr/>
        <p:nvPr/>
      </p:nvGrpSpPr>
      <p:grpSpPr>
        <a:xfrm>
          <a:off x="0" y="0"/>
          <a: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2019-10-23</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timing/>
</p:sldLayout>
</file>

<file path=ppt/slideLayouts/slideLayout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Tx" preserve="1">
  <p:cSld name="캡션 있는 콘텐츠">
    <p:spTree>
      <p:nvGrpSpPr>
        <p:cNvPr id="1" name=""/>
        <p:cNvGrpSpPr/>
        <p:nvPr/>
      </p:nvGrpSpPr>
      <p:grpSpPr>
        <a:xfrm>
          <a:off x="0" y="0"/>
          <a: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2019-10-23</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timing/>
</p:sldLayout>
</file>

<file path=ppt/slideLayouts/slideLayout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picTx" preserve="1">
  <p:cSld name="캡션 있는 그림">
    <p:spTree>
      <p:nvGrpSpPr>
        <p:cNvPr id="1" name=""/>
        <p:cNvGrpSpPr/>
        <p:nvPr/>
      </p:nvGrpSpPr>
      <p:grpSpPr>
        <a:xfrm>
          <a:off x="0" y="0"/>
          <a: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2019-10-23</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timing/>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  /><Relationship Id="rId10" Type="http://schemas.openxmlformats.org/officeDocument/2006/relationships/slideLayout" Target="../slideLayouts/slideLayout10.xml"  /><Relationship Id="rId11" Type="http://schemas.openxmlformats.org/officeDocument/2006/relationships/slideLayout" Target="../slideLayouts/slideLayout11.xml"  /><Relationship Id="rId12" Type="http://schemas.openxmlformats.org/officeDocument/2006/relationships/theme" Target="../theme/theme1.xml"  /><Relationship Id="rId2" Type="http://schemas.openxmlformats.org/officeDocument/2006/relationships/slideLayout" Target="../slideLayouts/slideLayout2.xml"  /><Relationship Id="rId3" Type="http://schemas.openxmlformats.org/officeDocument/2006/relationships/slideLayout" Target="../slideLayouts/slideLayout3.xml"  /><Relationship Id="rId4" Type="http://schemas.openxmlformats.org/officeDocument/2006/relationships/slideLayout" Target="../slideLayouts/slideLayout4.xml"  /><Relationship Id="rId5" Type="http://schemas.openxmlformats.org/officeDocument/2006/relationships/slideLayout" Target="../slideLayouts/slideLayout5.xml"  /><Relationship Id="rId6" Type="http://schemas.openxmlformats.org/officeDocument/2006/relationships/slideLayout" Target="../slideLayouts/slideLayout6.xml"  /><Relationship Id="rId7" Type="http://schemas.openxmlformats.org/officeDocument/2006/relationships/slideLayout" Target="../slideLayouts/slideLayout7.xml"  /><Relationship Id="rId8" Type="http://schemas.openxmlformats.org/officeDocument/2006/relationships/slideLayout" Target="../slideLayouts/slideLayout8.xml"  /><Relationship Id="rId9" Type="http://schemas.openxmlformats.org/officeDocument/2006/relationships/slideLayout" Target="../slideLayouts/slideLayout9.xml"  /></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  /><Relationship Id="rId10" Type="http://schemas.openxmlformats.org/officeDocument/2006/relationships/slideLayout" Target="../slideLayouts/slideLayout21.xml"  /><Relationship Id="rId11" Type="http://schemas.openxmlformats.org/officeDocument/2006/relationships/slideLayout" Target="../slideLayouts/slideLayout22.xml"  /><Relationship Id="rId12" Type="http://schemas.openxmlformats.org/officeDocument/2006/relationships/theme" Target="../theme/theme2.xml"  /><Relationship Id="rId2" Type="http://schemas.openxmlformats.org/officeDocument/2006/relationships/slideLayout" Target="../slideLayouts/slideLayout13.xml"  /><Relationship Id="rId3" Type="http://schemas.openxmlformats.org/officeDocument/2006/relationships/slideLayout" Target="../slideLayouts/slideLayout14.xml"  /><Relationship Id="rId4" Type="http://schemas.openxmlformats.org/officeDocument/2006/relationships/slideLayout" Target="../slideLayouts/slideLayout15.xml"  /><Relationship Id="rId5" Type="http://schemas.openxmlformats.org/officeDocument/2006/relationships/slideLayout" Target="../slideLayouts/slideLayout16.xml"  /><Relationship Id="rId6" Type="http://schemas.openxmlformats.org/officeDocument/2006/relationships/slideLayout" Target="../slideLayouts/slideLayout17.xml"  /><Relationship Id="rId7" Type="http://schemas.openxmlformats.org/officeDocument/2006/relationships/slideLayout" Target="../slideLayouts/slideLayout18.xml"  /><Relationship Id="rId8" Type="http://schemas.openxmlformats.org/officeDocument/2006/relationships/slideLayout" Target="../slideLayouts/slideLayout19.xml"  /><Relationship Id="rId9" Type="http://schemas.openxmlformats.org/officeDocument/2006/relationships/slideLayout" Target="../slideLayouts/slideLayout20.xml"  /></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23.xml"  /><Relationship Id="rId10" Type="http://schemas.openxmlformats.org/officeDocument/2006/relationships/slideLayout" Target="../slideLayouts/slideLayout32.xml"  /><Relationship Id="rId11" Type="http://schemas.openxmlformats.org/officeDocument/2006/relationships/slideLayout" Target="../slideLayouts/slideLayout33.xml"  /><Relationship Id="rId12" Type="http://schemas.openxmlformats.org/officeDocument/2006/relationships/theme" Target="../theme/theme3.xml"  /><Relationship Id="rId2" Type="http://schemas.openxmlformats.org/officeDocument/2006/relationships/slideLayout" Target="../slideLayouts/slideLayout24.xml"  /><Relationship Id="rId3" Type="http://schemas.openxmlformats.org/officeDocument/2006/relationships/slideLayout" Target="../slideLayouts/slideLayout25.xml"  /><Relationship Id="rId4" Type="http://schemas.openxmlformats.org/officeDocument/2006/relationships/slideLayout" Target="../slideLayouts/slideLayout26.xml"  /><Relationship Id="rId5" Type="http://schemas.openxmlformats.org/officeDocument/2006/relationships/slideLayout" Target="../slideLayouts/slideLayout27.xml"  /><Relationship Id="rId6" Type="http://schemas.openxmlformats.org/officeDocument/2006/relationships/slideLayout" Target="../slideLayouts/slideLayout28.xml"  /><Relationship Id="rId7" Type="http://schemas.openxmlformats.org/officeDocument/2006/relationships/slideLayout" Target="../slideLayouts/slideLayout29.xml"  /><Relationship Id="rId8" Type="http://schemas.openxmlformats.org/officeDocument/2006/relationships/slideLayout" Target="../slideLayouts/slideLayout30.xml"  /><Relationship Id="rId9" Type="http://schemas.openxmlformats.org/officeDocument/2006/relationships/slideLayout" Target="../slideLayouts/slideLayout31.xml"  /></Relationships>
</file>

<file path=ppt/slideMasters/_rels/slideMaster4.xml.rels><?xml version="1.0" encoding="UTF-8" standalone="yes" ?><Relationships xmlns="http://schemas.openxmlformats.org/package/2006/relationships"><Relationship Id="rId1" Type="http://schemas.openxmlformats.org/officeDocument/2006/relationships/slideLayout" Target="../slideLayouts/slideLayout34.xml"  /><Relationship Id="rId10" Type="http://schemas.openxmlformats.org/officeDocument/2006/relationships/slideLayout" Target="../slideLayouts/slideLayout43.xml"  /><Relationship Id="rId11" Type="http://schemas.openxmlformats.org/officeDocument/2006/relationships/slideLayout" Target="../slideLayouts/slideLayout44.xml"  /><Relationship Id="rId12" Type="http://schemas.openxmlformats.org/officeDocument/2006/relationships/theme" Target="../theme/theme4.xml"  /><Relationship Id="rId2" Type="http://schemas.openxmlformats.org/officeDocument/2006/relationships/slideLayout" Target="../slideLayouts/slideLayout35.xml"  /><Relationship Id="rId3" Type="http://schemas.openxmlformats.org/officeDocument/2006/relationships/slideLayout" Target="../slideLayouts/slideLayout36.xml"  /><Relationship Id="rId4" Type="http://schemas.openxmlformats.org/officeDocument/2006/relationships/slideLayout" Target="../slideLayouts/slideLayout37.xml"  /><Relationship Id="rId5" Type="http://schemas.openxmlformats.org/officeDocument/2006/relationships/slideLayout" Target="../slideLayouts/slideLayout38.xml"  /><Relationship Id="rId6" Type="http://schemas.openxmlformats.org/officeDocument/2006/relationships/slideLayout" Target="../slideLayouts/slideLayout39.xml"  /><Relationship Id="rId7" Type="http://schemas.openxmlformats.org/officeDocument/2006/relationships/slideLayout" Target="../slideLayouts/slideLayout40.xml"  /><Relationship Id="rId8" Type="http://schemas.openxmlformats.org/officeDocument/2006/relationships/slideLayout" Target="../slideLayouts/slideLayout41.xml"  /><Relationship Id="rId9" Type="http://schemas.openxmlformats.org/officeDocument/2006/relationships/slideLayout" Target="../slideLayouts/slideLayout42.xml"  /></Relationships>
</file>

<file path=ppt/slideMasters/_rels/slideMaster5.xml.rels><?xml version="1.0" encoding="UTF-8" standalone="yes" ?><Relationships xmlns="http://schemas.openxmlformats.org/package/2006/relationships"><Relationship Id="rId1" Type="http://schemas.openxmlformats.org/officeDocument/2006/relationships/slideLayout" Target="../slideLayouts/slideLayout45.xml"  /><Relationship Id="rId10" Type="http://schemas.openxmlformats.org/officeDocument/2006/relationships/slideLayout" Target="../slideLayouts/slideLayout54.xml"  /><Relationship Id="rId11" Type="http://schemas.openxmlformats.org/officeDocument/2006/relationships/slideLayout" Target="../slideLayouts/slideLayout55.xml"  /><Relationship Id="rId12" Type="http://schemas.openxmlformats.org/officeDocument/2006/relationships/theme" Target="../theme/theme5.xml"  /><Relationship Id="rId2" Type="http://schemas.openxmlformats.org/officeDocument/2006/relationships/slideLayout" Target="../slideLayouts/slideLayout46.xml"  /><Relationship Id="rId3" Type="http://schemas.openxmlformats.org/officeDocument/2006/relationships/slideLayout" Target="../slideLayouts/slideLayout47.xml"  /><Relationship Id="rId4" Type="http://schemas.openxmlformats.org/officeDocument/2006/relationships/slideLayout" Target="../slideLayouts/slideLayout48.xml"  /><Relationship Id="rId5" Type="http://schemas.openxmlformats.org/officeDocument/2006/relationships/slideLayout" Target="../slideLayouts/slideLayout49.xml"  /><Relationship Id="rId6" Type="http://schemas.openxmlformats.org/officeDocument/2006/relationships/slideLayout" Target="../slideLayouts/slideLayout50.xml"  /><Relationship Id="rId7" Type="http://schemas.openxmlformats.org/officeDocument/2006/relationships/slideLayout" Target="../slideLayouts/slideLayout51.xml"  /><Relationship Id="rId8" Type="http://schemas.openxmlformats.org/officeDocument/2006/relationships/slideLayout" Target="../slideLayouts/slideLayout52.xml"  /><Relationship Id="rId9" Type="http://schemas.openxmlformats.org/officeDocument/2006/relationships/slideLayout" Target="../slideLayouts/slideLayout53.xml"  /></Relationships>
</file>

<file path=ppt/slideMasters/slideMaster1.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Ref idx="1001">
        <a:schemeClr val="bg1"/>
      </p:bgRef>
    </p:bg>
    <p:spTree>
      <p:nvGrpSpPr>
        <p:cNvPr id="1" name=""/>
        <p:cNvGrpSpPr/>
        <p:nvPr/>
      </p:nvGrpSpPr>
      <p:grpSpPr>
        <a:xfrm>
          <a:off x="0" y="0"/>
          <a: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44456D-8C60-4909-B986-331B77FC7904}" type="datetimeFigureOut">
              <a:rPr lang="ko-KR" altLang="en-US" smtClean="0"/>
              <a:t>2019-10-23</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iming/>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Ref idx="1001">
        <a:schemeClr val="bg1"/>
      </p:bgRef>
    </p:bg>
    <p:spTree>
      <p:nvGrpSpPr>
        <p:cNvPr id="1" name=""/>
        <p:cNvGrpSpPr/>
        <p:nvPr/>
      </p:nvGrpSpPr>
      <p:grpSpPr>
        <a:xfrm>
          <a:off x="0" y="0"/>
          <a: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ko-KR"/>
            </a:defPPr>
            <a:lvl1pPr marL="0" algn="l"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8F44456D-8C60-4909-B986-331B77FC7904}" type="datetimeFigureOut">
              <a:rPr lang="ko-KR" altLang="en-US" smtClean="0"/>
              <a:t>2019-10-28</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ko-KR"/>
            </a:defPPr>
            <a:lvl1pPr marL="0" algn="ct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ransition/>
  <p:timing/>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Ref idx="1001">
        <a:schemeClr val="bg1"/>
      </p:bgRef>
    </p:bg>
    <p:spTree>
      <p:nvGrpSpPr>
        <p:cNvPr id="1" name=""/>
        <p:cNvGrpSpPr/>
        <p:nvPr/>
      </p:nvGrpSpPr>
      <p:grpSpPr>
        <a:xfrm>
          <a:off x="0" y="0"/>
          <a: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ko-KR"/>
            </a:defPPr>
            <a:lvl1pPr marL="0" algn="l"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8F44456D-8C60-4909-B986-331B77FC7904}" type="datetimeFigureOut">
              <a:rPr lang="ko-KR" altLang="en-US" smtClean="0"/>
              <a:t>2019-11-08</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ko-KR"/>
            </a:defPPr>
            <a:lvl1pPr marL="0" algn="ct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ransition/>
  <p:timing/>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Ref idx="1001">
        <a:schemeClr val="bg1"/>
      </p:bgRef>
    </p:bg>
    <p:spTree>
      <p:nvGrpSpPr>
        <p:cNvPr id="1" name=""/>
        <p:cNvGrpSpPr/>
        <p:nvPr/>
      </p:nvGrpSpPr>
      <p:grpSpPr>
        <a:xfrm>
          <a:off x="0" y="0"/>
          <a: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ko-KR"/>
            </a:defPPr>
            <a:lvl1pPr marL="0" algn="l"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8F44456D-8C60-4909-B986-331B77FC7904}" type="datetimeFigureOut">
              <a:rPr lang="ko-KR" altLang="en-US" smtClean="0"/>
              <a:t>2019-11-12</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ko-KR"/>
            </a:defPPr>
            <a:lvl1pPr marL="0" algn="ct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Lst>
  <p:transition/>
  <p:timing/>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Ref idx="1001">
        <a:schemeClr val="bg1"/>
      </p:bgRef>
    </p:bg>
    <p:spTree>
      <p:nvGrpSpPr>
        <p:cNvPr id="1" name=""/>
        <p:cNvGrpSpPr/>
        <p:nvPr/>
      </p:nvGrpSpPr>
      <p:grpSpPr>
        <a:xfrm>
          <a:off x="0" y="0"/>
          <a: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ko-KR"/>
            </a:defPPr>
            <a:lvl1pPr marL="0" algn="l"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8F44456D-8C60-4909-B986-331B77FC7904}" type="datetimeFigureOut">
              <a:rPr lang="ko-KR" altLang="en-US" smtClean="0"/>
              <a:t>2019-11-19</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ko-KR"/>
            </a:defPPr>
            <a:lvl1pPr marL="0" algn="ct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Lst>
  <p:transition/>
  <p:timing/>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1.png"  /><Relationship Id="rId3" Type="http://schemas.openxmlformats.org/officeDocument/2006/relationships/image" Target="../media/image2.png"  /><Relationship Id="rId4" Type="http://schemas.openxmlformats.org/officeDocument/2006/relationships/image" Target="../media/image3.jpeg"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69.jpeg"  /></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70.png"  /></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71.png"  /></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68.png"  /></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72.png"  /></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2.png"  /><Relationship Id="rId7" Type="http://schemas.openxmlformats.org/officeDocument/2006/relationships/image" Target="../media/image2.png"  /><Relationship Id="rId8" Type="http://schemas.openxmlformats.org/officeDocument/2006/relationships/image" Target="../media/image73.jpeg"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  /><Relationship Id="rId2" Type="http://schemas.openxmlformats.org/officeDocument/2006/relationships/image" Target="../media/image1.png"  /><Relationship Id="rId3" Type="http://schemas.openxmlformats.org/officeDocument/2006/relationships/image" Target="../media/image2.png"  /><Relationship Id="rId4" Type="http://schemas.openxmlformats.org/officeDocument/2006/relationships/image" Target="../media/image17.jpeg"  /></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74.jpeg"  /></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75.jpeg"  /></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76.jpeg"  /></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77.jpeg"  /></Relationships>
</file>

<file path=ppt/slides/_rels/slide115.xml.rels><?xml version="1.0" encoding="UTF-8" standalone="yes" ?><Relationships xmlns="http://schemas.openxmlformats.org/package/2006/relationships"><Relationship Id="rId1" Type="http://schemas.openxmlformats.org/officeDocument/2006/relationships/notesSlide" Target="../notesSlides/notesSlide2.xml"  /><Relationship Id="rId2" Type="http://schemas.openxmlformats.org/officeDocument/2006/relationships/slideLayout" Target="../slideLayouts/slideLayout46.xml"  /><Relationship Id="rId3" Type="http://schemas.openxmlformats.org/officeDocument/2006/relationships/image" Target="../media/image78.jpeg"  /></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2.png"  /><Relationship Id="rId7" Type="http://schemas.openxmlformats.org/officeDocument/2006/relationships/image" Target="../media/image2.png"  /><Relationship Id="rId8" Type="http://schemas.openxmlformats.org/officeDocument/2006/relationships/image" Target="../media/image79.jpeg"  /></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80.png"  /></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81.jpeg"  /></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82.jpeg"  /></Relationships>
</file>

<file path=ppt/slides/_rels/slide125.xml.rels><?xml version="1.0" encoding="UTF-8" standalone="yes" ?><Relationships xmlns="http://schemas.openxmlformats.org/package/2006/relationships"><Relationship Id="rId1" Type="http://schemas.openxmlformats.org/officeDocument/2006/relationships/notesSlide" Target="../notesSlides/notesSlide3.xml"  /><Relationship Id="rId2" Type="http://schemas.openxmlformats.org/officeDocument/2006/relationships/slideLayout" Target="../slideLayouts/slideLayout46.xml"  /><Relationship Id="rId3" Type="http://schemas.openxmlformats.org/officeDocument/2006/relationships/image" Target="../media/image83.jpeg"  /></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84.jpeg"  /></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85.png"  /><Relationship Id="rId7" Type="http://schemas.openxmlformats.org/officeDocument/2006/relationships/image" Target="../media/image86.png"  /></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87.png"  /><Relationship Id="rId7" Type="http://schemas.openxmlformats.org/officeDocument/2006/relationships/image" Target="../media/image88.png"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  /><Relationship Id="rId2" Type="http://schemas.openxmlformats.org/officeDocument/2006/relationships/image" Target="../media/image18.jpeg"  /></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2.png"  /><Relationship Id="rId7" Type="http://schemas.openxmlformats.org/officeDocument/2006/relationships/image" Target="../media/image2.png"  /><Relationship Id="rId8" Type="http://schemas.openxmlformats.org/officeDocument/2006/relationships/image" Target="../media/image89.jpeg"  /></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90.png"  /></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91.jpeg"  /></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92.jpeg"  /></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93.jpeg"  /></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94.jpeg"  /></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  /><Relationship Id="rId2" Type="http://schemas.openxmlformats.org/officeDocument/2006/relationships/image" Target="../media/image19.jpeg"  /></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2.png"  /><Relationship Id="rId7" Type="http://schemas.openxmlformats.org/officeDocument/2006/relationships/image" Target="../media/image2.png"  /><Relationship Id="rId8" Type="http://schemas.openxmlformats.org/officeDocument/2006/relationships/image" Target="../media/image95.jpeg"  /></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96.jpeg"  /></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97.jpeg"  /></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98.jpeg"  /></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99.jpeg"  /></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100.jpeg"  /></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  /><Relationship Id="rId2" Type="http://schemas.openxmlformats.org/officeDocument/2006/relationships/image" Target="../media/image20.jpeg"  /></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2.png"  /><Relationship Id="rId7" Type="http://schemas.openxmlformats.org/officeDocument/2006/relationships/image" Target="../media/image2.png"  /><Relationship Id="rId8" Type="http://schemas.openxmlformats.org/officeDocument/2006/relationships/image" Target="../media/image101.jpeg"  /></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102.jpeg"  /></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103.jpeg"  /></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104.jpeg"  /></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105.jpeg"  /></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106.jpeg"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  /><Relationship Id="rId2" Type="http://schemas.openxmlformats.org/officeDocument/2006/relationships/image" Target="../media/image21.jpeg"  /></Relationships>
</file>

<file path=ppt/slides/_rels/slide160.xml.rels><?xml version="1.0" encoding="UTF-8" standalone="yes" ?><Relationships xmlns="http://schemas.openxmlformats.org/package/2006/relationships"><Relationship Id="rId1" Type="http://schemas.openxmlformats.org/officeDocument/2006/relationships/notesSlide" Target="../notesSlides/notesSlide4.xml"  /><Relationship Id="rId2" Type="http://schemas.openxmlformats.org/officeDocument/2006/relationships/slideLayout" Target="../slideLayouts/slideLayout45.xml"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1.png"  /><Relationship Id="rId7" Type="http://schemas.openxmlformats.org/officeDocument/2006/relationships/image" Target="../media/image4.png"  /><Relationship Id="rId8" Type="http://schemas.openxmlformats.org/officeDocument/2006/relationships/image" Target="../media/image5.png"  /></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  /><Relationship Id="rId2" Type="http://schemas.openxmlformats.org/officeDocument/2006/relationships/image" Target="../media/image22.jpeg"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3.xml"  /><Relationship Id="rId2" Type="http://schemas.openxmlformats.org/officeDocument/2006/relationships/image" Target="../media/image1.png"  /><Relationship Id="rId3" Type="http://schemas.openxmlformats.org/officeDocument/2006/relationships/image" Target="../media/image2.png"  /><Relationship Id="rId4" Type="http://schemas.openxmlformats.org/officeDocument/2006/relationships/image" Target="../media/image23.jpeg"  /></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3.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4.xml"  /><Relationship Id="rId2" Type="http://schemas.openxmlformats.org/officeDocument/2006/relationships/image" Target="../media/image24.jpeg"  /></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4.xml"  /><Relationship Id="rId2" Type="http://schemas.openxmlformats.org/officeDocument/2006/relationships/image" Target="../media/image25.jpeg"  /></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4.xml"  /><Relationship Id="rId2" Type="http://schemas.openxmlformats.org/officeDocument/2006/relationships/image" Target="../media/image26.jpeg"  /></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4.xml"  /><Relationship Id="rId2" Type="http://schemas.openxmlformats.org/officeDocument/2006/relationships/image" Target="../media/image27.jpeg"  /></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4.xml"  /><Relationship Id="rId2" Type="http://schemas.openxmlformats.org/officeDocument/2006/relationships/image" Target="../media/image28.jpeg"  /></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3.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jpeg"  /></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3.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3.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3.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4.xml"  /><Relationship Id="rId2" Type="http://schemas.openxmlformats.org/officeDocument/2006/relationships/image" Target="../media/image1.png"  /><Relationship Id="rId3" Type="http://schemas.openxmlformats.org/officeDocument/2006/relationships/image" Target="../media/image2.png"  /><Relationship Id="rId4" Type="http://schemas.openxmlformats.org/officeDocument/2006/relationships/image" Target="../media/image29.jpeg"  /></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4.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5.xml"  /><Relationship Id="rId2" Type="http://schemas.openxmlformats.org/officeDocument/2006/relationships/image" Target="../media/image30.jpeg"  /></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5.xml"  /><Relationship Id="rId2" Type="http://schemas.openxmlformats.org/officeDocument/2006/relationships/image" Target="../media/image31.jpeg"  /></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5.xml"  /><Relationship Id="rId2" Type="http://schemas.openxmlformats.org/officeDocument/2006/relationships/image" Target="../media/image32.jpeg"  /></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5.xml"  /><Relationship Id="rId2" Type="http://schemas.openxmlformats.org/officeDocument/2006/relationships/image" Target="../media/image33.jpeg"  /></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5.xml"  /><Relationship Id="rId2" Type="http://schemas.openxmlformats.org/officeDocument/2006/relationships/image" Target="../media/image34.jpeg"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7.jpeg"  /></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4.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4.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4.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4.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2.png"  /><Relationship Id="rId4" Type="http://schemas.openxmlformats.org/officeDocument/2006/relationships/image" Target="../media/image35.jpeg"  /></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35.jpeg"  /></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36.jpeg"  /></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37.jpeg"  /><Relationship Id="rId3" Type="http://schemas.openxmlformats.org/officeDocument/2006/relationships/image" Target="../media/image38.jpeg"  /></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39.jpeg"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8.png"  /><Relationship Id="rId3" Type="http://schemas.openxmlformats.org/officeDocument/2006/relationships/image" Target="../media/image9.png"  /><Relationship Id="rId4" Type="http://schemas.openxmlformats.org/officeDocument/2006/relationships/image" Target="../media/image10.jpeg"  /><Relationship Id="rId5" Type="http://schemas.openxmlformats.org/officeDocument/2006/relationships/image" Target="../media/image11.png"  /><Relationship Id="rId6" Type="http://schemas.openxmlformats.org/officeDocument/2006/relationships/image" Target="../media/image12.png"  /><Relationship Id="rId7" Type="http://schemas.openxmlformats.org/officeDocument/2006/relationships/image" Target="../media/image13.png"  /><Relationship Id="rId8" Type="http://schemas.openxmlformats.org/officeDocument/2006/relationships/image" Target="../media/image14.png"  /></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40.png"  /><Relationship Id="rId3" Type="http://schemas.openxmlformats.org/officeDocument/2006/relationships/image" Target="../media/image40.png"  /><Relationship Id="rId4" Type="http://schemas.openxmlformats.org/officeDocument/2006/relationships/image" Target="../media/image40.png"  /><Relationship Id="rId5" Type="http://schemas.openxmlformats.org/officeDocument/2006/relationships/image" Target="../media/image40.png"  /><Relationship Id="rId6" Type="http://schemas.openxmlformats.org/officeDocument/2006/relationships/image" Target="../media/image41.png"  /><Relationship Id="rId7" Type="http://schemas.openxmlformats.org/officeDocument/2006/relationships/image" Target="../media/image42.png"  /></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2.png"  /><Relationship Id="rId7" Type="http://schemas.openxmlformats.org/officeDocument/2006/relationships/image" Target="../media/image2.png"  /><Relationship Id="rId8" Type="http://schemas.openxmlformats.org/officeDocument/2006/relationships/image" Target="../media/image43.jpeg"  /></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44.jpeg"  /></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45.png"  /></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46.png"  /></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43.jpeg"  /><Relationship Id="rId3" Type="http://schemas.openxmlformats.org/officeDocument/2006/relationships/image" Target="../media/image47.jpeg"  /><Relationship Id="rId4" Type="http://schemas.openxmlformats.org/officeDocument/2006/relationships/image" Target="../media/image48.jpeg"  /><Relationship Id="rId5" Type="http://schemas.openxmlformats.org/officeDocument/2006/relationships/image" Target="../media/image49.jpeg"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jpeg"  /></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50.png"  /></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2.png"  /><Relationship Id="rId7" Type="http://schemas.openxmlformats.org/officeDocument/2006/relationships/image" Target="../media/image2.png"  /><Relationship Id="rId8" Type="http://schemas.openxmlformats.org/officeDocument/2006/relationships/image" Target="../media/image51.jpeg"  /></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52.jpeg"  /></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53.jpeg"  /></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54.jpeg"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1.png"  /><Relationship Id="rId3" Type="http://schemas.openxmlformats.org/officeDocument/2006/relationships/image" Target="../media/image15.png"  /><Relationship Id="rId4" Type="http://schemas.openxmlformats.org/officeDocument/2006/relationships/image" Target="../media/image16.png"  /></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55.jpeg"  /></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56.jpeg"  /></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2.png"  /><Relationship Id="rId7" Type="http://schemas.openxmlformats.org/officeDocument/2006/relationships/image" Target="../media/image2.png"  /><Relationship Id="rId8" Type="http://schemas.openxmlformats.org/officeDocument/2006/relationships/image" Target="../media/image57.jpeg"  /></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58.jpeg"  /></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59.jpeg"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60.jpeg"  /></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61.jpeg"  /></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62.jpeg"  /></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2.png"  /><Relationship Id="rId7" Type="http://schemas.openxmlformats.org/officeDocument/2006/relationships/image" Target="../media/image2.png"  /><Relationship Id="rId8" Type="http://schemas.openxmlformats.org/officeDocument/2006/relationships/image" Target="../media/image63.jpeg"  /></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89.xml.rels><?xml version="1.0" encoding="UTF-8" standalone="yes" ?><Relationships xmlns="http://schemas.openxmlformats.org/package/2006/relationships"><Relationship Id="rId1" Type="http://schemas.openxmlformats.org/officeDocument/2006/relationships/notesSlide" Target="../notesSlides/notesSlide1.xml"  /><Relationship Id="rId2" Type="http://schemas.openxmlformats.org/officeDocument/2006/relationships/slideLayout" Target="../slideLayouts/slideLayout46.xml"  /><Relationship Id="rId3" Type="http://schemas.openxmlformats.org/officeDocument/2006/relationships/image" Target="../media/image64.png"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65.jpeg"  /></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63.jpeg"  /></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66.jpeg"  /></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67.png"  /></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2.png"  /><Relationship Id="rId7" Type="http://schemas.openxmlformats.org/officeDocument/2006/relationships/image" Target="../media/image2.png"  /><Relationship Id="rId8" Type="http://schemas.openxmlformats.org/officeDocument/2006/relationships/image" Target="../media/image68.png"  /></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slide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179512" y="1412776"/>
            <a:ext cx="2736304" cy="369332"/>
          </a:xfrm>
          <a:prstGeom prst="rect">
            <a:avLst/>
          </a:prstGeom>
          <a:noFill/>
        </p:spPr>
        <p:txBody>
          <a:bodyPr wrap="square" rtlCol="0">
            <a:spAutoFit/>
          </a:bodyPr>
          <a:lstStyle/>
          <a:p>
            <a:r xmlns:a="http://schemas.openxmlformats.org/drawingml/2006/main">
              <a:rPr lang="sw" altLang="ko-KR" b="1">
                <a:solidFill>
                  <a:schemeClr val="tx1">
                    <a:lumMod val="50000"/>
                    <a:lumOff val="50000"/>
                  </a:schemeClr>
                </a:solidFill>
              </a:rPr>
              <a:t>No.1</a:t>
            </a:r>
            <a:r xmlns:a="http://schemas.openxmlformats.org/drawingml/2006/main">
              <a:rPr lang="sw" altLang="en-US" b="1">
                <a:solidFill>
                  <a:schemeClr val="tx1">
                    <a:lumMod val="50000"/>
                    <a:lumOff val="50000"/>
                  </a:schemeClr>
                </a:solidFill>
              </a:rPr>
              <a:t> </a:t>
            </a:r>
            <a:r xmlns:a="http://schemas.openxmlformats.org/drawingml/2006/main">
              <a:rPr lang="sw" altLang="ko-KR" b="1">
                <a:solidFill>
                  <a:schemeClr val="tx1">
                    <a:lumMod val="50000"/>
                    <a:lumOff val="50000"/>
                  </a:schemeClr>
                </a:solidFill>
              </a:rPr>
              <a:t>The</a:t>
            </a:r>
            <a:r xmlns:a="http://schemas.openxmlformats.org/drawingml/2006/main">
              <a:rPr lang="sw" altLang="en-US" b="1">
                <a:solidFill>
                  <a:schemeClr val="tx1">
                    <a:lumMod val="50000"/>
                    <a:lumOff val="50000"/>
                  </a:schemeClr>
                </a:solidFill>
              </a:rPr>
              <a:t> </a:t>
            </a:r>
            <a:r xmlns:a="http://schemas.openxmlformats.org/drawingml/2006/main">
              <a:rPr lang="sw" altLang="ko-KR" b="1">
                <a:solidFill>
                  <a:schemeClr val="tx1">
                    <a:lumMod val="50000"/>
                    <a:lumOff val="50000"/>
                  </a:schemeClr>
                </a:solidFill>
              </a:rPr>
              <a:t>Neno</a:t>
            </a:r>
            <a:r xmlns:a="http://schemas.openxmlformats.org/drawingml/2006/main">
              <a:rPr lang="sw" altLang="en-US" b="1">
                <a:solidFill>
                  <a:schemeClr val="tx1">
                    <a:lumMod val="50000"/>
                    <a:lumOff val="50000"/>
                  </a:schemeClr>
                </a:solidFill>
              </a:rPr>
              <a:t> </a:t>
            </a:r>
            <a:r xmlns:a="http://schemas.openxmlformats.org/drawingml/2006/main">
              <a:rPr lang="sw" altLang="ko-KR" b="1">
                <a:solidFill>
                  <a:schemeClr val="tx1">
                    <a:lumMod val="50000"/>
                    <a:lumOff val="50000"/>
                  </a:schemeClr>
                </a:solidFill>
              </a:rPr>
              <a:t>ya</a:t>
            </a:r>
            <a:r xmlns:a="http://schemas.openxmlformats.org/drawingml/2006/main">
              <a:rPr lang="sw" altLang="en-US" b="1">
                <a:solidFill>
                  <a:schemeClr val="tx1">
                    <a:lumMod val="50000"/>
                    <a:lumOff val="50000"/>
                  </a:schemeClr>
                </a:solidFill>
              </a:rPr>
              <a:t> </a:t>
            </a:r>
            <a:r xmlns:a="http://schemas.openxmlformats.org/drawingml/2006/main">
              <a:rPr lang="sw" altLang="ko-KR" b="1">
                <a:solidFill>
                  <a:schemeClr val="tx1">
                    <a:lumMod val="50000"/>
                    <a:lumOff val="50000"/>
                  </a:schemeClr>
                </a:solidFill>
              </a:rPr>
              <a:t>Mungu</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772816"/>
            <a:ext cx="3931114" cy="2123658"/>
          </a:xfrm>
          <a:prstGeom prst="rect">
            <a:avLst/>
          </a:prstGeom>
          <a:noFill/>
        </p:spPr>
        <p:txBody>
          <a:bodyPr wrap="square" rtlCol="0">
            <a:spAutoFit/>
          </a:bodyPr>
          <a:lstStyle/>
          <a:p>
            <a:pPr xmlns:a="http://schemas.openxmlformats.org/drawingml/2006/main" algn="ctr"/>
            <a:r xmlns:a="http://schemas.openxmlformats.org/drawingml/2006/main">
              <a:rPr lang="sw" altLang="ko-KR" sz="4400"/>
              <a:t>Mungu</a:t>
            </a:r>
          </a:p>
          <a:p>
            <a:pPr xmlns:a="http://schemas.openxmlformats.org/drawingml/2006/main" algn="ctr"/>
            <a:r xmlns:a="http://schemas.openxmlformats.org/drawingml/2006/main">
              <a:rPr lang="sw" altLang="ko-KR" sz="4400"/>
              <a:t>Imetengenezwa</a:t>
            </a:r>
          </a:p>
          <a:p>
            <a:pPr xmlns:a="http://schemas.openxmlformats.org/drawingml/2006/main" algn="ctr"/>
            <a:r xmlns:a="http://schemas.openxmlformats.org/drawingml/2006/main">
              <a:rPr lang="sw" altLang="ko-KR" sz="4400"/>
              <a:t>Dunia</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17" name="Picture 2" descr="http://cfile230.uf.daum.net/image/17301C214B58EAE9274230"/>
          <p:cNvPicPr>
            <a:picLocks noChangeAspect="1" noChangeArrowheads="1"/>
          </p:cNvPicPr>
          <p:nvPr/>
        </p:nvPicPr>
        <p:blipFill>
          <a:blip r:embed="rId4"/>
          <a:stretch>
            <a:fillRect/>
          </a:stretch>
        </p:blipFill>
        <p:spPr bwMode="auto">
          <a:xfrm>
            <a:off x="3923928" y="1899123"/>
            <a:ext cx="5220072" cy="3916515"/>
          </a:xfrm>
          <a:prstGeom prst="rect">
            <a:avLst/>
          </a:prstGeom>
          <a:noFill/>
        </p:spPr>
      </p:pic>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p>
            <a:pPr xmlns:a="http://schemas.openxmlformats.org/drawingml/2006/main" algn="ctr"/>
            <a:r xmlns:a="http://schemas.openxmlformats.org/drawingml/2006/main">
              <a:rPr lang="sw" altLang="ko-KR" sz="4000">
                <a:solidFill>
                  <a:srgbClr val="FF0000"/>
                </a:solidFill>
              </a:rPr>
              <a:t>Ya leo</a:t>
            </a:r>
            <a:r xmlns:a="http://schemas.openxmlformats.org/drawingml/2006/main">
              <a:rPr lang="sw" altLang="en-US" sz="4000">
                <a:solidFill>
                  <a:srgbClr val="FF0000"/>
                </a:solidFill>
              </a:rPr>
              <a:t> </a:t>
            </a:r>
            <a:r xmlns:a="http://schemas.openxmlformats.org/drawingml/2006/main">
              <a:rPr lang="sw" altLang="ko-KR" sz="4000">
                <a:solidFill>
                  <a:srgbClr val="FF0000"/>
                </a:solidFill>
              </a:rPr>
              <a:t>Neno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2494637"/>
            <a:ext cx="8208912" cy="1200329"/>
          </a:xfrm>
          <a:prstGeom prst="rect">
            <a:avLst/>
          </a:prstGeom>
          <a:noFill/>
        </p:spPr>
        <p:txBody>
          <a:bodyPr wrap="square" rtlCol="0">
            <a:spAutoFit/>
          </a:bodyPr>
          <a:lstStyle/>
          <a:p>
            <a:r xmlns:a="http://schemas.openxmlformats.org/drawingml/2006/main">
              <a:rPr lang="sw" altLang="ko-KR" sz="3600">
                <a:solidFill>
                  <a:schemeClr val="tx1">
                    <a:lumMod val="65000"/>
                    <a:lumOff val="35000"/>
                  </a:schemeClr>
                </a:solidFill>
              </a:rPr>
              <a:t>Hapo mwanzo Mungu aliumba</a:t>
            </a:r>
          </a:p>
          <a:p>
            <a:r xmlns:a="http://schemas.openxmlformats.org/drawingml/2006/main">
              <a:rPr lang="sw" altLang="ko-KR" sz="3600">
                <a:solidFill>
                  <a:schemeClr val="tx1">
                    <a:lumMod val="65000"/>
                    <a:lumOff val="35000"/>
                  </a:schemeClr>
                </a:solidFill>
              </a:rPr>
              <a:t>mbingu na ardhi.</a:t>
            </a:r>
            <a:endParaRPr xmlns:a="http://schemas.openxmlformats.org/drawingml/2006/main" lang="en-US" altLang="ko-KR"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p>
            <a:pPr xmlns:a="http://schemas.openxmlformats.org/drawingml/2006/main" algn="ctr"/>
            <a:r xmlns:a="http://schemas.openxmlformats.org/drawingml/2006/main">
              <a:rPr lang="sw" altLang="ko-KR" sz="2800">
                <a:solidFill>
                  <a:schemeClr val="tx1">
                    <a:lumMod val="65000"/>
                    <a:lumOff val="35000"/>
                  </a:schemeClr>
                </a:solidFill>
              </a:rPr>
              <a:t>Mwanzo 1:1</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1370545881"/>
      </p:ext>
    </p:extLst>
  </p:cSld>
  <p:clrMapOvr>
    <a:masterClrMapping/>
  </p:clrMapOvr>
  <p:transition/>
  <p:timing/>
</p:sld>
</file>

<file path=ppt/slides/slide10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40722"/>
          </a:xfrm>
          <a:prstGeom prst="rect">
            <a:avLst/>
          </a:prstGeom>
          <a:noFill/>
        </p:spPr>
        <p:txBody>
          <a:bodyPr wrap="square">
            <a:spAutoFit/>
          </a:bodyPr>
          <a:lstStyle/>
          <a:p>
            <a:pPr xmlns:a="http://schemas.openxmlformats.org/drawingml/2006/main" lvl="0">
              <a:defRPr/>
            </a:pPr>
            <a:r xmlns:a="http://schemas.openxmlformats.org/drawingml/2006/main">
              <a:rPr lang="sw" altLang="ko-KR" sz="2800">
                <a:solidFill>
                  <a:schemeClr val="tx1">
                    <a:lumMod val="65000"/>
                    <a:lumOff val="35000"/>
                  </a:schemeClr>
                </a:solidFill>
              </a:rPr>
              <a:t>Mke wa Isaka, Rebeka alizaa mapacha. Mwana wa kwanza aliitwa Esau na wa pili alikuwa Yakobo.</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0" y="12941"/>
            <a:ext cx="9143999" cy="5864332"/>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0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40722"/>
          </a:xfrm>
          <a:prstGeom prst="rect">
            <a:avLst/>
          </a:prstGeom>
          <a:noFill/>
        </p:spPr>
        <p:txBody>
          <a:bodyPr wrap="square">
            <a:spAutoFit/>
          </a:bodyPr>
          <a:lstStyle/>
          <a:p>
            <a:pPr xmlns:a="http://schemas.openxmlformats.org/drawingml/2006/main" lvl="0">
              <a:defRPr/>
            </a:pPr>
            <a:r xmlns:a="http://schemas.openxmlformats.org/drawingml/2006/main">
              <a:rPr lang="sw" altLang="ko-KR" sz="2800">
                <a:solidFill>
                  <a:schemeClr val="tx1">
                    <a:lumMod val="65000"/>
                    <a:lumOff val="35000"/>
                  </a:schemeClr>
                </a:solidFill>
              </a:rPr>
              <a:t>Esau alipenda kuwinda. Kwa hiyo, alipenda shughuli za nje. Lakini, Yakobo alikuwa mtu mkimya, akikaa nyumbani.</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0" y="1"/>
            <a:ext cx="9144000" cy="5877272"/>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0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40722"/>
          </a:xfrm>
          <a:prstGeom prst="rect">
            <a:avLst/>
          </a:prstGeom>
          <a:noFill/>
        </p:spPr>
        <p:txBody>
          <a:bodyPr wrap="square">
            <a:spAutoFit/>
          </a:bodyPr>
          <a:lstStyle/>
          <a:p>
            <a:pPr xmlns:a="http://schemas.openxmlformats.org/drawingml/2006/main" lvl="0">
              <a:defRPr/>
            </a:pPr>
            <a:r xmlns:a="http://schemas.openxmlformats.org/drawingml/2006/main">
              <a:rPr lang="sw" altLang="ko-KR" sz="2800">
                <a:solidFill>
                  <a:schemeClr val="tx1">
                    <a:lumMod val="65000"/>
                    <a:lumOff val="35000"/>
                  </a:schemeClr>
                </a:solidFill>
              </a:rPr>
              <a:t>Siku moja, Yakobo alipokuwa akipika kitoweo, Esau alirudi nyumbani akiwa na njaa baada ya kuwinda.</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0" y="-27383"/>
            <a:ext cx="9127908" cy="5904656"/>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0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9402" y="5654843"/>
            <a:ext cx="9054634" cy="1182202"/>
          </a:xfrm>
          <a:prstGeom prst="rect">
            <a:avLst/>
          </a:prstGeom>
          <a:noFill/>
        </p:spPr>
        <p:txBody>
          <a:bodyPr wrap="square">
            <a:spAutoFit/>
          </a:bodyPr>
          <a:lstStyle/>
          <a:p>
            <a:pPr xmlns:a="http://schemas.openxmlformats.org/drawingml/2006/main" lvl="0">
              <a:defRPr/>
            </a:pPr>
            <a:r xmlns:a="http://schemas.openxmlformats.org/drawingml/2006/main">
              <a:rPr lang="sw" altLang="ko-KR" sz="2400">
                <a:solidFill>
                  <a:schemeClr val="tx1">
                    <a:lumMod val="65000"/>
                    <a:lumOff val="35000"/>
                  </a:schemeClr>
                </a:solidFill>
              </a:rPr>
              <a:t>“Nipe kitoweo!”, “Kwanza niuzie haki yako ya mzaliwa wa kwanza. Kisha nitakupa kidogo.” Esau alikuwa na njaa sana hivi kwamba aliuza haki yake ya mzaliwa wa kwanza kwa bakuli moja la kitoweo chekundu.</a:t>
            </a:r>
            <a:endParaRPr xmlns:a="http://schemas.openxmlformats.org/drawingml/2006/main" lang="en-US" altLang="ko-KR" sz="24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43558" y="-387424"/>
            <a:ext cx="9127908" cy="5759826"/>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0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565338"/>
            <a:ext cx="9054634" cy="1281232"/>
          </a:xfrm>
          <a:prstGeom prst="rect">
            <a:avLst/>
          </a:prstGeom>
          <a:noFill/>
        </p:spPr>
        <p:txBody>
          <a:bodyPr wrap="square">
            <a:spAutoFit/>
          </a:bodyPr>
          <a:lstStyle/>
          <a:p>
            <a:pPr xmlns:a="http://schemas.openxmlformats.org/drawingml/2006/main" lvl="0">
              <a:defRPr/>
            </a:pPr>
            <a:r xmlns:a="http://schemas.openxmlformats.org/drawingml/2006/main">
              <a:rPr lang="sw" altLang="ko-KR" sz="2600">
                <a:solidFill>
                  <a:schemeClr val="tx1">
                    <a:lumMod val="65000"/>
                    <a:lumOff val="35000"/>
                  </a:schemeClr>
                </a:solidFill>
              </a:rPr>
              <a:t>Hatimaye, Yakobo alimdanganya baba yake ili apate baraka. Hatimaye, alipata baraka. Mambo haya yote yalitukia kwa majaliwa ya Mungu.</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0" y="0"/>
            <a:ext cx="9127908" cy="5517232"/>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0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46331"/>
          </a:xfrm>
          <a:prstGeom prst="rect">
            <a:avLst/>
          </a:prstGeom>
          <a:noFill/>
        </p:spPr>
        <p:txBody>
          <a:bodyPr wrap="square">
            <a:spAutoFit/>
          </a:bodyPr>
          <a:lstStyle/>
          <a:p>
            <a:pPr xmlns:a="http://schemas.openxmlformats.org/drawingml/2006/main" algn="ctr">
              <a:defRPr/>
            </a:pPr>
            <a:r xmlns:a="http://schemas.openxmlformats.org/drawingml/2006/main">
              <a:rPr lang="sw" altLang="ko-KR" sz="3600">
                <a:solidFill>
                  <a:srgbClr val="ff0000"/>
                </a:solidFill>
              </a:rPr>
              <a:t>Somo la Leo</a:t>
            </a:r>
            <a:endParaRPr xmlns:a="http://schemas.openxmlformats.org/drawingml/2006/main" lang="ko-KR" altLang="en-US" sz="36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17" name="TextBox 16"/>
          <p:cNvSpPr txBox="1"/>
          <p:nvPr/>
        </p:nvSpPr>
        <p:spPr>
          <a:xfrm>
            <a:off x="467544" y="1052736"/>
            <a:ext cx="8208912" cy="5031834"/>
          </a:xfrm>
          <a:prstGeom prst="rect">
            <a:avLst/>
          </a:prstGeom>
          <a:noFill/>
        </p:spPr>
        <p:txBody>
          <a:bodyPr wrap="square">
            <a:spAutoFit/>
          </a:bodyPr>
          <a:lstStyle/>
          <a:p>
            <a:pPr xmlns:a="http://schemas.openxmlformats.org/drawingml/2006/main" algn="ctr">
              <a:defRPr/>
            </a:pPr>
            <a:r xmlns:a="http://schemas.openxmlformats.org/drawingml/2006/main">
              <a:rPr lang="sw" altLang="ko-KR" sz="3600">
                <a:solidFill>
                  <a:schemeClr val="tx1">
                    <a:lumMod val="65000"/>
                    <a:lumOff val="35000"/>
                  </a:schemeClr>
                </a:solidFill>
              </a:rPr>
              <a:t>Esau alifikiri kwamba kutatua tatizo la njaa lilikuwa muhimu zaidi kuliko kupata baraka za kiroho.</a:t>
            </a:r>
            <a:r xmlns:a="http://schemas.openxmlformats.org/drawingml/2006/main">
              <a:rPr lang="sw" altLang="en-US" sz="3600">
                <a:solidFill>
                  <a:schemeClr val="tx1">
                    <a:lumMod val="65000"/>
                    <a:lumOff val="35000"/>
                  </a:schemeClr>
                </a:solidFill>
              </a:rPr>
              <a:t> </a:t>
            </a:r>
            <a:endParaRPr xmlns:a="http://schemas.openxmlformats.org/drawingml/2006/main" lang="ko-KR" altLang="en-US" sz="3600">
              <a:solidFill>
                <a:schemeClr val="tx1">
                  <a:lumMod val="65000"/>
                  <a:lumOff val="35000"/>
                </a:schemeClr>
              </a:solidFill>
            </a:endParaRPr>
          </a:p>
          <a:p>
            <a:pPr xmlns:a="http://schemas.openxmlformats.org/drawingml/2006/main" algn="ctr">
              <a:defRPr/>
            </a:pPr>
            <a:r xmlns:a="http://schemas.openxmlformats.org/drawingml/2006/main">
              <a:rPr lang="sw" altLang="ko-KR" sz="3600">
                <a:solidFill>
                  <a:schemeClr val="tx1">
                    <a:lumMod val="65000"/>
                    <a:lumOff val="35000"/>
                  </a:schemeClr>
                </a:solidFill>
              </a:rPr>
              <a:t>Hatimaye,</a:t>
            </a:r>
            <a:r xmlns:a="http://schemas.openxmlformats.org/drawingml/2006/main">
              <a:rPr lang="sw" altLang="en-US" sz="3600">
                <a:solidFill>
                  <a:schemeClr val="tx1">
                    <a:lumMod val="65000"/>
                    <a:lumOff val="35000"/>
                  </a:schemeClr>
                </a:solidFill>
              </a:rPr>
              <a:t> </a:t>
            </a:r>
            <a:r xmlns:a="http://schemas.openxmlformats.org/drawingml/2006/main">
              <a:rPr lang="sw" altLang="ko-KR" sz="3600">
                <a:solidFill>
                  <a:schemeClr val="tx1">
                    <a:lumMod val="65000"/>
                    <a:lumOff val="35000"/>
                  </a:schemeClr>
                </a:solidFill>
              </a:rPr>
              <a:t>Yakobo</a:t>
            </a:r>
            <a:r xmlns:a="http://schemas.openxmlformats.org/drawingml/2006/main">
              <a:rPr lang="sw" altLang="en-US" sz="3600">
                <a:solidFill>
                  <a:schemeClr val="tx1">
                    <a:lumMod val="65000"/>
                    <a:lumOff val="35000"/>
                  </a:schemeClr>
                </a:solidFill>
              </a:rPr>
              <a:t> </a:t>
            </a:r>
            <a:r xmlns:a="http://schemas.openxmlformats.org/drawingml/2006/main">
              <a:rPr lang="sw" altLang="ko-KR" sz="3600">
                <a:solidFill>
                  <a:schemeClr val="tx1">
                    <a:lumMod val="65000"/>
                    <a:lumOff val="35000"/>
                  </a:schemeClr>
                </a:solidFill>
              </a:rPr>
              <a:t>ikawa</a:t>
            </a:r>
            <a:r xmlns:a="http://schemas.openxmlformats.org/drawingml/2006/main">
              <a:rPr lang="sw" altLang="en-US" sz="3600">
                <a:solidFill>
                  <a:schemeClr val="tx1">
                    <a:lumMod val="65000"/>
                    <a:lumOff val="35000"/>
                  </a:schemeClr>
                </a:solidFill>
              </a:rPr>
              <a:t> </a:t>
            </a:r>
            <a:r xmlns:a="http://schemas.openxmlformats.org/drawingml/2006/main">
              <a:rPr lang="sw" altLang="ko-KR" sz="3600">
                <a:solidFill>
                  <a:schemeClr val="tx1">
                    <a:lumMod val="65000"/>
                    <a:lumOff val="35000"/>
                  </a:schemeClr>
                </a:solidFill>
              </a:rPr>
              <a:t>ya</a:t>
            </a:r>
            <a:r xmlns:a="http://schemas.openxmlformats.org/drawingml/2006/main">
              <a:rPr lang="sw" altLang="en-US" sz="3600">
                <a:solidFill>
                  <a:schemeClr val="tx1">
                    <a:lumMod val="65000"/>
                    <a:lumOff val="35000"/>
                  </a:schemeClr>
                </a:solidFill>
              </a:rPr>
              <a:t> </a:t>
            </a:r>
            <a:r xmlns:a="http://schemas.openxmlformats.org/drawingml/2006/main">
              <a:rPr lang="sw" altLang="ko-KR" sz="3600">
                <a:solidFill>
                  <a:schemeClr val="tx1">
                    <a:lumMod val="65000"/>
                    <a:lumOff val="35000"/>
                  </a:schemeClr>
                </a:solidFill>
              </a:rPr>
              <a:t>babu wa Waisraeli.</a:t>
            </a:r>
            <a:endParaRPr xmlns:a="http://schemas.openxmlformats.org/drawingml/2006/main" lang="en-US" altLang="ko-KR" sz="3600">
              <a:solidFill>
                <a:schemeClr val="tx1">
                  <a:lumMod val="65000"/>
                  <a:lumOff val="35000"/>
                </a:schemeClr>
              </a:solidFill>
            </a:endParaRPr>
          </a:p>
          <a:p>
            <a:pPr algn="ctr">
              <a:defRPr/>
            </a:pPr>
            <a:endParaRPr lang="en-US" altLang="ko-KR" sz="3600">
              <a:solidFill>
                <a:schemeClr val="tx1">
                  <a:lumMod val="65000"/>
                  <a:lumOff val="35000"/>
                </a:schemeClr>
              </a:solidFill>
            </a:endParaRPr>
          </a:p>
          <a:p>
            <a:pPr xmlns:a="http://schemas.openxmlformats.org/drawingml/2006/main" algn="ctr">
              <a:defRPr/>
            </a:pPr>
            <a:r xmlns:a="http://schemas.openxmlformats.org/drawingml/2006/main">
              <a:rPr lang="sw" altLang="ko-KR" sz="3600">
                <a:solidFill>
                  <a:schemeClr val="tx1">
                    <a:lumMod val="65000"/>
                    <a:lumOff val="35000"/>
                  </a:schemeClr>
                </a:solidFill>
              </a:rPr>
              <a:t>Unafikiri ni nini muhimu zaidi?</a:t>
            </a:r>
            <a:endParaRPr xmlns:a="http://schemas.openxmlformats.org/drawingml/2006/main" lang="en-US" altLang="ko-KR" sz="3600">
              <a:solidFill>
                <a:schemeClr val="tx1">
                  <a:lumMod val="65000"/>
                  <a:lumOff val="35000"/>
                </a:schemeClr>
              </a:solidFill>
            </a:endParaRPr>
          </a:p>
          <a:p>
            <a:pPr xmlns:a="http://schemas.openxmlformats.org/drawingml/2006/main" algn="ctr">
              <a:defRPr/>
            </a:pPr>
            <a:r xmlns:a="http://schemas.openxmlformats.org/drawingml/2006/main">
              <a:rPr lang="sw" altLang="ko-KR" sz="3600">
                <a:solidFill>
                  <a:schemeClr val="tx1">
                    <a:lumMod val="65000"/>
                    <a:lumOff val="35000"/>
                  </a:schemeClr>
                </a:solidFill>
              </a:rPr>
              <a:t>Baraka ya kuwa watoto wa Mungu haiwezi kubadilishwa na chochote.</a:t>
            </a:r>
            <a:endParaRPr xmlns:a="http://schemas.openxmlformats.org/drawingml/2006/main" lang="en-US" altLang="ko-KR"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0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27384"/>
            <a:ext cx="4053592" cy="568404"/>
          </a:xfrm>
          <a:prstGeom prst="rect">
            <a:avLst/>
          </a:prstGeom>
          <a:noFill/>
        </p:spPr>
        <p:txBody>
          <a:bodyPr wrap="square">
            <a:spAutoFit/>
          </a:bodyPr>
          <a:lstStyle/>
          <a:p>
            <a:pPr xmlns:a="http://schemas.openxmlformats.org/drawingml/2006/main" algn="ctr">
              <a:defRPr/>
            </a:pPr>
            <a:r xmlns:a="http://schemas.openxmlformats.org/drawingml/2006/main">
              <a:rPr lang="sw" altLang="ko-KR" sz="3200"/>
              <a:t>Mungu yupo?</a:t>
            </a:r>
            <a:r xmlns:a="http://schemas.openxmlformats.org/drawingml/2006/main">
              <a:rPr lang="sw"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95536" y="1772816"/>
            <a:ext cx="8208912" cy="635104"/>
          </a:xfrm>
          <a:prstGeom prst="rect">
            <a:avLst/>
          </a:prstGeom>
          <a:noFill/>
        </p:spPr>
        <p:txBody>
          <a:bodyPr wrap="square">
            <a:spAutoFit/>
          </a:bodyPr>
          <a:lstStyle/>
          <a:p>
            <a:pPr xmlns:a="http://schemas.openxmlformats.org/drawingml/2006/main" lvl="0">
              <a:defRPr/>
            </a:pPr>
            <a:r xmlns:a="http://schemas.openxmlformats.org/drawingml/2006/main">
              <a:rPr lang="sw" altLang="ko-KR" sz="3600">
                <a:solidFill>
                  <a:srgbClr val="c00000"/>
                </a:solidFill>
              </a:rPr>
              <a:t>Mungu</a:t>
            </a:r>
            <a:r xmlns:a="http://schemas.openxmlformats.org/drawingml/2006/main">
              <a:rPr lang="sw" altLang="en-US" sz="3600">
                <a:solidFill>
                  <a:srgbClr val="c00000"/>
                </a:solidFill>
              </a:rPr>
              <a:t> </a:t>
            </a:r>
            <a:r xmlns:a="http://schemas.openxmlformats.org/drawingml/2006/main">
              <a:rPr lang="sw" altLang="ko-KR" sz="3600">
                <a:solidFill>
                  <a:srgbClr val="c00000"/>
                </a:solidFill>
              </a:rPr>
              <a:t>ni</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185476"/>
          </a:xfrm>
          <a:prstGeom prst="rect">
            <a:avLst/>
          </a:prstGeom>
          <a:noFill/>
        </p:spPr>
        <p:txBody>
          <a:bodyPr wrap="square">
            <a:spAutoFit/>
          </a:bodyPr>
          <a:lstStyle/>
          <a:p>
            <a:pPr xmlns:a="http://schemas.openxmlformats.org/drawingml/2006/main" lvl="0">
              <a:defRPr/>
            </a:pPr>
            <a:r xmlns:a="http://schemas.openxmlformats.org/drawingml/2006/main">
              <a:rPr lang="sw" altLang="ko-KR" sz="3600">
                <a:solidFill>
                  <a:schemeClr val="tx1">
                    <a:lumMod val="65000"/>
                    <a:lumOff val="35000"/>
                  </a:schemeClr>
                </a:solidFill>
              </a:rPr>
              <a:t>Mungu anatimiza mapenzi yake mwenyewe licha ya makosa ya wanadamu na uwongo.</a:t>
            </a:r>
            <a:endParaRPr xmlns:a="http://schemas.openxmlformats.org/drawingml/2006/main" lang="ko-KR" altLang="en-US"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0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p>
            <a:pPr xmlns:a="http://schemas.openxmlformats.org/drawingml/2006/main" algn="ctr">
              <a:defRPr/>
            </a:pPr>
            <a:r xmlns:a="http://schemas.openxmlformats.org/drawingml/2006/main">
              <a:rPr lang="sw" altLang="ko-KR" sz="4000">
                <a:solidFill>
                  <a:srgbClr val="ff0000"/>
                </a:solidFill>
              </a:rPr>
              <a:t>Leo'</a:t>
            </a:r>
            <a:r xmlns:a="http://schemas.openxmlformats.org/drawingml/2006/main">
              <a:rPr lang="sw" altLang="en-US" sz="4000">
                <a:solidFill>
                  <a:srgbClr val="ff0000"/>
                </a:solidFill>
              </a:rPr>
              <a:t> </a:t>
            </a:r>
            <a:r xmlns:a="http://schemas.openxmlformats.org/drawingml/2006/main">
              <a:rPr lang="sw" altLang="ko-KR" sz="4000">
                <a:solidFill>
                  <a:srgbClr val="ff0000"/>
                </a:solidFill>
              </a:rPr>
              <a:t>Maswali</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23528" y="1340768"/>
            <a:ext cx="8424936" cy="646331"/>
          </a:xfrm>
          <a:prstGeom prst="rect">
            <a:avLst/>
          </a:prstGeom>
          <a:noFill/>
        </p:spPr>
        <p:txBody>
          <a:bodyPr wrap="square">
            <a:spAutoFit/>
          </a:bodyPr>
          <a:lstStyle/>
          <a:p>
            <a:pPr xmlns:a="http://schemas.openxmlformats.org/drawingml/2006/main" lvl="0">
              <a:defRPr/>
            </a:pPr>
            <a:r xmlns:a="http://schemas.openxmlformats.org/drawingml/2006/main">
              <a:rPr lang="sw" altLang="ko-KR" sz="3600">
                <a:solidFill>
                  <a:schemeClr val="tx1">
                    <a:lumMod val="65000"/>
                    <a:lumOff val="35000"/>
                  </a:schemeClr>
                </a:solidFill>
              </a:rPr>
              <a:t>Esau aliuza nini haki yake ya mzaliwa wa kwanza?</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p>
            <a:pPr xmlns:a="http://schemas.openxmlformats.org/drawingml/2006/main" lvl="0">
              <a:defRPr/>
            </a:pPr>
            <a:r xmlns:a="http://schemas.openxmlformats.org/drawingml/2006/main">
              <a:rPr lang="sw" altLang="en-US" sz="2800">
                <a:solidFill>
                  <a:schemeClr val="tx1">
                    <a:lumMod val="65000"/>
                    <a:lumOff val="35000"/>
                  </a:schemeClr>
                </a:solidFill>
              </a:rPr>
              <a:t>① </a:t>
            </a:r>
            <a:r xmlns:a="http://schemas.openxmlformats.org/drawingml/2006/main">
              <a:rPr lang="sw" altLang="ko-KR" sz="2800">
                <a:solidFill>
                  <a:schemeClr val="tx1">
                    <a:lumMod val="65000"/>
                    <a:lumOff val="35000"/>
                  </a:schemeClr>
                </a:solidFill>
              </a:rPr>
              <a:t>tambi</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11418"/>
          </a:xfrm>
          <a:prstGeom prst="rect">
            <a:avLst/>
          </a:prstGeom>
          <a:noFill/>
        </p:spPr>
        <p:txBody>
          <a:bodyPr wrap="square">
            <a:spAutoFit/>
          </a:bodyPr>
          <a:lstStyle/>
          <a:p>
            <a:pPr xmlns:a="http://schemas.openxmlformats.org/drawingml/2006/main" lvl="0">
              <a:defRPr/>
            </a:pPr>
            <a:r xmlns:a="http://schemas.openxmlformats.org/drawingml/2006/main">
              <a:rPr lang="sw" altLang="en-US" sz="2800">
                <a:solidFill>
                  <a:schemeClr val="tx1">
                    <a:lumMod val="65000"/>
                    <a:lumOff val="35000"/>
                  </a:schemeClr>
                </a:solidFill>
              </a:rPr>
              <a:t>② </a:t>
            </a:r>
            <a:r xmlns:a="http://schemas.openxmlformats.org/drawingml/2006/main">
              <a:rPr lang="sw" altLang="ko-KR" sz="2800">
                <a:solidFill>
                  <a:schemeClr val="tx1">
                    <a:lumMod val="65000"/>
                    <a:lumOff val="35000"/>
                  </a:schemeClr>
                </a:solidFill>
              </a:rPr>
              <a:t>mkate</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a:spAutoFit/>
          </a:bodyPr>
          <a:lstStyle/>
          <a:p>
            <a:pPr xmlns:a="http://schemas.openxmlformats.org/drawingml/2006/main" lvl="0">
              <a:defRPr/>
            </a:pPr>
            <a:r xmlns:a="http://schemas.openxmlformats.org/drawingml/2006/main">
              <a:rPr lang="sw" altLang="en-US" sz="2800">
                <a:solidFill>
                  <a:schemeClr val="tx1">
                    <a:lumMod val="65000"/>
                    <a:lumOff val="35000"/>
                  </a:schemeClr>
                </a:solidFill>
              </a:rPr>
              <a:t>③ </a:t>
            </a:r>
            <a:r xmlns:a="http://schemas.openxmlformats.org/drawingml/2006/main">
              <a:rPr lang="sw" altLang="ko-KR" sz="2800">
                <a:solidFill>
                  <a:schemeClr val="tx1">
                    <a:lumMod val="65000"/>
                    <a:lumOff val="35000"/>
                  </a:schemeClr>
                </a:solidFill>
              </a:rPr>
              <a:t>nyama</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a:spAutoFit/>
          </a:bodyPr>
          <a:lstStyle/>
          <a:p>
            <a:pPr xmlns:a="http://schemas.openxmlformats.org/drawingml/2006/main" lvl="0">
              <a:defRPr/>
            </a:pPr>
            <a:r xmlns:a="http://schemas.openxmlformats.org/drawingml/2006/main">
              <a:rPr lang="sw" altLang="en-US" sz="2800">
                <a:solidFill>
                  <a:schemeClr val="dk1"/>
                </a:solidFill>
              </a:rPr>
              <a:t>④ </a:t>
            </a:r>
            <a:r xmlns:a="http://schemas.openxmlformats.org/drawingml/2006/main">
              <a:rPr lang="sw" altLang="ko-KR" sz="2800">
                <a:solidFill>
                  <a:schemeClr val="dk1"/>
                </a:solidFill>
              </a:rPr>
              <a:t>kitoweo chekundu</a:t>
            </a:r>
            <a:endParaRPr xmlns:a="http://schemas.openxmlformats.org/drawingml/2006/main" lang="en-US" altLang="ko-KR" sz="2800">
              <a:solidFill>
                <a:schemeClr val="dk1"/>
              </a:solidFill>
            </a:endParaRPr>
          </a:p>
        </p:txBody>
      </p:sp>
      <p:sp>
        <p:nvSpPr>
          <p:cNvPr id="24" name="TextBox 23"/>
          <p:cNvSpPr txBox="1"/>
          <p:nvPr/>
        </p:nvSpPr>
        <p:spPr>
          <a:xfrm>
            <a:off x="323528" y="5157192"/>
            <a:ext cx="8712968" cy="518917"/>
          </a:xfrm>
          <a:prstGeom prst="rect">
            <a:avLst/>
          </a:prstGeom>
          <a:noFill/>
        </p:spPr>
        <p:txBody>
          <a:bodyPr wrap="square">
            <a:spAutoFit/>
          </a:bodyPr>
          <a:lstStyle/>
          <a:p>
            <a:pPr xmlns:a="http://schemas.openxmlformats.org/drawingml/2006/main" lvl="0">
              <a:defRPr/>
            </a:pPr>
            <a:r xmlns:a="http://schemas.openxmlformats.org/drawingml/2006/main">
              <a:rPr lang="sw" altLang="en-US" sz="2800">
                <a:solidFill>
                  <a:srgbClr val="ff0000"/>
                </a:solidFill>
              </a:rPr>
              <a:t>④ </a:t>
            </a:r>
            <a:r xmlns:a="http://schemas.openxmlformats.org/drawingml/2006/main">
              <a:rPr lang="sw" altLang="ko-KR" sz="2800">
                <a:solidFill>
                  <a:srgbClr val="ff0000"/>
                </a:solidFill>
              </a:rPr>
              <a:t>kitoweo chekundu</a:t>
            </a:r>
            <a:endParaRPr xmlns:a="http://schemas.openxmlformats.org/drawingml/2006/main" lang="ko-KR" altLang="en-US" sz="2800">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0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sw" altLang="ko-KR" sz="4000">
                <a:solidFill>
                  <a:srgbClr val="ff0000"/>
                </a:solidFill>
              </a:rPr>
              <a:t>Ya leo</a:t>
            </a:r>
            <a:r xmlns:a="http://schemas.openxmlformats.org/drawingml/2006/main">
              <a:rPr lang="sw" altLang="en-US" sz="4000">
                <a:solidFill>
                  <a:srgbClr val="ff0000"/>
                </a:solidFill>
              </a:rPr>
              <a:t> </a:t>
            </a:r>
            <a:r xmlns:a="http://schemas.openxmlformats.org/drawingml/2006/main">
              <a:rPr lang="sw" altLang="ko-KR" sz="4000">
                <a:solidFill>
                  <a:srgbClr val="ff0000"/>
                </a:solidFill>
              </a:rPr>
              <a:t>Neno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539552" y="1844824"/>
            <a:ext cx="8208912" cy="2830046"/>
          </a:xfrm>
          <a:prstGeom prst="rect">
            <a:avLst/>
          </a:prstGeom>
          <a:noFill/>
        </p:spPr>
        <p:txBody>
          <a:bodyPr wrap="square">
            <a:spAutoFit/>
          </a:bodyPr>
          <a:lstStyle/>
          <a:p>
            <a:pPr xmlns:a="http://schemas.openxmlformats.org/drawingml/2006/main" lvl="0">
              <a:defRPr/>
            </a:pPr>
            <a:r xmlns:a="http://schemas.openxmlformats.org/drawingml/2006/main">
              <a:rPr lang="sw" altLang="ko-KR" sz="3600">
                <a:solidFill>
                  <a:schemeClr val="bg1">
                    <a:lumMod val="50000"/>
                  </a:schemeClr>
                </a:solidFill>
              </a:rPr>
              <a:t>Kisha Yakobo akampa Esau mkate na mchuzi wa dengu.</a:t>
            </a:r>
            <a:endParaRPr xmlns:a="http://schemas.openxmlformats.org/drawingml/2006/main" lang="en-US" altLang="ko-KR" sz="3600">
              <a:solidFill>
                <a:schemeClr val="bg1">
                  <a:lumMod val="50000"/>
                </a:schemeClr>
              </a:solidFill>
            </a:endParaRPr>
          </a:p>
          <a:p>
            <a:pPr xmlns:a="http://schemas.openxmlformats.org/drawingml/2006/main" lvl="0">
              <a:defRPr/>
            </a:pPr>
            <a:r xmlns:a="http://schemas.openxmlformats.org/drawingml/2006/main">
              <a:rPr lang="sw" altLang="ko-KR" sz="3600">
                <a:solidFill>
                  <a:schemeClr val="bg1">
                    <a:lumMod val="50000"/>
                  </a:schemeClr>
                </a:solidFill>
              </a:rPr>
              <a:t>Alikula na kunywa, kisha akainuka na kuondoka.</a:t>
            </a:r>
            <a:endParaRPr xmlns:a="http://schemas.openxmlformats.org/drawingml/2006/main" lang="en-US" altLang="ko-KR" sz="3600">
              <a:solidFill>
                <a:schemeClr val="bg1">
                  <a:lumMod val="50000"/>
                </a:schemeClr>
              </a:solidFill>
            </a:endParaRPr>
          </a:p>
          <a:p>
            <a:pPr xmlns:a="http://schemas.openxmlformats.org/drawingml/2006/main" lvl="0">
              <a:defRPr/>
            </a:pPr>
            <a:r xmlns:a="http://schemas.openxmlformats.org/drawingml/2006/main">
              <a:rPr lang="sw" altLang="ko-KR" sz="3600">
                <a:solidFill>
                  <a:schemeClr val="bg1">
                    <a:lumMod val="50000"/>
                  </a:schemeClr>
                </a:solidFill>
              </a:rPr>
              <a:t>Kwa hiyo, Esau alidharau haki yake ya mzaliwa wa kwanza.</a:t>
            </a:r>
            <a:endParaRPr xmlns:a="http://schemas.openxmlformats.org/drawingml/2006/main" lang="ko-KR" altLang="en-US" sz="3600">
              <a:solidFill>
                <a:schemeClr val="bg1">
                  <a:lumMod val="50000"/>
                </a:schemeClr>
              </a:solidFill>
            </a:endParaRPr>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sw" altLang="ko-KR" sz="2800">
                <a:solidFill>
                  <a:schemeClr val="tx1">
                    <a:lumMod val="65000"/>
                    <a:lumOff val="35000"/>
                  </a:schemeClr>
                </a:solidFill>
              </a:rPr>
              <a:t>Mwanzo 25:34</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0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a:spAutoFit/>
          </a:bodyPr>
          <a:lstStyle/>
          <a:p>
            <a:pPr xmlns:a="http://schemas.openxmlformats.org/drawingml/2006/main" lvl="0">
              <a:defRPr/>
            </a:pPr>
            <a:r xmlns:a="http://schemas.openxmlformats.org/drawingml/2006/main">
              <a:rPr lang="sw" altLang="ko-KR" b="1">
                <a:solidFill>
                  <a:schemeClr val="tx1">
                    <a:lumMod val="50000"/>
                    <a:lumOff val="50000"/>
                  </a:schemeClr>
                </a:solidFill>
              </a:rPr>
              <a:t>11 Neno la Mungu</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rot="0">
            <a:off x="-15730" y="23842"/>
            <a:ext cx="9239373" cy="1075197"/>
            <a:chOff x="13147" y="44624"/>
            <a:chExt cx="9311381" cy="1075197"/>
          </a:xfrm>
        </p:grpSpPr>
        <p:pic>
          <p:nvPicPr>
            <p:cNvPr id="1028" name="Picture 4" descr="D:\bk\bacdk1.png"/>
            <p:cNvPicPr>
              <a:picLocks noChangeAspect="1" noChangeArrowheads="1"/>
            </p:cNvPicPr>
            <p:nvPr/>
          </p:nvPicPr>
          <p:blipFill rotWithShape="1">
            <a:blip r:embed="rId2"/>
            <a:srcRect b="32580"/>
            <a:stretch>
              <a:fillRect/>
            </a:stretch>
          </p:blipFill>
          <p:spPr>
            <a:xfrm>
              <a:off x="13147" y="44624"/>
              <a:ext cx="6935117" cy="1075197"/>
            </a:xfrm>
            <a:prstGeom prst="rect">
              <a:avLst/>
            </a:prstGeom>
            <a:noFill/>
          </p:spPr>
        </p:pic>
        <p:pic>
          <p:nvPicPr>
            <p:cNvPr id="9" name="Picture 4" descr="D:\bk\bacdk1.png"/>
            <p:cNvPicPr>
              <a:picLocks noChangeAspect="1" noChangeArrowheads="1"/>
            </p:cNvPicPr>
            <p:nvPr/>
          </p:nvPicPr>
          <p:blipFill rotWithShape="1">
            <a:blip r:embed="rId3"/>
            <a:srcRect r="66060" b="32600"/>
            <a:stretch>
              <a:fillRect/>
            </a:stretch>
          </p:blipFill>
          <p:spPr>
            <a:xfrm>
              <a:off x="6970696" y="44819"/>
              <a:ext cx="2353832" cy="1075002"/>
            </a:xfrm>
            <a:prstGeom prst="rect">
              <a:avLst/>
            </a:prstGeom>
            <a:noFill/>
          </p:spPr>
        </p:pic>
      </p:grpSp>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4"/>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5"/>
            <a:srcRect t="66340" r="66060"/>
            <a:stretch>
              <a:fillRect/>
            </a:stretch>
          </p:blipFill>
          <p:spPr>
            <a:xfrm>
              <a:off x="6970696" y="1102889"/>
              <a:ext cx="2353832" cy="536826"/>
            </a:xfrm>
            <a:prstGeom prst="rect">
              <a:avLst/>
            </a:prstGeom>
            <a:noFill/>
          </p:spPr>
        </p:pic>
      </p:grpSp>
      <p:pic>
        <p:nvPicPr>
          <p:cNvPr id="1029" name="Picture 5" descr="D:\bk\bklogo2_1-1.png"/>
          <p:cNvPicPr>
            <a:picLocks noChangeAspect="1" noChangeArrowheads="1"/>
          </p:cNvPicPr>
          <p:nvPr/>
        </p:nvPicPr>
        <p:blipFill rotWithShape="1">
          <a:blip r:embed="rId6"/>
          <a:srcRect/>
          <a:stretch>
            <a:fillRect/>
          </a:stretch>
        </p:blipFill>
        <p:spPr>
          <a:xfrm>
            <a:off x="717027" y="3665185"/>
            <a:ext cx="2592288" cy="2592288"/>
          </a:xfrm>
          <a:prstGeom prst="rect">
            <a:avLst/>
          </a:prstGeom>
          <a:noFill/>
        </p:spPr>
      </p:pic>
      <p:pic>
        <p:nvPicPr>
          <p:cNvPr id="16" name="Picture 5" descr="D:\bk\bklogo2_1-1.png"/>
          <p:cNvPicPr>
            <a:picLocks noChangeAspect="1" noChangeArrowheads="1"/>
          </p:cNvPicPr>
          <p:nvPr/>
        </p:nvPicPr>
        <p:blipFill rotWithShape="1">
          <a:blip r:embed="rId7"/>
          <a:srcRect t="65930"/>
          <a:stretch>
            <a:fillRect/>
          </a:stretch>
        </p:blipFill>
        <p:spPr>
          <a:xfrm>
            <a:off x="715311" y="5381842"/>
            <a:ext cx="2594003" cy="868597"/>
          </a:xfrm>
          <a:prstGeom prst="rect">
            <a:avLst/>
          </a:prstGeom>
          <a:noFill/>
        </p:spPr>
      </p:pic>
      <p:sp>
        <p:nvSpPr>
          <p:cNvPr id="14" name="TextBox 13"/>
          <p:cNvSpPr txBox="1"/>
          <p:nvPr/>
        </p:nvSpPr>
        <p:spPr>
          <a:xfrm>
            <a:off x="179512" y="1916832"/>
            <a:ext cx="3931114" cy="757788"/>
          </a:xfrm>
          <a:prstGeom prst="rect">
            <a:avLst/>
          </a:prstGeom>
          <a:noFill/>
        </p:spPr>
        <p:txBody>
          <a:bodyPr wrap="square">
            <a:spAutoFit/>
          </a:bodyPr>
          <a:lstStyle/>
          <a:p>
            <a:pPr xmlns:a="http://schemas.openxmlformats.org/drawingml/2006/main" algn="ctr">
              <a:defRPr/>
            </a:pPr>
            <a:r xmlns:a="http://schemas.openxmlformats.org/drawingml/2006/main">
              <a:rPr lang="sw" altLang="ko-KR" sz="4400"/>
              <a:t>Ndoto ya Yakobo</a:t>
            </a:r>
            <a:endParaRPr xmlns:a="http://schemas.openxmlformats.org/drawingml/2006/main" lang="ko-KR" altLang="en-US" sz="4400"/>
          </a:p>
        </p:txBody>
      </p:sp>
      <p:sp>
        <p:nvSpPr>
          <p:cNvPr id="2" name="직사각형 1"/>
          <p:cNvSpPr/>
          <p:nvPr/>
        </p:nvSpPr>
        <p:spPr>
          <a:xfrm>
            <a:off x="0" y="23842"/>
            <a:ext cx="9236896" cy="1075197"/>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pic>
        <p:nvPicPr>
          <p:cNvPr id="6" name="그림 5"/>
          <p:cNvPicPr>
            <a:picLocks noChangeAspect="1"/>
          </p:cNvPicPr>
          <p:nvPr/>
        </p:nvPicPr>
        <p:blipFill rotWithShape="1">
          <a:blip r:embed="rId8"/>
          <a:stretch>
            <a:fillRect/>
          </a:stretch>
        </p:blipFill>
        <p:spPr>
          <a:xfrm>
            <a:off x="4427984" y="1412776"/>
            <a:ext cx="4716016" cy="4688380"/>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179511" y="1412776"/>
            <a:ext cx="3871539"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w" altLang="ko-KR" b="1">
                <a:solidFill>
                  <a:schemeClr val="tx1">
                    <a:lumMod val="50000"/>
                    <a:lumOff val="50000"/>
                  </a:schemeClr>
                </a:solidFill>
              </a:rPr>
              <a:t>Watoto wa Biblia No.2 Neno la Mungu</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632" y="1917001"/>
            <a:ext cx="3931114" cy="132343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w" altLang="ko-KR" sz="4000"/>
              <a:t>Walikula tunda lililokatazwa</a:t>
            </a:r>
            <a:endParaRPr xmlns:a="http://schemas.openxmlformats.org/drawingml/2006/main" lang="ko-KR" altLang="en-US" sz="40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51051" y="2096615"/>
            <a:ext cx="5090405" cy="3708649"/>
          </a:xfrm>
          <a:prstGeom prst="rect">
            <a:avLst/>
          </a:prstGeom>
        </p:spPr>
      </p:pic>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sw" altLang="ko-KR" sz="4000">
                <a:solidFill>
                  <a:srgbClr val="ff0000"/>
                </a:solidFill>
              </a:rPr>
              <a:t>Neno la Leo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539552" y="1844824"/>
            <a:ext cx="8208912" cy="2830046"/>
          </a:xfrm>
          <a:prstGeom prst="rect">
            <a:avLst/>
          </a:prstGeom>
          <a:noFill/>
        </p:spPr>
        <p:txBody>
          <a:bodyPr wrap="square">
            <a:spAutoFit/>
          </a:bodyPr>
          <a:lstStyle/>
          <a:p>
            <a:pPr xmlns:a="http://schemas.openxmlformats.org/drawingml/2006/main" lvl="0">
              <a:defRPr/>
            </a:pPr>
            <a:r xmlns:a="http://schemas.openxmlformats.org/drawingml/2006/main">
              <a:rPr lang="sw" altLang="ko-KR" sz="3600"/>
              <a:t>Akaota ndoto, akaona ngazi imetua juu ya nchi, na ncha yake ikifika mbinguni; na malaika wa Mungu walikuwa wakipanda na kushuka juu yake.</a:t>
            </a:r>
            <a:endParaRPr xmlns:a="http://schemas.openxmlformats.org/drawingml/2006/main" lang="en-US" altLang="ko-KR" sz="3600"/>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sw" altLang="ko-KR" sz="2800">
                <a:solidFill>
                  <a:schemeClr val="tx1">
                    <a:lumMod val="65000"/>
                    <a:lumOff val="35000"/>
                  </a:schemeClr>
                </a:solidFill>
              </a:rPr>
              <a:t>Mwanzo</a:t>
            </a:r>
            <a:r xmlns:a="http://schemas.openxmlformats.org/drawingml/2006/main">
              <a:rPr lang="sw" altLang="en-US" sz="2800">
                <a:solidFill>
                  <a:schemeClr val="tx1">
                    <a:lumMod val="65000"/>
                    <a:lumOff val="35000"/>
                  </a:schemeClr>
                </a:solidFill>
              </a:rPr>
              <a:t> </a:t>
            </a:r>
            <a:r xmlns:a="http://schemas.openxmlformats.org/drawingml/2006/main">
              <a:rPr lang="sw" altLang="ko-KR" sz="2800">
                <a:solidFill>
                  <a:schemeClr val="tx1">
                    <a:lumMod val="65000"/>
                    <a:lumOff val="35000"/>
                  </a:schemeClr>
                </a:solidFill>
              </a:rPr>
              <a:t>28:</a:t>
            </a:r>
            <a:r xmlns:a="http://schemas.openxmlformats.org/drawingml/2006/main">
              <a:rPr lang="sw" altLang="en-US" sz="2800">
                <a:solidFill>
                  <a:schemeClr val="tx1">
                    <a:lumMod val="65000"/>
                    <a:lumOff val="35000"/>
                  </a:schemeClr>
                </a:solidFill>
              </a:rPr>
              <a:t> </a:t>
            </a:r>
            <a:r xmlns:a="http://schemas.openxmlformats.org/drawingml/2006/main">
              <a:rPr lang="sw" altLang="ko-KR" sz="2800">
                <a:solidFill>
                  <a:schemeClr val="tx1">
                    <a:lumMod val="65000"/>
                    <a:lumOff val="35000"/>
                  </a:schemeClr>
                </a:solidFill>
              </a:rPr>
              <a:t>12</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1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389" y="5473005"/>
            <a:ext cx="8963222" cy="1373565"/>
          </a:xfrm>
          <a:prstGeom prst="rect">
            <a:avLst/>
          </a:prstGeom>
          <a:noFill/>
        </p:spPr>
        <p:txBody>
          <a:bodyPr wrap="square">
            <a:spAutoFit/>
          </a:bodyPr>
          <a:lstStyle/>
          <a:p>
            <a:pPr xmlns:a="http://schemas.openxmlformats.org/drawingml/2006/main" lvl="0">
              <a:defRPr/>
            </a:pPr>
            <a:r xmlns:a="http://schemas.openxmlformats.org/drawingml/2006/main">
              <a:rPr lang="sw" altLang="ko-KR" sz="2800">
                <a:solidFill>
                  <a:schemeClr val="tx1">
                    <a:lumMod val="65000"/>
                    <a:lumOff val="35000"/>
                  </a:schemeClr>
                </a:solidFill>
              </a:rPr>
              <a:t>Yakobo alimdanganya ndugu yake kwa uwongo. Aliogopa kuuawa. Kwa hiyo, alikimbia kutoka nyumbani kwa mjomba wake huko Harani.</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424404" y="12941"/>
            <a:ext cx="8295192" cy="5460064"/>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1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389" y="5301208"/>
            <a:ext cx="8963222" cy="1374338"/>
          </a:xfrm>
          <a:prstGeom prst="rect">
            <a:avLst/>
          </a:prstGeom>
          <a:noFill/>
        </p:spPr>
        <p:txBody>
          <a:bodyPr wrap="square">
            <a:spAutoFit/>
          </a:bodyPr>
          <a:lstStyle/>
          <a:p>
            <a:pPr xmlns:a="http://schemas.openxmlformats.org/drawingml/2006/main" lvl="0">
              <a:defRPr/>
            </a:pPr>
            <a:r xmlns:a="http://schemas.openxmlformats.org/drawingml/2006/main">
              <a:rPr lang="sw" altLang="ko-KR" sz="2800">
                <a:solidFill>
                  <a:schemeClr val="tx1">
                    <a:lumMod val="65000"/>
                    <a:lumOff val="35000"/>
                  </a:schemeClr>
                </a:solidFill>
              </a:rPr>
              <a:t>Usiku, akichukua jiwe hapo, akalala akiliweka chini ya kichwa chake kama mto. Alikuwa peke yake huko bila familia. Kwa hiyo aliogopa na kujihisi mpweke.</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181010" y="260649"/>
            <a:ext cx="8279422" cy="4920600"/>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1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40722"/>
          </a:xfrm>
          <a:prstGeom prst="rect">
            <a:avLst/>
          </a:prstGeom>
          <a:noFill/>
        </p:spPr>
        <p:txBody>
          <a:bodyPr wrap="square">
            <a:spAutoFit/>
          </a:bodyPr>
          <a:lstStyle/>
          <a:p>
            <a:pPr xmlns:a="http://schemas.openxmlformats.org/drawingml/2006/main" lvl="0">
              <a:defRPr/>
            </a:pPr>
            <a:r xmlns:a="http://schemas.openxmlformats.org/drawingml/2006/main">
              <a:rPr lang="sw" altLang="ko-KR" sz="2800">
                <a:solidFill>
                  <a:schemeClr val="tx1">
                    <a:lumMod val="65000"/>
                    <a:lumOff val="35000"/>
                  </a:schemeClr>
                </a:solidFill>
              </a:rPr>
              <a:t>Yakobo aliona malaika wa Mungu wakipanda na kushuka ngazi duniani kuelekea mbinguni.</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397034" y="-27383"/>
            <a:ext cx="8349932" cy="5904656"/>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1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40722"/>
          </a:xfrm>
          <a:prstGeom prst="rect">
            <a:avLst/>
          </a:prstGeom>
          <a:noFill/>
        </p:spPr>
        <p:txBody>
          <a:bodyPr wrap="square">
            <a:spAutoFit/>
          </a:bodyPr>
          <a:lstStyle/>
          <a:p>
            <a:pPr xmlns:a="http://schemas.openxmlformats.org/drawingml/2006/main" lvl="0">
              <a:defRPr/>
            </a:pPr>
            <a:r xmlns:a="http://schemas.openxmlformats.org/drawingml/2006/main">
              <a:rPr lang="sw" altLang="ko-KR" sz="2800">
                <a:solidFill>
                  <a:schemeClr val="tx1">
                    <a:lumMod val="65000"/>
                    <a:lumOff val="35000"/>
                  </a:schemeClr>
                </a:solidFill>
              </a:rPr>
              <a:t>Alisikia sauti ya Mungu, “Mimi nipo pamoja nawe na nitakulinda popote uendako.”</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397034" y="-26570"/>
            <a:ext cx="8349932" cy="5903030"/>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1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473005"/>
            <a:ext cx="9054634" cy="1373565"/>
          </a:xfrm>
          <a:prstGeom prst="rect">
            <a:avLst/>
          </a:prstGeom>
          <a:noFill/>
        </p:spPr>
        <p:txBody>
          <a:bodyPr wrap="square">
            <a:spAutoFit/>
          </a:bodyPr>
          <a:lstStyle/>
          <a:p>
            <a:pPr xmlns:a="http://schemas.openxmlformats.org/drawingml/2006/main" lvl="0">
              <a:defRPr/>
            </a:pPr>
            <a:r xmlns:a="http://schemas.openxmlformats.org/drawingml/2006/main">
              <a:rPr lang="sw" altLang="ko-KR" sz="2800">
                <a:solidFill>
                  <a:schemeClr val="tx1">
                    <a:lumMod val="65000"/>
                    <a:lumOff val="35000"/>
                  </a:schemeClr>
                </a:solidFill>
              </a:rPr>
              <a:t>Alipoamka asubuhi, aliabudu Mungu ambaye aliahidi kwamba atakuwa pamoja naye, na akamtukuza Mungu.</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rotWithShape="1">
          <a:blip r:embed="rId3"/>
          <a:stretch>
            <a:fillRect/>
          </a:stretch>
        </p:blipFill>
        <p:spPr>
          <a:xfrm>
            <a:off x="395884" y="-27383"/>
            <a:ext cx="8352231" cy="5328591"/>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1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sw" altLang="ko-KR" sz="4000">
                <a:solidFill>
                  <a:srgbClr val="ff0000"/>
                </a:solidFill>
              </a:rPr>
              <a:t>Somo la Leo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17" name="TextBox 16"/>
          <p:cNvSpPr txBox="1"/>
          <p:nvPr/>
        </p:nvSpPr>
        <p:spPr>
          <a:xfrm>
            <a:off x="467544" y="1124744"/>
            <a:ext cx="8208912" cy="3931126"/>
          </a:xfrm>
          <a:prstGeom prst="rect">
            <a:avLst/>
          </a:prstGeom>
          <a:noFill/>
        </p:spPr>
        <p:txBody>
          <a:bodyPr wrap="square">
            <a:spAutoFit/>
          </a:bodyPr>
          <a:lstStyle/>
          <a:p>
            <a:pPr xmlns:a="http://schemas.openxmlformats.org/drawingml/2006/main" algn="ctr">
              <a:defRPr/>
            </a:pPr>
            <a:r xmlns:a="http://schemas.openxmlformats.org/drawingml/2006/main">
              <a:rPr lang="sw" altLang="ko-KR" sz="3600">
                <a:solidFill>
                  <a:schemeClr val="tx1">
                    <a:lumMod val="65000"/>
                    <a:lumOff val="35000"/>
                  </a:schemeClr>
                </a:solidFill>
              </a:rPr>
              <a:t>Kama vile Mungu alivyokuwa pamoja na Yakobo ambaye aliogopa kuwa peke yake,</a:t>
            </a:r>
            <a:endParaRPr xmlns:a="http://schemas.openxmlformats.org/drawingml/2006/main" lang="en-US" altLang="ko-KR" sz="3600">
              <a:solidFill>
                <a:schemeClr val="tx1">
                  <a:lumMod val="65000"/>
                  <a:lumOff val="35000"/>
                </a:schemeClr>
              </a:solidFill>
            </a:endParaRPr>
          </a:p>
          <a:p>
            <a:pPr xmlns:a="http://schemas.openxmlformats.org/drawingml/2006/main" algn="ctr">
              <a:defRPr/>
            </a:pPr>
            <a:r xmlns:a="http://schemas.openxmlformats.org/drawingml/2006/main">
              <a:rPr lang="sw" altLang="ko-KR" sz="3600">
                <a:solidFill>
                  <a:schemeClr val="tx1">
                    <a:lumMod val="65000"/>
                    <a:lumOff val="35000"/>
                  </a:schemeClr>
                </a:solidFill>
              </a:rPr>
              <a:t>Baba yetu Mungu pia hututunza tunapokuwa peke yetu.</a:t>
            </a:r>
            <a:endParaRPr xmlns:a="http://schemas.openxmlformats.org/drawingml/2006/main" lang="en-US" altLang="ko-KR" sz="3600">
              <a:solidFill>
                <a:schemeClr val="tx1">
                  <a:lumMod val="65000"/>
                  <a:lumOff val="35000"/>
                </a:schemeClr>
              </a:solidFill>
            </a:endParaRPr>
          </a:p>
          <a:p>
            <a:pPr xmlns:a="http://schemas.openxmlformats.org/drawingml/2006/main" algn="ctr">
              <a:defRPr/>
            </a:pPr>
            <a:r xmlns:a="http://schemas.openxmlformats.org/drawingml/2006/main">
              <a:rPr lang="sw" altLang="ko-KR" sz="3600">
                <a:solidFill>
                  <a:schemeClr val="tx1">
                    <a:lumMod val="65000"/>
                    <a:lumOff val="35000"/>
                  </a:schemeClr>
                </a:solidFill>
              </a:rPr>
              <a:t>Kama Yakobo, tunapaswa kumheshimu na kumtukuza Mungu ambaye yuko pamoja nasi daima.</a:t>
            </a:r>
            <a:endParaRPr xmlns:a="http://schemas.openxmlformats.org/drawingml/2006/main" lang="en-US" altLang="ko-KR" sz="3600">
              <a:solidFill>
                <a:schemeClr val="tx1">
                  <a:lumMod val="65000"/>
                  <a:lumOff val="35000"/>
                </a:schemeClr>
              </a:solidFill>
            </a:endParaRPr>
          </a:p>
          <a:p>
            <a:pPr algn="ctr">
              <a:defRPr/>
            </a:pPr>
            <a:endParaRPr lang="en-US" altLang="ko-KR"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1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27384"/>
            <a:ext cx="4053592" cy="584775"/>
          </a:xfrm>
          <a:prstGeom prst="rect">
            <a:avLst/>
          </a:prstGeom>
          <a:noFill/>
        </p:spPr>
        <p:txBody>
          <a:bodyPr wrap="square">
            <a:spAutoFit/>
          </a:bodyPr>
          <a:lstStyle/>
          <a:p>
            <a:pPr xmlns:a="http://schemas.openxmlformats.org/drawingml/2006/main" algn="ctr">
              <a:defRPr/>
            </a:pPr>
            <a:r xmlns:a="http://schemas.openxmlformats.org/drawingml/2006/main">
              <a:rPr lang="sw" altLang="ko-KR" sz="3200"/>
              <a:t>Mungu yupo?</a:t>
            </a:r>
            <a:r xmlns:a="http://schemas.openxmlformats.org/drawingml/2006/main">
              <a:rPr lang="sw"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95536" y="1772816"/>
            <a:ext cx="8208912" cy="646331"/>
          </a:xfrm>
          <a:prstGeom prst="rect">
            <a:avLst/>
          </a:prstGeom>
          <a:noFill/>
        </p:spPr>
        <p:txBody>
          <a:bodyPr wrap="square">
            <a:spAutoFit/>
          </a:bodyPr>
          <a:lstStyle/>
          <a:p>
            <a:pPr xmlns:a="http://schemas.openxmlformats.org/drawingml/2006/main" lvl="0">
              <a:defRPr/>
            </a:pPr>
            <a:r xmlns:a="http://schemas.openxmlformats.org/drawingml/2006/main">
              <a:rPr lang="sw" altLang="ko-KR" sz="3600">
                <a:solidFill>
                  <a:srgbClr val="c00000"/>
                </a:solidFill>
              </a:rPr>
              <a:t>Mungu</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200329"/>
          </a:xfrm>
          <a:prstGeom prst="rect">
            <a:avLst/>
          </a:prstGeom>
          <a:noFill/>
        </p:spPr>
        <p:txBody>
          <a:bodyPr wrap="square">
            <a:spAutoFit/>
          </a:bodyPr>
          <a:lstStyle/>
          <a:p>
            <a:pPr xmlns:a="http://schemas.openxmlformats.org/drawingml/2006/main" lvl="0">
              <a:defRPr/>
            </a:pPr>
            <a:r xmlns:a="http://schemas.openxmlformats.org/drawingml/2006/main">
              <a:rPr lang="sw" altLang="ko-KR" sz="3600">
                <a:solidFill>
                  <a:schemeClr val="tx1">
                    <a:lumMod val="65000"/>
                    <a:lumOff val="35000"/>
                  </a:schemeClr>
                </a:solidFill>
              </a:rPr>
              <a:t>Mungu yuko nasi popote na wakati wowote.</a:t>
            </a:r>
            <a:endParaRPr xmlns:a="http://schemas.openxmlformats.org/drawingml/2006/main" lang="en-US" altLang="ko-KR" sz="3600">
              <a:solidFill>
                <a:schemeClr val="tx1">
                  <a:lumMod val="65000"/>
                  <a:lumOff val="35000"/>
                </a:schemeClr>
              </a:solidFill>
            </a:endParaRPr>
          </a:p>
          <a:p>
            <a:pPr xmlns:a="http://schemas.openxmlformats.org/drawingml/2006/main" lvl="0">
              <a:defRPr/>
            </a:pPr>
            <a:r xmlns:a="http://schemas.openxmlformats.org/drawingml/2006/main">
              <a:rPr lang="sw" altLang="ko-KR" sz="3600">
                <a:solidFill>
                  <a:schemeClr val="tx1">
                    <a:lumMod val="65000"/>
                    <a:lumOff val="35000"/>
                  </a:schemeClr>
                </a:solidFill>
              </a:rPr>
              <a:t>Mungu anatutunza daima.</a:t>
            </a:r>
            <a:endParaRPr xmlns:a="http://schemas.openxmlformats.org/drawingml/2006/main" lang="ko-KR" altLang="en-US"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1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p>
            <a:pPr xmlns:a="http://schemas.openxmlformats.org/drawingml/2006/main" algn="ctr">
              <a:defRPr/>
            </a:pPr>
            <a:r xmlns:a="http://schemas.openxmlformats.org/drawingml/2006/main">
              <a:rPr lang="sw" altLang="ko-KR" sz="4000">
                <a:solidFill>
                  <a:srgbClr val="ff0000"/>
                </a:solidFill>
              </a:rPr>
              <a:t>Ya leo</a:t>
            </a:r>
            <a:r xmlns:a="http://schemas.openxmlformats.org/drawingml/2006/main">
              <a:rPr lang="sw" altLang="en-US" sz="4000">
                <a:solidFill>
                  <a:srgbClr val="ff0000"/>
                </a:solidFill>
              </a:rPr>
              <a:t> </a:t>
            </a:r>
            <a:r xmlns:a="http://schemas.openxmlformats.org/drawingml/2006/main">
              <a:rPr lang="sw" altLang="ko-KR" sz="4000">
                <a:solidFill>
                  <a:srgbClr val="ff0000"/>
                </a:solidFill>
              </a:rPr>
              <a:t>Maswali</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23528" y="1340768"/>
            <a:ext cx="8424936" cy="1181452"/>
          </a:xfrm>
          <a:prstGeom prst="rect">
            <a:avLst/>
          </a:prstGeom>
          <a:noFill/>
        </p:spPr>
        <p:txBody>
          <a:bodyPr wrap="square">
            <a:spAutoFit/>
          </a:bodyPr>
          <a:lstStyle/>
          <a:p>
            <a:pPr xmlns:a="http://schemas.openxmlformats.org/drawingml/2006/main" lvl="0">
              <a:defRPr/>
            </a:pPr>
            <a:r xmlns:a="http://schemas.openxmlformats.org/drawingml/2006/main">
              <a:rPr lang="sw" altLang="ko-KR" sz="3600">
                <a:solidFill>
                  <a:schemeClr val="tx1">
                    <a:lumMod val="65000"/>
                    <a:lumOff val="35000"/>
                  </a:schemeClr>
                </a:solidFill>
              </a:rPr>
              <a:t>Yakobo alipolala, alichukua nini kama mto?</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p>
            <a:pPr xmlns:a="http://schemas.openxmlformats.org/drawingml/2006/main" lvl="0">
              <a:defRPr/>
            </a:pPr>
            <a:r xmlns:a="http://schemas.openxmlformats.org/drawingml/2006/main">
              <a:rPr lang="sw" altLang="en-US" sz="2800">
                <a:solidFill>
                  <a:schemeClr val="tx1">
                    <a:lumMod val="65000"/>
                    <a:lumOff val="35000"/>
                  </a:schemeClr>
                </a:solidFill>
              </a:rPr>
              <a:t>① </a:t>
            </a:r>
            <a:r xmlns:a="http://schemas.openxmlformats.org/drawingml/2006/main">
              <a:rPr lang="sw" altLang="ko-KR" sz="2800">
                <a:solidFill>
                  <a:schemeClr val="tx1">
                    <a:lumMod val="65000"/>
                    <a:lumOff val="35000"/>
                  </a:schemeClr>
                </a:solidFill>
              </a:rPr>
              <a:t>mbao</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11418"/>
          </a:xfrm>
          <a:prstGeom prst="rect">
            <a:avLst/>
          </a:prstGeom>
          <a:noFill/>
        </p:spPr>
        <p:txBody>
          <a:bodyPr wrap="square">
            <a:spAutoFit/>
          </a:bodyPr>
          <a:lstStyle/>
          <a:p>
            <a:pPr xmlns:a="http://schemas.openxmlformats.org/drawingml/2006/main" lvl="0">
              <a:defRPr/>
            </a:pPr>
            <a:r xmlns:a="http://schemas.openxmlformats.org/drawingml/2006/main">
              <a:rPr lang="sw" altLang="en-US" sz="2800">
                <a:solidFill>
                  <a:schemeClr val="dk1"/>
                </a:solidFill>
              </a:rPr>
              <a:t>② </a:t>
            </a:r>
            <a:r xmlns:a="http://schemas.openxmlformats.org/drawingml/2006/main">
              <a:rPr lang="sw" altLang="ko-KR" sz="2800">
                <a:solidFill>
                  <a:schemeClr val="dk1"/>
                </a:solidFill>
              </a:rPr>
              <a:t>jiwe</a:t>
            </a:r>
            <a:endParaRPr xmlns:a="http://schemas.openxmlformats.org/drawingml/2006/main" lang="en-US" altLang="ko-KR" sz="2800">
              <a:solidFill>
                <a:schemeClr val="dk1"/>
              </a:solidFill>
            </a:endParaRPr>
          </a:p>
        </p:txBody>
      </p:sp>
      <p:sp>
        <p:nvSpPr>
          <p:cNvPr id="17" name="TextBox 16"/>
          <p:cNvSpPr txBox="1"/>
          <p:nvPr/>
        </p:nvSpPr>
        <p:spPr>
          <a:xfrm>
            <a:off x="323528" y="4365104"/>
            <a:ext cx="8712968" cy="523220"/>
          </a:xfrm>
          <a:prstGeom prst="rect">
            <a:avLst/>
          </a:prstGeom>
          <a:noFill/>
        </p:spPr>
        <p:txBody>
          <a:bodyPr wrap="square">
            <a:spAutoFit/>
          </a:bodyPr>
          <a:lstStyle/>
          <a:p>
            <a:pPr xmlns:a="http://schemas.openxmlformats.org/drawingml/2006/main" lvl="0">
              <a:defRPr/>
            </a:pPr>
            <a:r xmlns:a="http://schemas.openxmlformats.org/drawingml/2006/main">
              <a:rPr lang="sw" altLang="en-US" sz="2800">
                <a:solidFill>
                  <a:schemeClr val="tx1">
                    <a:lumMod val="65000"/>
                    <a:lumOff val="35000"/>
                  </a:schemeClr>
                </a:solidFill>
              </a:rPr>
              <a:t>③ </a:t>
            </a:r>
            <a:r xmlns:a="http://schemas.openxmlformats.org/drawingml/2006/main">
              <a:rPr lang="sw" altLang="ko-KR" sz="2800">
                <a:solidFill>
                  <a:schemeClr val="tx1">
                    <a:lumMod val="65000"/>
                    <a:lumOff val="35000"/>
                  </a:schemeClr>
                </a:solidFill>
              </a:rPr>
              <a:t>mfuko</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a:spAutoFit/>
          </a:bodyPr>
          <a:lstStyle/>
          <a:p>
            <a:pPr xmlns:a="http://schemas.openxmlformats.org/drawingml/2006/main" lvl="0">
              <a:defRPr/>
            </a:pPr>
            <a:r xmlns:a="http://schemas.openxmlformats.org/drawingml/2006/main">
              <a:rPr lang="sw" altLang="en-US" sz="2800">
                <a:solidFill>
                  <a:schemeClr val="tx1">
                    <a:lumMod val="65000"/>
                    <a:lumOff val="35000"/>
                  </a:schemeClr>
                </a:solidFill>
              </a:rPr>
              <a:t>④ </a:t>
            </a:r>
            <a:r xmlns:a="http://schemas.openxmlformats.org/drawingml/2006/main">
              <a:rPr lang="sw" altLang="ko-KR" sz="2800">
                <a:solidFill>
                  <a:schemeClr val="tx1">
                    <a:lumMod val="65000"/>
                    <a:lumOff val="35000"/>
                  </a:schemeClr>
                </a:solidFill>
              </a:rPr>
              <a:t>ngozi ya mnyama</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3573016"/>
            <a:ext cx="8712968" cy="519688"/>
          </a:xfrm>
          <a:prstGeom prst="rect">
            <a:avLst/>
          </a:prstGeom>
          <a:noFill/>
        </p:spPr>
        <p:txBody>
          <a:bodyPr wrap="square">
            <a:spAutoFit/>
          </a:bodyPr>
          <a:lstStyle/>
          <a:p>
            <a:pPr xmlns:a="http://schemas.openxmlformats.org/drawingml/2006/main" lvl="0">
              <a:defRPr/>
            </a:pPr>
            <a:r xmlns:a="http://schemas.openxmlformats.org/drawingml/2006/main">
              <a:rPr lang="sw" altLang="en-US" sz="2800">
                <a:solidFill>
                  <a:srgbClr val="ff0000"/>
                </a:solidFill>
              </a:rPr>
              <a:t>② </a:t>
            </a:r>
            <a:r xmlns:a="http://schemas.openxmlformats.org/drawingml/2006/main">
              <a:rPr lang="sw" altLang="ko-KR" sz="2800">
                <a:solidFill>
                  <a:srgbClr val="ff0000"/>
                </a:solidFill>
              </a:rPr>
              <a:t>jiwe</a:t>
            </a:r>
            <a:endParaRPr xmlns:a="http://schemas.openxmlformats.org/drawingml/2006/main" lang="ko-KR" altLang="en-US" sz="2800">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1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707886"/>
          </a:xfrm>
          <a:prstGeom prst="rect">
            <a:avLst/>
          </a:prstGeom>
          <a:noFill/>
        </p:spPr>
        <p:txBody>
          <a:bodyPr wrap="square">
            <a:spAutoFit/>
          </a:bodyPr>
          <a:lstStyle/>
          <a:p>
            <a:pPr xmlns:a="http://schemas.openxmlformats.org/drawingml/2006/main" algn="ctr">
              <a:defRPr/>
            </a:pPr>
            <a:r xmlns:a="http://schemas.openxmlformats.org/drawingml/2006/main">
              <a:rPr lang="sw" altLang="ko-KR" sz="4000">
                <a:solidFill>
                  <a:srgbClr val="ff0000"/>
                </a:solidFill>
              </a:rPr>
              <a:t>Neno la Leo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539552" y="1844824"/>
            <a:ext cx="8208912" cy="2862322"/>
          </a:xfrm>
          <a:prstGeom prst="rect">
            <a:avLst/>
          </a:prstGeom>
          <a:noFill/>
        </p:spPr>
        <p:txBody>
          <a:bodyPr wrap="square">
            <a:spAutoFit/>
          </a:bodyPr>
          <a:lstStyle/>
          <a:p>
            <a:pPr xmlns:a="http://schemas.openxmlformats.org/drawingml/2006/main" lvl="0">
              <a:defRPr/>
            </a:pPr>
            <a:r xmlns:a="http://schemas.openxmlformats.org/drawingml/2006/main">
              <a:rPr lang="sw" altLang="ko-KR" sz="3600"/>
              <a:t>Akaota ndoto, akaona ngazi imetua juu ya nchi, na ncha yake ikifika mbinguni; na malaika wa Mungu walikuwa wakipanda na kushuka juu yake.</a:t>
            </a:r>
            <a:endParaRPr xmlns:a="http://schemas.openxmlformats.org/drawingml/2006/main" lang="en-US" altLang="ko-KR" sz="3600"/>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sw" altLang="ko-KR" sz="2800">
                <a:solidFill>
                  <a:schemeClr val="tx1">
                    <a:lumMod val="65000"/>
                    <a:lumOff val="35000"/>
                  </a:schemeClr>
                </a:solidFill>
              </a:rPr>
              <a:t>Mwanzo</a:t>
            </a:r>
            <a:r xmlns:a="http://schemas.openxmlformats.org/drawingml/2006/main">
              <a:rPr lang="sw" altLang="en-US" sz="2800">
                <a:solidFill>
                  <a:schemeClr val="tx1">
                    <a:lumMod val="65000"/>
                    <a:lumOff val="35000"/>
                  </a:schemeClr>
                </a:solidFill>
              </a:rPr>
              <a:t> </a:t>
            </a:r>
            <a:r xmlns:a="http://schemas.openxmlformats.org/drawingml/2006/main">
              <a:rPr lang="sw" altLang="ko-KR" sz="2800">
                <a:solidFill>
                  <a:schemeClr val="tx1">
                    <a:lumMod val="65000"/>
                    <a:lumOff val="35000"/>
                  </a:schemeClr>
                </a:solidFill>
              </a:rPr>
              <a:t>28:</a:t>
            </a:r>
            <a:r xmlns:a="http://schemas.openxmlformats.org/drawingml/2006/main">
              <a:rPr lang="sw" altLang="en-US" sz="2800">
                <a:solidFill>
                  <a:schemeClr val="tx1">
                    <a:lumMod val="65000"/>
                    <a:lumOff val="35000"/>
                  </a:schemeClr>
                </a:solidFill>
              </a:rPr>
              <a:t> </a:t>
            </a:r>
            <a:r xmlns:a="http://schemas.openxmlformats.org/drawingml/2006/main">
              <a:rPr lang="sw" altLang="ko-KR" sz="2800">
                <a:solidFill>
                  <a:schemeClr val="tx1">
                    <a:lumMod val="65000"/>
                    <a:lumOff val="35000"/>
                  </a:schemeClr>
                </a:solidFill>
              </a:rPr>
              <a:t>12</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w" altLang="ko-KR" sz="4000">
                <a:solidFill>
                  <a:srgbClr val="FF0000"/>
                </a:solidFill>
              </a:rPr>
              <a:t>Neno la Leo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w" altLang="ko-KR" sz="3600">
                <a:solidFill>
                  <a:schemeClr val="tx1">
                    <a:lumMod val="65000"/>
                    <a:lumOff val="35000"/>
                  </a:schemeClr>
                </a:solidFill>
              </a:rPr>
              <a:t>Mungu akaumba mtu kwa mfano wake, kwa mfano wa Mungu alimwumba;</a:t>
            </a:r>
          </a:p>
          <a:p>
            <a:r xmlns:a="http://schemas.openxmlformats.org/drawingml/2006/main">
              <a:rPr lang="sw" altLang="ko-KR" sz="3600">
                <a:solidFill>
                  <a:schemeClr val="tx1">
                    <a:lumMod val="65000"/>
                    <a:lumOff val="35000"/>
                  </a:schemeClr>
                </a:solidFill>
              </a:rPr>
              <a:t>mwanamume na mwanamke aliwaumba.</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sw" altLang="ko-KR" sz="2800">
                <a:solidFill>
                  <a:schemeClr val="tx1">
                    <a:lumMod val="65000"/>
                    <a:lumOff val="35000"/>
                  </a:schemeClr>
                </a:solidFill>
              </a:rPr>
              <a:t>Mwanzo</a:t>
            </a:r>
            <a:r xmlns:a="http://schemas.openxmlformats.org/drawingml/2006/main">
              <a:rPr lang="sw" altLang="en-US" sz="2800">
                <a:solidFill>
                  <a:schemeClr val="tx1">
                    <a:lumMod val="65000"/>
                    <a:lumOff val="35000"/>
                  </a:schemeClr>
                </a:solidFill>
              </a:rPr>
              <a:t> </a:t>
            </a:r>
            <a:r xmlns:a="http://schemas.openxmlformats.org/drawingml/2006/main">
              <a:rPr lang="sw" altLang="ko-KR" sz="2800">
                <a:solidFill>
                  <a:schemeClr val="tx1">
                    <a:lumMod val="65000"/>
                    <a:lumOff val="35000"/>
                  </a:schemeClr>
                </a:solidFill>
              </a:rPr>
              <a:t>1:27</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38097"/>
      </p:ext>
    </p:extLst>
  </p:cSld>
  <p:clrMapOvr>
    <a:masterClrMapping/>
  </p:clrMapOvr>
  <p:transition/>
  <p:timing/>
</p:sld>
</file>

<file path=ppt/slides/slide12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a:spAutoFit/>
          </a:bodyPr>
          <a:lstStyle/>
          <a:p>
            <a:pPr xmlns:a="http://schemas.openxmlformats.org/drawingml/2006/main" lvl="0">
              <a:defRPr/>
            </a:pPr>
            <a:r xmlns:a="http://schemas.openxmlformats.org/drawingml/2006/main">
              <a:rPr lang="sw" altLang="ko-KR" b="1">
                <a:solidFill>
                  <a:schemeClr val="tx1">
                    <a:lumMod val="50000"/>
                    <a:lumOff val="50000"/>
                  </a:schemeClr>
                </a:solidFill>
              </a:rPr>
              <a:t>Na.12</a:t>
            </a:r>
            <a:r xmlns:a="http://schemas.openxmlformats.org/drawingml/2006/main">
              <a:rPr lang="sw" altLang="en-US" b="1">
                <a:solidFill>
                  <a:schemeClr val="tx1">
                    <a:lumMod val="50000"/>
                    <a:lumOff val="50000"/>
                  </a:schemeClr>
                </a:solidFill>
              </a:rPr>
              <a:t> </a:t>
            </a:r>
            <a:r xmlns:a="http://schemas.openxmlformats.org/drawingml/2006/main">
              <a:rPr lang="sw" altLang="ko-KR" b="1">
                <a:solidFill>
                  <a:schemeClr val="tx1">
                    <a:lumMod val="50000"/>
                    <a:lumOff val="50000"/>
                  </a:schemeClr>
                </a:solidFill>
              </a:rPr>
              <a:t>The</a:t>
            </a:r>
            <a:r xmlns:a="http://schemas.openxmlformats.org/drawingml/2006/main">
              <a:rPr lang="sw" altLang="en-US" b="1">
                <a:solidFill>
                  <a:schemeClr val="tx1">
                    <a:lumMod val="50000"/>
                    <a:lumOff val="50000"/>
                  </a:schemeClr>
                </a:solidFill>
              </a:rPr>
              <a:t> </a:t>
            </a:r>
            <a:r xmlns:a="http://schemas.openxmlformats.org/drawingml/2006/main">
              <a:rPr lang="sw" altLang="ko-KR" b="1">
                <a:solidFill>
                  <a:schemeClr val="tx1">
                    <a:lumMod val="50000"/>
                    <a:lumOff val="50000"/>
                  </a:schemeClr>
                </a:solidFill>
              </a:rPr>
              <a:t>Neno</a:t>
            </a:r>
            <a:r xmlns:a="http://schemas.openxmlformats.org/drawingml/2006/main">
              <a:rPr lang="sw" altLang="en-US" b="1">
                <a:solidFill>
                  <a:schemeClr val="tx1">
                    <a:lumMod val="50000"/>
                    <a:lumOff val="50000"/>
                  </a:schemeClr>
                </a:solidFill>
              </a:rPr>
              <a:t> </a:t>
            </a:r>
            <a:r xmlns:a="http://schemas.openxmlformats.org/drawingml/2006/main">
              <a:rPr lang="sw" altLang="ko-KR" b="1">
                <a:solidFill>
                  <a:schemeClr val="tx1">
                    <a:lumMod val="50000"/>
                    <a:lumOff val="50000"/>
                  </a:schemeClr>
                </a:solidFill>
              </a:rPr>
              <a:t>ya</a:t>
            </a:r>
            <a:r xmlns:a="http://schemas.openxmlformats.org/drawingml/2006/main">
              <a:rPr lang="sw" altLang="en-US" b="1">
                <a:solidFill>
                  <a:schemeClr val="tx1">
                    <a:lumMod val="50000"/>
                    <a:lumOff val="50000"/>
                  </a:schemeClr>
                </a:solidFill>
              </a:rPr>
              <a:t> </a:t>
            </a:r>
            <a:r xmlns:a="http://schemas.openxmlformats.org/drawingml/2006/main">
              <a:rPr lang="sw" altLang="ko-KR" b="1">
                <a:solidFill>
                  <a:schemeClr val="tx1">
                    <a:lumMod val="50000"/>
                    <a:lumOff val="50000"/>
                  </a:schemeClr>
                </a:solidFill>
              </a:rPr>
              <a:t>Mungu</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rot="0">
            <a:off x="-15730" y="23842"/>
            <a:ext cx="9239373" cy="1075197"/>
            <a:chOff x="13147" y="44624"/>
            <a:chExt cx="9311381" cy="1075197"/>
          </a:xfrm>
        </p:grpSpPr>
        <p:pic>
          <p:nvPicPr>
            <p:cNvPr id="1028" name="Picture 4" descr="D:\bk\bacdk1.png"/>
            <p:cNvPicPr>
              <a:picLocks noChangeAspect="1" noChangeArrowheads="1"/>
            </p:cNvPicPr>
            <p:nvPr/>
          </p:nvPicPr>
          <p:blipFill rotWithShape="1">
            <a:blip r:embed="rId2"/>
            <a:srcRect b="32580"/>
            <a:stretch>
              <a:fillRect/>
            </a:stretch>
          </p:blipFill>
          <p:spPr>
            <a:xfrm>
              <a:off x="13147" y="44624"/>
              <a:ext cx="6935117" cy="1075197"/>
            </a:xfrm>
            <a:prstGeom prst="rect">
              <a:avLst/>
            </a:prstGeom>
            <a:noFill/>
          </p:spPr>
        </p:pic>
        <p:pic>
          <p:nvPicPr>
            <p:cNvPr id="9" name="Picture 4" descr="D:\bk\bacdk1.png"/>
            <p:cNvPicPr>
              <a:picLocks noChangeAspect="1" noChangeArrowheads="1"/>
            </p:cNvPicPr>
            <p:nvPr/>
          </p:nvPicPr>
          <p:blipFill rotWithShape="1">
            <a:blip r:embed="rId3"/>
            <a:srcRect r="66060" b="32600"/>
            <a:stretch>
              <a:fillRect/>
            </a:stretch>
          </p:blipFill>
          <p:spPr>
            <a:xfrm>
              <a:off x="6970696" y="44819"/>
              <a:ext cx="2353832" cy="1075002"/>
            </a:xfrm>
            <a:prstGeom prst="rect">
              <a:avLst/>
            </a:prstGeom>
            <a:noFill/>
          </p:spPr>
        </p:pic>
      </p:grpSp>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4"/>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5"/>
            <a:srcRect t="66340" r="66060"/>
            <a:stretch>
              <a:fillRect/>
            </a:stretch>
          </p:blipFill>
          <p:spPr>
            <a:xfrm>
              <a:off x="6970696" y="1102889"/>
              <a:ext cx="2353832" cy="536826"/>
            </a:xfrm>
            <a:prstGeom prst="rect">
              <a:avLst/>
            </a:prstGeom>
            <a:noFill/>
          </p:spPr>
        </p:pic>
      </p:grpSp>
      <p:pic>
        <p:nvPicPr>
          <p:cNvPr id="1029" name="Picture 5" descr="D:\bk\bklogo2_1-1.png"/>
          <p:cNvPicPr>
            <a:picLocks noChangeAspect="1" noChangeArrowheads="1"/>
          </p:cNvPicPr>
          <p:nvPr/>
        </p:nvPicPr>
        <p:blipFill rotWithShape="1">
          <a:blip r:embed="rId6"/>
          <a:srcRect/>
          <a:stretch>
            <a:fillRect/>
          </a:stretch>
        </p:blipFill>
        <p:spPr>
          <a:xfrm>
            <a:off x="717027" y="3665185"/>
            <a:ext cx="2592288" cy="2592288"/>
          </a:xfrm>
          <a:prstGeom prst="rect">
            <a:avLst/>
          </a:prstGeom>
          <a:noFill/>
        </p:spPr>
      </p:pic>
      <p:pic>
        <p:nvPicPr>
          <p:cNvPr id="16" name="Picture 5" descr="D:\bk\bklogo2_1-1.png"/>
          <p:cNvPicPr>
            <a:picLocks noChangeAspect="1" noChangeArrowheads="1"/>
          </p:cNvPicPr>
          <p:nvPr/>
        </p:nvPicPr>
        <p:blipFill rotWithShape="1">
          <a:blip r:embed="rId7"/>
          <a:srcRect t="65930"/>
          <a:stretch>
            <a:fillRect/>
          </a:stretch>
        </p:blipFill>
        <p:spPr>
          <a:xfrm>
            <a:off x="715311" y="5381842"/>
            <a:ext cx="2594003" cy="868597"/>
          </a:xfrm>
          <a:prstGeom prst="rect">
            <a:avLst/>
          </a:prstGeom>
          <a:noFill/>
        </p:spPr>
      </p:pic>
      <p:sp>
        <p:nvSpPr>
          <p:cNvPr id="14" name="TextBox 13"/>
          <p:cNvSpPr txBox="1"/>
          <p:nvPr/>
        </p:nvSpPr>
        <p:spPr>
          <a:xfrm>
            <a:off x="35496" y="1772816"/>
            <a:ext cx="3931114" cy="2092429"/>
          </a:xfrm>
          <a:prstGeom prst="rect">
            <a:avLst/>
          </a:prstGeom>
          <a:noFill/>
        </p:spPr>
        <p:txBody>
          <a:bodyPr wrap="square">
            <a:spAutoFit/>
          </a:bodyPr>
          <a:lstStyle/>
          <a:p>
            <a:pPr xmlns:a="http://schemas.openxmlformats.org/drawingml/2006/main" algn="ctr">
              <a:defRPr/>
            </a:pPr>
            <a:r xmlns:a="http://schemas.openxmlformats.org/drawingml/2006/main">
              <a:rPr lang="sw" altLang="ko-KR" sz="4400"/>
              <a:t>Yusufu Anauzwa na Ndugu zake</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pic>
        <p:nvPicPr>
          <p:cNvPr id="6" name="그림 5"/>
          <p:cNvPicPr>
            <a:picLocks noChangeAspect="1"/>
          </p:cNvPicPr>
          <p:nvPr/>
        </p:nvPicPr>
        <p:blipFill rotWithShape="1">
          <a:blip r:embed="rId8"/>
          <a:stretch>
            <a:fillRect/>
          </a:stretch>
        </p:blipFill>
        <p:spPr>
          <a:xfrm>
            <a:off x="3773016" y="1700809"/>
            <a:ext cx="5364088" cy="4054098"/>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sw" altLang="ko-KR" sz="4000">
                <a:solidFill>
                  <a:srgbClr val="ff0000"/>
                </a:solidFill>
              </a:rPr>
              <a:t>Neno la Leo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939015" y="74302"/>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195736" y="115577"/>
            <a:ext cx="983695" cy="648072"/>
          </a:xfrm>
          <a:prstGeom prst="rect">
            <a:avLst/>
          </a:prstGeom>
          <a:noFill/>
        </p:spPr>
      </p:pic>
      <p:sp>
        <p:nvSpPr>
          <p:cNvPr id="23" name="TextBox 22"/>
          <p:cNvSpPr txBox="1"/>
          <p:nvPr/>
        </p:nvSpPr>
        <p:spPr>
          <a:xfrm>
            <a:off x="539552" y="1844824"/>
            <a:ext cx="8208912" cy="3382496"/>
          </a:xfrm>
          <a:prstGeom prst="rect">
            <a:avLst/>
          </a:prstGeom>
          <a:noFill/>
        </p:spPr>
        <p:txBody>
          <a:bodyPr wrap="square">
            <a:spAutoFit/>
          </a:bodyPr>
          <a:lstStyle/>
          <a:p>
            <a:pPr xmlns:a="http://schemas.openxmlformats.org/drawingml/2006/main" lvl="0">
              <a:defRPr/>
            </a:pPr>
            <a:r xmlns:a="http://schemas.openxmlformats.org/drawingml/2006/main">
              <a:rPr lang="sw" altLang="ko-KR" sz="3600">
                <a:solidFill>
                  <a:schemeClr val="bg1">
                    <a:lumMod val="50000"/>
                  </a:schemeClr>
                </a:solidFill>
              </a:rPr>
              <a:t>“Haya, na tumwue na kumtupa katika mojawapo ya mabirika haya</a:t>
            </a:r>
            <a:endParaRPr xmlns:a="http://schemas.openxmlformats.org/drawingml/2006/main" lang="en-US" altLang="ko-KR" sz="3600">
              <a:solidFill>
                <a:schemeClr val="bg1">
                  <a:lumMod val="50000"/>
                </a:schemeClr>
              </a:solidFill>
            </a:endParaRPr>
          </a:p>
          <a:p>
            <a:pPr xmlns:a="http://schemas.openxmlformats.org/drawingml/2006/main" lvl="0">
              <a:defRPr/>
            </a:pPr>
            <a:r xmlns:a="http://schemas.openxmlformats.org/drawingml/2006/main">
              <a:rPr lang="sw" altLang="ko-KR" sz="3600">
                <a:solidFill>
                  <a:schemeClr val="bg1">
                    <a:lumMod val="50000"/>
                  </a:schemeClr>
                </a:solidFill>
              </a:rPr>
              <a:t>na kusema kwamba mnyama mkali alimla.</a:t>
            </a:r>
            <a:endParaRPr xmlns:a="http://schemas.openxmlformats.org/drawingml/2006/main" lang="en-US" altLang="ko-KR" sz="3600">
              <a:solidFill>
                <a:schemeClr val="bg1">
                  <a:lumMod val="50000"/>
                </a:schemeClr>
              </a:solidFill>
            </a:endParaRPr>
          </a:p>
          <a:p>
            <a:pPr xmlns:a="http://schemas.openxmlformats.org/drawingml/2006/main" lvl="0">
              <a:defRPr/>
            </a:pPr>
            <a:r xmlns:a="http://schemas.openxmlformats.org/drawingml/2006/main">
              <a:rPr lang="sw" altLang="ko-KR" sz="3600">
                <a:solidFill>
                  <a:schemeClr val="bg1">
                    <a:lumMod val="50000"/>
                  </a:schemeClr>
                </a:solidFill>
              </a:rPr>
              <a:t>Kisha tutaona nini kinakuja kwa ndoto zake."</a:t>
            </a:r>
            <a:endParaRPr xmlns:a="http://schemas.openxmlformats.org/drawingml/2006/main" lang="en-US" altLang="ko-KR" sz="3600">
              <a:solidFill>
                <a:schemeClr val="bg1">
                  <a:lumMod val="50000"/>
                </a:schemeClr>
              </a:solidFill>
            </a:endParaRPr>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sw" altLang="ko-KR" sz="2800">
                <a:solidFill>
                  <a:schemeClr val="tx1">
                    <a:lumMod val="65000"/>
                    <a:lumOff val="35000"/>
                  </a:schemeClr>
                </a:solidFill>
              </a:rPr>
              <a:t>(Mwanzo 37:20)</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2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389" y="5373216"/>
            <a:ext cx="8963222" cy="1368578"/>
          </a:xfrm>
          <a:prstGeom prst="rect">
            <a:avLst/>
          </a:prstGeom>
          <a:noFill/>
        </p:spPr>
        <p:txBody>
          <a:bodyPr wrap="square">
            <a:spAutoFit/>
          </a:bodyPr>
          <a:lstStyle/>
          <a:p>
            <a:pPr xmlns:a="http://schemas.openxmlformats.org/drawingml/2006/main" lvl="0">
              <a:defRPr/>
            </a:pPr>
            <a:r xmlns:a="http://schemas.openxmlformats.org/drawingml/2006/main">
              <a:rPr lang="sw" altLang="ko-KR" sz="2800">
                <a:solidFill>
                  <a:schemeClr val="tx1">
                    <a:lumMod val="65000"/>
                    <a:lumOff val="35000"/>
                  </a:schemeClr>
                </a:solidFill>
              </a:rPr>
              <a:t>Yakobo alikuwa na wana kumi na wawili. Alimpenda Yosefu kuliko wanawe wengine wote. Kwa hiyo, alimtengenezea Yusufu kitambaa kizuri sana</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395536" y="99789"/>
            <a:ext cx="7947386" cy="5157192"/>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2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80778" y="5477315"/>
            <a:ext cx="8963222" cy="1369255"/>
          </a:xfrm>
          <a:prstGeom prst="rect">
            <a:avLst/>
          </a:prstGeom>
          <a:noFill/>
        </p:spPr>
        <p:txBody>
          <a:bodyPr wrap="square">
            <a:spAutoFit/>
          </a:bodyPr>
          <a:lstStyle/>
          <a:p>
            <a:pPr xmlns:a="http://schemas.openxmlformats.org/drawingml/2006/main" lvl="0">
              <a:defRPr/>
            </a:pPr>
            <a:r xmlns:a="http://schemas.openxmlformats.org/drawingml/2006/main">
              <a:rPr lang="sw" altLang="ko-KR" sz="2800">
                <a:solidFill>
                  <a:schemeClr val="tx1">
                    <a:lumMod val="65000"/>
                    <a:lumOff val="35000"/>
                  </a:schemeClr>
                </a:solidFill>
              </a:rPr>
              <a:t>Ndugu zake walimchukia sana kwa sababu baba yao alimpenda sana. “Hebu muuza Joseph. Hebu tuambie baba alikufa.</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631679" y="2"/>
            <a:ext cx="7906070" cy="5477314"/>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2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40722"/>
          </a:xfrm>
          <a:prstGeom prst="rect">
            <a:avLst/>
          </a:prstGeom>
          <a:noFill/>
        </p:spPr>
        <p:txBody>
          <a:bodyPr wrap="square">
            <a:spAutoFit/>
          </a:bodyPr>
          <a:lstStyle/>
          <a:p>
            <a:pPr xmlns:a="http://schemas.openxmlformats.org/drawingml/2006/main" lvl="0">
              <a:defRPr/>
            </a:pPr>
            <a:r xmlns:a="http://schemas.openxmlformats.org/drawingml/2006/main">
              <a:rPr lang="sw" altLang="ko-KR" sz="2800">
                <a:solidFill>
                  <a:schemeClr val="tx1">
                    <a:lumMod val="65000"/>
                    <a:lumOff val="35000"/>
                  </a:schemeClr>
                </a:solidFill>
              </a:rPr>
              <a:t>Walimuuza Yusufu kama mtumwa kwa wafanyabiashara.</a:t>
            </a:r>
            <a:endParaRPr xmlns:a="http://schemas.openxmlformats.org/drawingml/2006/main" lang="en-US" altLang="ko-KR" sz="2800">
              <a:solidFill>
                <a:schemeClr val="tx1">
                  <a:lumMod val="65000"/>
                  <a:lumOff val="35000"/>
                </a:schemeClr>
              </a:solidFill>
            </a:endParaRPr>
          </a:p>
          <a:p>
            <a:pPr xmlns:a="http://schemas.openxmlformats.org/drawingml/2006/main" lvl="0">
              <a:defRPr/>
            </a:pPr>
            <a:r xmlns:a="http://schemas.openxmlformats.org/drawingml/2006/main">
              <a:rPr lang="sw" altLang="ko-KR" sz="2800">
                <a:solidFill>
                  <a:schemeClr val="tx1">
                    <a:lumMod val="65000"/>
                    <a:lumOff val="35000"/>
                  </a:schemeClr>
                </a:solidFill>
              </a:rPr>
              <a:t>Yakobo aliposikia hivyo alihuzunika sana.</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397034" y="-26570"/>
            <a:ext cx="8349932" cy="5903030"/>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2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490802"/>
            <a:ext cx="9054634" cy="1374818"/>
          </a:xfrm>
          <a:prstGeom prst="rect">
            <a:avLst/>
          </a:prstGeom>
          <a:noFill/>
        </p:spPr>
        <p:txBody>
          <a:bodyPr wrap="square">
            <a:spAutoFit/>
          </a:bodyPr>
          <a:lstStyle/>
          <a:p>
            <a:pPr xmlns:a="http://schemas.openxmlformats.org/drawingml/2006/main" lvl="0">
              <a:defRPr/>
            </a:pPr>
            <a:r xmlns:a="http://schemas.openxmlformats.org/drawingml/2006/main">
              <a:rPr lang="sw" altLang="ko-KR" sz="2800">
                <a:solidFill>
                  <a:schemeClr val="tx1">
                    <a:lumMod val="65000"/>
                    <a:lumOff val="35000"/>
                  </a:schemeClr>
                </a:solidFill>
              </a:rPr>
              <a:t>Yusufu aliishi maisha magumu kama mtumwa. Hata hivyo, alimwamini na kumtegemea Mungu bila kutenda dhambi yoyote.</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3"/>
          <a:stretch>
            <a:fillRect/>
          </a:stretch>
        </p:blipFill>
        <p:spPr>
          <a:xfrm>
            <a:off x="397034" y="-26570"/>
            <a:ext cx="8349931" cy="5543802"/>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2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4682" y="5657671"/>
            <a:ext cx="9054634" cy="1179374"/>
          </a:xfrm>
          <a:prstGeom prst="rect">
            <a:avLst/>
          </a:prstGeom>
          <a:noFill/>
        </p:spPr>
        <p:txBody>
          <a:bodyPr wrap="square">
            <a:spAutoFit/>
          </a:bodyPr>
          <a:lstStyle/>
          <a:p>
            <a:pPr xmlns:a="http://schemas.openxmlformats.org/drawingml/2006/main" lvl="0">
              <a:defRPr/>
            </a:pPr>
            <a:r xmlns:a="http://schemas.openxmlformats.org/drawingml/2006/main">
              <a:rPr lang="sw" altLang="ko-KR" sz="2400">
                <a:solidFill>
                  <a:schemeClr val="tx1">
                    <a:lumMod val="65000"/>
                    <a:lumOff val="35000"/>
                  </a:schemeClr>
                </a:solidFill>
              </a:rPr>
              <a:t>Yusufu alifungwa gerezani kwa shtaka la uwongo.</a:t>
            </a:r>
            <a:r xmlns:a="http://schemas.openxmlformats.org/drawingml/2006/main">
              <a:rPr lang="sw" altLang="en-US" sz="2400">
                <a:solidFill>
                  <a:schemeClr val="tx1">
                    <a:lumMod val="65000"/>
                    <a:lumOff val="35000"/>
                  </a:schemeClr>
                </a:solidFill>
              </a:rPr>
              <a:t> </a:t>
            </a:r>
            <a:r xmlns:a="http://schemas.openxmlformats.org/drawingml/2006/main">
              <a:rPr lang="sw" altLang="ko-KR" sz="2400">
                <a:solidFill>
                  <a:schemeClr val="tx1">
                    <a:lumMod val="65000"/>
                    <a:lumOff val="35000"/>
                  </a:schemeClr>
                </a:solidFill>
              </a:rPr>
              <a:t>Hata hivyo, alijaribu kuwa mwadilifu mbele za Mungu hata gerezani. Mungu hakumsahau Yusufu na Mungu alikuwa na mipango ya ajabu juu yake.</a:t>
            </a:r>
            <a:endParaRPr xmlns:a="http://schemas.openxmlformats.org/drawingml/2006/main" lang="ko-KR" altLang="en-US" sz="24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395884" y="-27383"/>
            <a:ext cx="8352231" cy="5544615"/>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2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sw" altLang="ko-KR" sz="4000">
                <a:solidFill>
                  <a:srgbClr val="ff0000"/>
                </a:solidFill>
              </a:rPr>
              <a:t>Somo la Leo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6308213" y="142246"/>
            <a:ext cx="663706"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120184" y="112603"/>
            <a:ext cx="767671" cy="648072"/>
          </a:xfrm>
          <a:prstGeom prst="rect">
            <a:avLst/>
          </a:prstGeom>
          <a:noFill/>
        </p:spPr>
      </p:pic>
      <p:sp>
        <p:nvSpPr>
          <p:cNvPr id="17" name="TextBox 16"/>
          <p:cNvSpPr txBox="1"/>
          <p:nvPr/>
        </p:nvSpPr>
        <p:spPr>
          <a:xfrm>
            <a:off x="467544" y="1124744"/>
            <a:ext cx="8208912" cy="4474051"/>
          </a:xfrm>
          <a:prstGeom prst="rect">
            <a:avLst/>
          </a:prstGeom>
          <a:noFill/>
        </p:spPr>
        <p:txBody>
          <a:bodyPr wrap="square">
            <a:spAutoFit/>
          </a:bodyPr>
          <a:lstStyle/>
          <a:p>
            <a:pPr xmlns:a="http://schemas.openxmlformats.org/drawingml/2006/main" algn="ctr">
              <a:defRPr/>
            </a:pPr>
            <a:r xmlns:a="http://schemas.openxmlformats.org/drawingml/2006/main">
              <a:rPr lang="sw" altLang="ko-KR" sz="3200">
                <a:solidFill>
                  <a:schemeClr val="tx1">
                    <a:lumMod val="65000"/>
                    <a:lumOff val="35000"/>
                  </a:schemeClr>
                </a:solidFill>
              </a:rPr>
              <a:t>Yusufu alichukiwa na kuuzwa kama mtumwa na ndugu zake mwenyewe. Pia aliwekwa gerezani kwa shtaka la uwongo.</a:t>
            </a:r>
            <a:endParaRPr xmlns:a="http://schemas.openxmlformats.org/drawingml/2006/main" lang="en-US" altLang="ko-KR" sz="3200">
              <a:solidFill>
                <a:schemeClr val="tx1">
                  <a:lumMod val="65000"/>
                  <a:lumOff val="35000"/>
                </a:schemeClr>
              </a:solidFill>
            </a:endParaRPr>
          </a:p>
          <a:p>
            <a:pPr xmlns:a="http://schemas.openxmlformats.org/drawingml/2006/main" algn="ctr">
              <a:defRPr/>
            </a:pPr>
            <a:r xmlns:a="http://schemas.openxmlformats.org/drawingml/2006/main">
              <a:rPr lang="sw" altLang="ko-KR" sz="3200">
                <a:solidFill>
                  <a:schemeClr val="tx1">
                    <a:lumMod val="65000"/>
                    <a:lumOff val="35000"/>
                  </a:schemeClr>
                </a:solidFill>
              </a:rPr>
              <a:t>Hata hivyo, alimtegemea Mungu na alijaribu kutotenda dhambi hata zaidi.</a:t>
            </a:r>
            <a:endParaRPr xmlns:a="http://schemas.openxmlformats.org/drawingml/2006/main" lang="en-US" altLang="ko-KR" sz="3200">
              <a:solidFill>
                <a:schemeClr val="tx1">
                  <a:lumMod val="65000"/>
                  <a:lumOff val="35000"/>
                </a:schemeClr>
              </a:solidFill>
            </a:endParaRPr>
          </a:p>
          <a:p>
            <a:pPr xmlns:a="http://schemas.openxmlformats.org/drawingml/2006/main" algn="ctr">
              <a:defRPr/>
            </a:pPr>
            <a:r xmlns:a="http://schemas.openxmlformats.org/drawingml/2006/main">
              <a:rPr lang="sw" altLang="ko-KR" sz="3200">
                <a:solidFill>
                  <a:schemeClr val="tx1">
                    <a:lumMod val="65000"/>
                    <a:lumOff val="35000"/>
                  </a:schemeClr>
                </a:solidFill>
              </a:rPr>
              <a:t>Huenda tukakabili matatizo fulani.</a:t>
            </a:r>
            <a:endParaRPr xmlns:a="http://schemas.openxmlformats.org/drawingml/2006/main" lang="en-US" altLang="ko-KR" sz="3200">
              <a:solidFill>
                <a:schemeClr val="tx1">
                  <a:lumMod val="65000"/>
                  <a:lumOff val="35000"/>
                </a:schemeClr>
              </a:solidFill>
            </a:endParaRPr>
          </a:p>
          <a:p>
            <a:pPr xmlns:a="http://schemas.openxmlformats.org/drawingml/2006/main" algn="ctr">
              <a:defRPr/>
            </a:pPr>
            <a:r xmlns:a="http://schemas.openxmlformats.org/drawingml/2006/main">
              <a:rPr lang="sw" altLang="ko-KR" sz="3200">
                <a:solidFill>
                  <a:schemeClr val="tx1">
                    <a:lumMod val="65000"/>
                    <a:lumOff val="35000"/>
                  </a:schemeClr>
                </a:solidFill>
              </a:rPr>
              <a:t>Tusitende dhambi yoyote na kuomba msaada kwa Mungu baba yetu ambaye kwa hiari anasikiliza maombi yetu.</a:t>
            </a:r>
            <a:endParaRPr xmlns:a="http://schemas.openxmlformats.org/drawingml/2006/main" lang="en-US" altLang="ko-KR" sz="32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2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27384"/>
            <a:ext cx="4053592" cy="568404"/>
          </a:xfrm>
          <a:prstGeom prst="rect">
            <a:avLst/>
          </a:prstGeom>
          <a:noFill/>
        </p:spPr>
        <p:txBody>
          <a:bodyPr wrap="square">
            <a:spAutoFit/>
          </a:bodyPr>
          <a:lstStyle/>
          <a:p>
            <a:pPr xmlns:a="http://schemas.openxmlformats.org/drawingml/2006/main" algn="ctr">
              <a:defRPr/>
            </a:pPr>
            <a:r xmlns:a="http://schemas.openxmlformats.org/drawingml/2006/main">
              <a:rPr lang="sw" altLang="ko-KR" sz="3200"/>
              <a:t>Mungu yupo?</a:t>
            </a:r>
            <a:r xmlns:a="http://schemas.openxmlformats.org/drawingml/2006/main">
              <a:rPr lang="sw"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95536" y="1772816"/>
            <a:ext cx="8208912" cy="635104"/>
          </a:xfrm>
          <a:prstGeom prst="rect">
            <a:avLst/>
          </a:prstGeom>
          <a:noFill/>
        </p:spPr>
        <p:txBody>
          <a:bodyPr wrap="square">
            <a:spAutoFit/>
          </a:bodyPr>
          <a:lstStyle/>
          <a:p>
            <a:pPr xmlns:a="http://schemas.openxmlformats.org/drawingml/2006/main" lvl="0">
              <a:defRPr/>
            </a:pPr>
            <a:r xmlns:a="http://schemas.openxmlformats.org/drawingml/2006/main">
              <a:rPr lang="sw" altLang="ko-KR" sz="3600">
                <a:solidFill>
                  <a:srgbClr val="c00000"/>
                </a:solidFill>
              </a:rPr>
              <a:t>Mungu Baba yetu..</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185476"/>
          </a:xfrm>
          <a:prstGeom prst="rect">
            <a:avLst/>
          </a:prstGeom>
          <a:noFill/>
        </p:spPr>
        <p:txBody>
          <a:bodyPr wrap="square">
            <a:spAutoFit/>
          </a:bodyPr>
          <a:lstStyle/>
          <a:p>
            <a:pPr xmlns:a="http://schemas.openxmlformats.org/drawingml/2006/main" lvl="0">
              <a:defRPr/>
            </a:pPr>
            <a:r xmlns:a="http://schemas.openxmlformats.org/drawingml/2006/main">
              <a:rPr lang="sw" altLang="ko-KR" sz="3600">
                <a:solidFill>
                  <a:schemeClr val="tx1">
                    <a:lumMod val="65000"/>
                    <a:lumOff val="35000"/>
                  </a:schemeClr>
                </a:solidFill>
              </a:rPr>
              <a:t>Baba yetu Mungu ana mipango ya ajabu kwetu hata katika nyakati ngumu.</a:t>
            </a:r>
            <a:endParaRPr xmlns:a="http://schemas.openxmlformats.org/drawingml/2006/main" lang="ko-KR" altLang="en-US"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2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p>
            <a:pPr xmlns:a="http://schemas.openxmlformats.org/drawingml/2006/main" algn="ctr">
              <a:defRPr/>
            </a:pPr>
            <a:r xmlns:a="http://schemas.openxmlformats.org/drawingml/2006/main">
              <a:rPr lang="sw" altLang="ko-KR" sz="4000">
                <a:solidFill>
                  <a:srgbClr val="ff0000"/>
                </a:solidFill>
              </a:rPr>
              <a:t>Maswali ya Leo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6084168" y="82696"/>
            <a:ext cx="771196"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8" y="112603"/>
            <a:ext cx="839679" cy="648072"/>
          </a:xfrm>
          <a:prstGeom prst="rect">
            <a:avLst/>
          </a:prstGeom>
          <a:noFill/>
        </p:spPr>
      </p:pic>
      <p:sp>
        <p:nvSpPr>
          <p:cNvPr id="23" name="TextBox 22"/>
          <p:cNvSpPr txBox="1"/>
          <p:nvPr/>
        </p:nvSpPr>
        <p:spPr>
          <a:xfrm>
            <a:off x="323528" y="1340768"/>
            <a:ext cx="8424936" cy="1181452"/>
          </a:xfrm>
          <a:prstGeom prst="rect">
            <a:avLst/>
          </a:prstGeom>
          <a:noFill/>
        </p:spPr>
        <p:txBody>
          <a:bodyPr wrap="square">
            <a:spAutoFit/>
          </a:bodyPr>
          <a:lstStyle/>
          <a:p>
            <a:pPr xmlns:a="http://schemas.openxmlformats.org/drawingml/2006/main" lvl="0">
              <a:defRPr/>
            </a:pPr>
            <a:r xmlns:a="http://schemas.openxmlformats.org/drawingml/2006/main">
              <a:rPr lang="sw" altLang="ko-KR" sz="3600">
                <a:solidFill>
                  <a:schemeClr val="tx1">
                    <a:lumMod val="65000"/>
                    <a:lumOff val="35000"/>
                  </a:schemeClr>
                </a:solidFill>
              </a:rPr>
              <a:t>Yakobo alimpa Yusufu nini pekee kati ya wanawe kumi na wawili?</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p>
            <a:pPr xmlns:a="http://schemas.openxmlformats.org/drawingml/2006/main" lvl="0">
              <a:defRPr/>
            </a:pPr>
            <a:r xmlns:a="http://schemas.openxmlformats.org/drawingml/2006/main">
              <a:rPr lang="sw" altLang="en-US" sz="2800">
                <a:solidFill>
                  <a:schemeClr val="tx1">
                    <a:lumMod val="65000"/>
                    <a:lumOff val="35000"/>
                  </a:schemeClr>
                </a:solidFill>
              </a:rPr>
              <a:t>① </a:t>
            </a:r>
            <a:r xmlns:a="http://schemas.openxmlformats.org/drawingml/2006/main">
              <a:rPr lang="sw" altLang="ko-KR" sz="2800">
                <a:solidFill>
                  <a:schemeClr val="tx1">
                    <a:lumMod val="65000"/>
                    <a:lumOff val="35000"/>
                  </a:schemeClr>
                </a:solidFill>
              </a:rPr>
              <a:t>midoli</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11418"/>
          </a:xfrm>
          <a:prstGeom prst="rect">
            <a:avLst/>
          </a:prstGeom>
          <a:noFill/>
        </p:spPr>
        <p:txBody>
          <a:bodyPr wrap="square">
            <a:spAutoFit/>
          </a:bodyPr>
          <a:lstStyle/>
          <a:p>
            <a:pPr xmlns:a="http://schemas.openxmlformats.org/drawingml/2006/main" lvl="0">
              <a:defRPr/>
            </a:pPr>
            <a:r xmlns:a="http://schemas.openxmlformats.org/drawingml/2006/main">
              <a:rPr lang="sw" altLang="en-US" sz="2800">
                <a:solidFill>
                  <a:schemeClr val="tx1">
                    <a:lumMod val="65000"/>
                    <a:lumOff val="35000"/>
                  </a:schemeClr>
                </a:solidFill>
              </a:rPr>
              <a:t>② </a:t>
            </a:r>
            <a:r xmlns:a="http://schemas.openxmlformats.org/drawingml/2006/main">
              <a:rPr lang="sw" altLang="ko-KR" sz="2800">
                <a:solidFill>
                  <a:schemeClr val="tx1">
                    <a:lumMod val="65000"/>
                    <a:lumOff val="35000"/>
                  </a:schemeClr>
                </a:solidFill>
              </a:rPr>
              <a:t>Biblia</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a:spAutoFit/>
          </a:bodyPr>
          <a:lstStyle/>
          <a:p>
            <a:pPr xmlns:a="http://schemas.openxmlformats.org/drawingml/2006/main" lvl="0">
              <a:defRPr/>
            </a:pPr>
            <a:r xmlns:a="http://schemas.openxmlformats.org/drawingml/2006/main">
              <a:rPr lang="sw" altLang="en-US" sz="2800">
                <a:solidFill>
                  <a:schemeClr val="tx1">
                    <a:lumMod val="65000"/>
                    <a:lumOff val="35000"/>
                  </a:schemeClr>
                </a:solidFill>
              </a:rPr>
              <a:t>③ </a:t>
            </a:r>
            <a:r xmlns:a="http://schemas.openxmlformats.org/drawingml/2006/main">
              <a:rPr lang="sw" altLang="ko-KR" sz="2800">
                <a:solidFill>
                  <a:schemeClr val="tx1">
                    <a:lumMod val="65000"/>
                    <a:lumOff val="35000"/>
                  </a:schemeClr>
                </a:solidFill>
              </a:rPr>
              <a:t>nguo nzuri sana</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a:spAutoFit/>
          </a:bodyPr>
          <a:lstStyle/>
          <a:p>
            <a:pPr xmlns:a="http://schemas.openxmlformats.org/drawingml/2006/main" lvl="0">
              <a:defRPr/>
            </a:pPr>
            <a:r xmlns:a="http://schemas.openxmlformats.org/drawingml/2006/main">
              <a:rPr lang="sw" altLang="en-US" sz="2800">
                <a:solidFill>
                  <a:schemeClr val="tx1">
                    <a:lumMod val="65000"/>
                    <a:lumOff val="35000"/>
                  </a:schemeClr>
                </a:solidFill>
              </a:rPr>
              <a:t>④ </a:t>
            </a:r>
            <a:r xmlns:a="http://schemas.openxmlformats.org/drawingml/2006/main">
              <a:rPr lang="sw" altLang="ko-KR" sz="2800">
                <a:solidFill>
                  <a:schemeClr val="tx1">
                    <a:lumMod val="65000"/>
                    <a:lumOff val="35000"/>
                  </a:schemeClr>
                </a:solidFill>
              </a:rPr>
              <a:t>pesa</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4365928"/>
            <a:ext cx="8712968" cy="523220"/>
          </a:xfrm>
          <a:prstGeom prst="rect">
            <a:avLst/>
          </a:prstGeom>
          <a:noFill/>
        </p:spPr>
        <p:txBody>
          <a:bodyPr wrap="square">
            <a:spAutoFit/>
          </a:bodyPr>
          <a:lstStyle/>
          <a:p>
            <a:pPr xmlns:a="http://schemas.openxmlformats.org/drawingml/2006/main" lvl="0">
              <a:defRPr/>
            </a:pPr>
            <a:r xmlns:a="http://schemas.openxmlformats.org/drawingml/2006/main">
              <a:rPr lang="sw" altLang="en-US" sz="2800">
                <a:solidFill>
                  <a:srgbClr val="ff0000"/>
                </a:solidFill>
              </a:rPr>
              <a:t>③ </a:t>
            </a:r>
            <a:r xmlns:a="http://schemas.openxmlformats.org/drawingml/2006/main">
              <a:rPr lang="sw" altLang="ko-KR" sz="2800">
                <a:solidFill>
                  <a:srgbClr val="ff0000"/>
                </a:solidFill>
              </a:rPr>
              <a:t>nguo nzuri sana</a:t>
            </a:r>
            <a:endParaRPr xmlns:a="http://schemas.openxmlformats.org/drawingml/2006/main" lang="ko-KR" altLang="en-US" sz="2800">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5" name="TextBox 4"/>
          <p:cNvSpPr txBox="1"/>
          <p:nvPr/>
        </p:nvSpPr>
        <p:spPr>
          <a:xfrm>
            <a:off x="73274" y="5877272"/>
            <a:ext cx="8963222" cy="83099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w" altLang="ko-KR" sz="2400">
                <a:solidFill>
                  <a:schemeClr val="tx1">
                    <a:lumMod val="65000"/>
                    <a:lumOff val="35000"/>
                  </a:schemeClr>
                </a:solidFill>
              </a:rPr>
              <a:t>Adamu na Hawa walikuwa viumbe bora zaidi kati ya viumbe vya Mungu.</a:t>
            </a:r>
          </a:p>
          <a:p>
            <a:r xmlns:a="http://schemas.openxmlformats.org/drawingml/2006/main">
              <a:rPr lang="sw" altLang="ko-KR" sz="2400">
                <a:solidFill>
                  <a:schemeClr val="tx1">
                    <a:lumMod val="65000"/>
                    <a:lumOff val="35000"/>
                  </a:schemeClr>
                </a:solidFill>
              </a:rPr>
              <a:t>Kwa maana waliumbwa kwa mfano wa Mungu.</a:t>
            </a:r>
            <a:endParaRPr xmlns:a="http://schemas.openxmlformats.org/drawingml/2006/main" lang="ko-KR" altLang="en-US" sz="24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9135848" cy="5589240"/>
          </a:xfrm>
          <a:prstGeom prst="rect">
            <a:avLst/>
          </a:prstGeom>
        </p:spPr>
      </p:pic>
    </p:spTree>
    <p:extLst>
      <p:ext uri="{BB962C8B-B14F-4D97-AF65-F5344CB8AC3E}">
        <p14:creationId xmlns:p14="http://schemas.microsoft.com/office/powerpoint/2010/main" val="2453694872"/>
      </p:ext>
    </p:extLst>
  </p:cSld>
  <p:clrMapOvr>
    <a:masterClrMapping/>
  </p:clrMapOvr>
  <p:transition/>
  <p:timing/>
</p:sld>
</file>

<file path=ppt/slides/slide13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sw" altLang="ko-KR" sz="4000">
                <a:solidFill>
                  <a:srgbClr val="ff0000"/>
                </a:solidFill>
              </a:rPr>
              <a:t>Neno la Leo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919231"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123728" y="112603"/>
            <a:ext cx="983695" cy="648072"/>
          </a:xfrm>
          <a:prstGeom prst="rect">
            <a:avLst/>
          </a:prstGeom>
          <a:noFill/>
        </p:spPr>
      </p:pic>
      <p:sp>
        <p:nvSpPr>
          <p:cNvPr id="23" name="TextBox 22"/>
          <p:cNvSpPr txBox="1"/>
          <p:nvPr/>
        </p:nvSpPr>
        <p:spPr>
          <a:xfrm>
            <a:off x="539552" y="1844824"/>
            <a:ext cx="8208912" cy="3382496"/>
          </a:xfrm>
          <a:prstGeom prst="rect">
            <a:avLst/>
          </a:prstGeom>
          <a:noFill/>
        </p:spPr>
        <p:txBody>
          <a:bodyPr wrap="square">
            <a:spAutoFit/>
          </a:bodyPr>
          <a:lstStyle/>
          <a:p>
            <a:pPr xmlns:a="http://schemas.openxmlformats.org/drawingml/2006/main" lvl="0">
              <a:defRPr/>
            </a:pPr>
            <a:r xmlns:a="http://schemas.openxmlformats.org/drawingml/2006/main">
              <a:rPr lang="sw" altLang="ko-KR" sz="3600">
                <a:solidFill>
                  <a:schemeClr val="bg1">
                    <a:lumMod val="50000"/>
                  </a:schemeClr>
                </a:solidFill>
              </a:rPr>
              <a:t>“Haya, na tumwue na kumtupa katika mojawapo ya mabirika haya</a:t>
            </a:r>
            <a:endParaRPr xmlns:a="http://schemas.openxmlformats.org/drawingml/2006/main" lang="en-US" altLang="ko-KR" sz="3600">
              <a:solidFill>
                <a:schemeClr val="bg1">
                  <a:lumMod val="50000"/>
                </a:schemeClr>
              </a:solidFill>
            </a:endParaRPr>
          </a:p>
          <a:p>
            <a:pPr xmlns:a="http://schemas.openxmlformats.org/drawingml/2006/main" lvl="0">
              <a:defRPr/>
            </a:pPr>
            <a:r xmlns:a="http://schemas.openxmlformats.org/drawingml/2006/main">
              <a:rPr lang="sw" altLang="ko-KR" sz="3600">
                <a:solidFill>
                  <a:schemeClr val="bg1">
                    <a:lumMod val="50000"/>
                  </a:schemeClr>
                </a:solidFill>
              </a:rPr>
              <a:t>na kusema kwamba mnyama mkali alimla.</a:t>
            </a:r>
            <a:endParaRPr xmlns:a="http://schemas.openxmlformats.org/drawingml/2006/main" lang="en-US" altLang="ko-KR" sz="3600">
              <a:solidFill>
                <a:schemeClr val="bg1">
                  <a:lumMod val="50000"/>
                </a:schemeClr>
              </a:solidFill>
            </a:endParaRPr>
          </a:p>
          <a:p>
            <a:pPr xmlns:a="http://schemas.openxmlformats.org/drawingml/2006/main" lvl="0">
              <a:defRPr/>
            </a:pPr>
            <a:r xmlns:a="http://schemas.openxmlformats.org/drawingml/2006/main">
              <a:rPr lang="sw" altLang="ko-KR" sz="3600">
                <a:solidFill>
                  <a:schemeClr val="bg1">
                    <a:lumMod val="50000"/>
                  </a:schemeClr>
                </a:solidFill>
              </a:rPr>
              <a:t>Kisha tutaona nini kinakuja kwa ndoto zake."</a:t>
            </a:r>
            <a:endParaRPr xmlns:a="http://schemas.openxmlformats.org/drawingml/2006/main" lang="en-US" altLang="ko-KR" sz="3600">
              <a:solidFill>
                <a:schemeClr val="bg1">
                  <a:lumMod val="50000"/>
                </a:schemeClr>
              </a:solidFill>
            </a:endParaRPr>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sw" altLang="ko-KR" sz="2800">
                <a:solidFill>
                  <a:schemeClr val="tx1">
                    <a:lumMod val="65000"/>
                    <a:lumOff val="35000"/>
                  </a:schemeClr>
                </a:solidFill>
              </a:rPr>
              <a:t>(Mwanzo 37:20)</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3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a:spAutoFit/>
          </a:bodyPr>
          <a:lstStyle/>
          <a:p>
            <a:pPr xmlns:a="http://schemas.openxmlformats.org/drawingml/2006/main" lvl="0">
              <a:defRPr/>
            </a:pPr>
            <a:r xmlns:a="http://schemas.openxmlformats.org/drawingml/2006/main">
              <a:rPr lang="sw" altLang="ko-KR" b="1">
                <a:solidFill>
                  <a:schemeClr val="tx1">
                    <a:lumMod val="50000"/>
                    <a:lumOff val="50000"/>
                  </a:schemeClr>
                </a:solidFill>
              </a:rPr>
              <a:t>13 Neno la Mungu</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rot="0">
            <a:off x="-15730" y="23842"/>
            <a:ext cx="9239373" cy="1075197"/>
            <a:chOff x="13147" y="44624"/>
            <a:chExt cx="9311381" cy="1075197"/>
          </a:xfrm>
        </p:grpSpPr>
        <p:pic>
          <p:nvPicPr>
            <p:cNvPr id="1028" name="Picture 4" descr="D:\bk\bacdk1.png"/>
            <p:cNvPicPr>
              <a:picLocks noChangeAspect="1" noChangeArrowheads="1"/>
            </p:cNvPicPr>
            <p:nvPr/>
          </p:nvPicPr>
          <p:blipFill rotWithShape="1">
            <a:blip r:embed="rId2"/>
            <a:srcRect b="32580"/>
            <a:stretch>
              <a:fillRect/>
            </a:stretch>
          </p:blipFill>
          <p:spPr>
            <a:xfrm>
              <a:off x="13147" y="44624"/>
              <a:ext cx="6935117" cy="1075197"/>
            </a:xfrm>
            <a:prstGeom prst="rect">
              <a:avLst/>
            </a:prstGeom>
            <a:noFill/>
          </p:spPr>
        </p:pic>
        <p:pic>
          <p:nvPicPr>
            <p:cNvPr id="9" name="Picture 4" descr="D:\bk\bacdk1.png"/>
            <p:cNvPicPr>
              <a:picLocks noChangeAspect="1" noChangeArrowheads="1"/>
            </p:cNvPicPr>
            <p:nvPr/>
          </p:nvPicPr>
          <p:blipFill rotWithShape="1">
            <a:blip r:embed="rId3"/>
            <a:srcRect r="66060" b="32600"/>
            <a:stretch>
              <a:fillRect/>
            </a:stretch>
          </p:blipFill>
          <p:spPr>
            <a:xfrm>
              <a:off x="6970696" y="44819"/>
              <a:ext cx="2353832" cy="1075002"/>
            </a:xfrm>
            <a:prstGeom prst="rect">
              <a:avLst/>
            </a:prstGeom>
            <a:noFill/>
          </p:spPr>
        </p:pic>
      </p:grpSp>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4"/>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5"/>
            <a:srcRect t="66340" r="66060"/>
            <a:stretch>
              <a:fillRect/>
            </a:stretch>
          </p:blipFill>
          <p:spPr>
            <a:xfrm>
              <a:off x="6970696" y="1102889"/>
              <a:ext cx="2353832" cy="536826"/>
            </a:xfrm>
            <a:prstGeom prst="rect">
              <a:avLst/>
            </a:prstGeom>
            <a:noFill/>
          </p:spPr>
        </p:pic>
      </p:grpSp>
      <p:pic>
        <p:nvPicPr>
          <p:cNvPr id="1029" name="Picture 5" descr="D:\bk\bklogo2_1-1.png"/>
          <p:cNvPicPr>
            <a:picLocks noChangeAspect="1" noChangeArrowheads="1"/>
          </p:cNvPicPr>
          <p:nvPr/>
        </p:nvPicPr>
        <p:blipFill rotWithShape="1">
          <a:blip r:embed="rId6"/>
          <a:srcRect/>
          <a:stretch>
            <a:fillRect/>
          </a:stretch>
        </p:blipFill>
        <p:spPr>
          <a:xfrm>
            <a:off x="717027" y="3665185"/>
            <a:ext cx="2592288" cy="2592288"/>
          </a:xfrm>
          <a:prstGeom prst="rect">
            <a:avLst/>
          </a:prstGeom>
          <a:noFill/>
        </p:spPr>
      </p:pic>
      <p:pic>
        <p:nvPicPr>
          <p:cNvPr id="16" name="Picture 5" descr="D:\bk\bklogo2_1-1.png"/>
          <p:cNvPicPr>
            <a:picLocks noChangeAspect="1" noChangeArrowheads="1"/>
          </p:cNvPicPr>
          <p:nvPr/>
        </p:nvPicPr>
        <p:blipFill rotWithShape="1">
          <a:blip r:embed="rId7"/>
          <a:srcRect t="65930"/>
          <a:stretch>
            <a:fillRect/>
          </a:stretch>
        </p:blipFill>
        <p:spPr>
          <a:xfrm>
            <a:off x="715311" y="5381842"/>
            <a:ext cx="2594003" cy="868597"/>
          </a:xfrm>
          <a:prstGeom prst="rect">
            <a:avLst/>
          </a:prstGeom>
          <a:noFill/>
        </p:spPr>
      </p:pic>
      <p:sp>
        <p:nvSpPr>
          <p:cNvPr id="14" name="TextBox 13"/>
          <p:cNvSpPr txBox="1"/>
          <p:nvPr/>
        </p:nvSpPr>
        <p:spPr>
          <a:xfrm>
            <a:off x="179512" y="1916832"/>
            <a:ext cx="3960440" cy="2777088"/>
          </a:xfrm>
          <a:prstGeom prst="rect">
            <a:avLst/>
          </a:prstGeom>
          <a:noFill/>
        </p:spPr>
        <p:txBody>
          <a:bodyPr wrap="square">
            <a:spAutoFit/>
          </a:bodyPr>
          <a:lstStyle/>
          <a:p>
            <a:pPr xmlns:a="http://schemas.openxmlformats.org/drawingml/2006/main" algn="ctr">
              <a:defRPr/>
            </a:pPr>
            <a:r xmlns:a="http://schemas.openxmlformats.org/drawingml/2006/main">
              <a:rPr lang="sw" altLang="ko-KR" sz="4400"/>
              <a:t>Joseph akawa Waziri Mkuu nchini Misri</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pic>
        <p:nvPicPr>
          <p:cNvPr id="6" name="그림 5"/>
          <p:cNvPicPr>
            <a:picLocks noChangeAspect="1"/>
          </p:cNvPicPr>
          <p:nvPr/>
        </p:nvPicPr>
        <p:blipFill rotWithShape="1">
          <a:blip r:embed="rId8"/>
          <a:stretch>
            <a:fillRect/>
          </a:stretch>
        </p:blipFill>
        <p:spPr>
          <a:xfrm>
            <a:off x="4067944" y="1984486"/>
            <a:ext cx="5364088" cy="3792171"/>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sw" altLang="ko-KR" sz="4000">
                <a:solidFill>
                  <a:srgbClr val="ff0000"/>
                </a:solidFill>
              </a:rPr>
              <a:t>Neno la Leo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6120763" y="91778"/>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089806" y="130084"/>
            <a:ext cx="983695" cy="648072"/>
          </a:xfrm>
          <a:prstGeom prst="rect">
            <a:avLst/>
          </a:prstGeom>
          <a:noFill/>
        </p:spPr>
      </p:pic>
      <p:sp>
        <p:nvSpPr>
          <p:cNvPr id="23" name="TextBox 22"/>
          <p:cNvSpPr txBox="1"/>
          <p:nvPr/>
        </p:nvSpPr>
        <p:spPr>
          <a:xfrm>
            <a:off x="539552" y="1844824"/>
            <a:ext cx="8208912" cy="1734670"/>
          </a:xfrm>
          <a:prstGeom prst="rect">
            <a:avLst/>
          </a:prstGeom>
          <a:noFill/>
        </p:spPr>
        <p:txBody>
          <a:bodyPr wrap="square">
            <a:spAutoFit/>
          </a:bodyPr>
          <a:lstStyle/>
          <a:p>
            <a:pPr xmlns:a="http://schemas.openxmlformats.org/drawingml/2006/main" lvl="0">
              <a:defRPr/>
            </a:pPr>
            <a:r xmlns:a="http://schemas.openxmlformats.org/drawingml/2006/main">
              <a:rPr lang="sw" altLang="ko-KR" sz="3600"/>
              <a:t>Basi Farao akamwambia Yusufu, Nimekuweka wewe juu ya nchi yote ya Misri.</a:t>
            </a:r>
            <a:endParaRPr xmlns:a="http://schemas.openxmlformats.org/drawingml/2006/main" lang="ko-KR" altLang="en-US" sz="3600"/>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sw" altLang="ko-KR" sz="2800">
                <a:solidFill>
                  <a:schemeClr val="tx1">
                    <a:lumMod val="65000"/>
                    <a:lumOff val="35000"/>
                  </a:schemeClr>
                </a:solidFill>
              </a:rPr>
              <a:t>Mwanzo</a:t>
            </a:r>
            <a:r xmlns:a="http://schemas.openxmlformats.org/drawingml/2006/main">
              <a:rPr lang="sw" altLang="en-US" sz="2800">
                <a:solidFill>
                  <a:schemeClr val="tx1">
                    <a:lumMod val="65000"/>
                    <a:lumOff val="35000"/>
                  </a:schemeClr>
                </a:solidFill>
              </a:rPr>
              <a:t> </a:t>
            </a:r>
            <a:r xmlns:a="http://schemas.openxmlformats.org/drawingml/2006/main">
              <a:rPr lang="sw" altLang="ko-KR" sz="2800">
                <a:solidFill>
                  <a:schemeClr val="tx1">
                    <a:lumMod val="65000"/>
                    <a:lumOff val="35000"/>
                  </a:schemeClr>
                </a:solidFill>
              </a:rPr>
              <a:t>41:</a:t>
            </a:r>
            <a:r xmlns:a="http://schemas.openxmlformats.org/drawingml/2006/main">
              <a:rPr lang="sw" altLang="en-US" sz="2800">
                <a:solidFill>
                  <a:schemeClr val="tx1">
                    <a:lumMod val="65000"/>
                    <a:lumOff val="35000"/>
                  </a:schemeClr>
                </a:solidFill>
              </a:rPr>
              <a:t> </a:t>
            </a:r>
            <a:r xmlns:a="http://schemas.openxmlformats.org/drawingml/2006/main">
              <a:rPr lang="sw" altLang="ko-KR" sz="2800">
                <a:solidFill>
                  <a:schemeClr val="tx1">
                    <a:lumMod val="65000"/>
                    <a:lumOff val="35000"/>
                  </a:schemeClr>
                </a:solidFill>
              </a:rPr>
              <a:t>41</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3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389" y="5212357"/>
            <a:ext cx="8963222" cy="1384995"/>
          </a:xfrm>
          <a:prstGeom prst="rect">
            <a:avLst/>
          </a:prstGeom>
          <a:noFill/>
        </p:spPr>
        <p:txBody>
          <a:bodyPr wrap="square">
            <a:spAutoFit/>
          </a:bodyPr>
          <a:lstStyle/>
          <a:p>
            <a:pPr xmlns:a="http://schemas.openxmlformats.org/drawingml/2006/main" lvl="0">
              <a:defRPr/>
            </a:pPr>
            <a:r xmlns:a="http://schemas.openxmlformats.org/drawingml/2006/main">
              <a:rPr lang="sw" altLang="ko-KR" sz="2800">
                <a:solidFill>
                  <a:schemeClr val="tx1">
                    <a:lumMod val="65000"/>
                    <a:lumOff val="35000"/>
                  </a:schemeClr>
                </a:solidFill>
              </a:rPr>
              <a:t>Farao, mfalme wa Misri, aliota ndoto. Ng'ombe 7 wanono na baada ya hapo ng'ombe 7 mbaya wakatoka. Ng'ombe 7 mbaya walikula ng'ombe 7 wanono. Ilikuwa ndoto ya ajabu sana.</a:t>
            </a:r>
            <a:endParaRPr xmlns:a="http://schemas.openxmlformats.org/drawingml/2006/main" lang="ko-KR" altLang="en-US" sz="2800">
              <a:solidFill>
                <a:schemeClr val="tx1">
                  <a:lumMod val="65000"/>
                  <a:lumOff val="35000"/>
                </a:schemeClr>
              </a:solidFill>
            </a:endParaRPr>
          </a:p>
        </p:txBody>
      </p:sp>
      <p:pic>
        <p:nvPicPr>
          <p:cNvPr id="1026" name="Picture 2" descr="http://www.lambsongs.co.nz/One%20Page%20Bible%20Stories%20Old%20Testament/Joseph's%20&amp;%20Pharaoh's%20Dream.jpg"/>
          <p:cNvPicPr>
            <a:picLocks noChangeAspect="1" noChangeArrowheads="1"/>
          </p:cNvPicPr>
          <p:nvPr/>
        </p:nvPicPr>
        <p:blipFill rotWithShape="1">
          <a:blip r:embed="rId2"/>
          <a:srcRect/>
          <a:stretch>
            <a:fillRect/>
          </a:stretch>
        </p:blipFill>
        <p:spPr>
          <a:xfrm>
            <a:off x="395536" y="260648"/>
            <a:ext cx="8092796" cy="4896544"/>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3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389" y="5445224"/>
            <a:ext cx="8963222" cy="1182270"/>
          </a:xfrm>
          <a:prstGeom prst="rect">
            <a:avLst/>
          </a:prstGeom>
          <a:noFill/>
        </p:spPr>
        <p:txBody>
          <a:bodyPr wrap="square">
            <a:spAutoFit/>
          </a:bodyPr>
          <a:lstStyle/>
          <a:p>
            <a:pPr xmlns:a="http://schemas.openxmlformats.org/drawingml/2006/main" lvl="0">
              <a:defRPr/>
            </a:pPr>
            <a:r xmlns:a="http://schemas.openxmlformats.org/drawingml/2006/main">
              <a:rPr lang="sw" altLang="ko-KR" sz="2400">
                <a:solidFill>
                  <a:schemeClr val="tx1">
                    <a:lumMod val="65000"/>
                    <a:lumOff val="35000"/>
                  </a:schemeClr>
                </a:solidFill>
              </a:rPr>
              <a:t>Hakuna mtu aliyeweza kutafsiri ndoto yake katika jumba la kifalme. Mkuu wa wanyweshaji aliyesaidiwa na Yosefu akamtambulisha kwa mfalme.</a:t>
            </a:r>
            <a:endParaRPr xmlns:a="http://schemas.openxmlformats.org/drawingml/2006/main" lang="ko-KR" altLang="en-US" sz="24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427966" y="1"/>
            <a:ext cx="8313496" cy="5445223"/>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3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40722"/>
          </a:xfrm>
          <a:prstGeom prst="rect">
            <a:avLst/>
          </a:prstGeom>
          <a:noFill/>
        </p:spPr>
        <p:txBody>
          <a:bodyPr wrap="square">
            <a:spAutoFit/>
          </a:bodyPr>
          <a:lstStyle/>
          <a:p>
            <a:pPr xmlns:a="http://schemas.openxmlformats.org/drawingml/2006/main" lvl="0">
              <a:defRPr/>
            </a:pPr>
            <a:r xmlns:a="http://schemas.openxmlformats.org/drawingml/2006/main">
              <a:rPr lang="sw" altLang="ko-KR" sz="2800">
                <a:solidFill>
                  <a:schemeClr val="tx1">
                    <a:lumMod val="65000"/>
                    <a:lumOff val="35000"/>
                  </a:schemeClr>
                </a:solidFill>
              </a:rPr>
              <a:t>Mungu alimpa Yusufu hekima. Kwa hiyo, angeweza kufasiri maana ya ndoto na kumwambia mfalme.</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395885" y="-27383"/>
            <a:ext cx="8352231" cy="5904656"/>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3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445224"/>
            <a:ext cx="9054634" cy="1372770"/>
          </a:xfrm>
          <a:prstGeom prst="rect">
            <a:avLst/>
          </a:prstGeom>
          <a:noFill/>
        </p:spPr>
        <p:txBody>
          <a:bodyPr wrap="square">
            <a:spAutoFit/>
          </a:bodyPr>
          <a:lstStyle/>
          <a:p>
            <a:pPr xmlns:a="http://schemas.openxmlformats.org/drawingml/2006/main" lvl="0">
              <a:defRPr/>
            </a:pPr>
            <a:r xmlns:a="http://schemas.openxmlformats.org/drawingml/2006/main">
              <a:rPr lang="sw" altLang="ko-KR" sz="2800">
                <a:solidFill>
                  <a:schemeClr val="tx1">
                    <a:lumMod val="65000"/>
                    <a:lumOff val="35000"/>
                  </a:schemeClr>
                </a:solidFill>
              </a:rPr>
              <a:t>Farao aliguswa sana na kumteua Yusufu ambaye alikuwa mfungwa kwenye cheo cha pili cha juu zaidi cha nchi.</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397034" y="-26570"/>
            <a:ext cx="8349932" cy="5471794"/>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3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40722"/>
          </a:xfrm>
          <a:prstGeom prst="rect">
            <a:avLst/>
          </a:prstGeom>
          <a:noFill/>
        </p:spPr>
        <p:txBody>
          <a:bodyPr wrap="square">
            <a:spAutoFit/>
          </a:bodyPr>
          <a:lstStyle/>
          <a:p>
            <a:pPr xmlns:a="http://schemas.openxmlformats.org/drawingml/2006/main" lvl="0">
              <a:defRPr/>
            </a:pPr>
            <a:r xmlns:a="http://schemas.openxmlformats.org/drawingml/2006/main">
              <a:rPr lang="sw" altLang="ko-KR" sz="2800">
                <a:solidFill>
                  <a:schemeClr val="tx1">
                    <a:lumMod val="65000"/>
                    <a:lumOff val="35000"/>
                  </a:schemeClr>
                </a:solidFill>
              </a:rPr>
              <a:t>Yusufu akawa waziri mkuu wa Misri na alitawala nchi vizuri kwa hekima ambayo Mungu alimpa.</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395884" y="-27383"/>
            <a:ext cx="8352231" cy="5904656"/>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3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sw" altLang="ko-KR" sz="4000"/>
              <a:t>Somo la Leo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6148214"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065358" y="103694"/>
            <a:ext cx="983695" cy="648072"/>
          </a:xfrm>
          <a:prstGeom prst="rect">
            <a:avLst/>
          </a:prstGeom>
          <a:noFill/>
        </p:spPr>
      </p:pic>
      <p:sp>
        <p:nvSpPr>
          <p:cNvPr id="17" name="TextBox 16"/>
          <p:cNvSpPr txBox="1"/>
          <p:nvPr/>
        </p:nvSpPr>
        <p:spPr>
          <a:xfrm>
            <a:off x="467544" y="1124744"/>
            <a:ext cx="8208912" cy="3931126"/>
          </a:xfrm>
          <a:prstGeom prst="rect">
            <a:avLst/>
          </a:prstGeom>
          <a:noFill/>
        </p:spPr>
        <p:txBody>
          <a:bodyPr wrap="square">
            <a:spAutoFit/>
          </a:bodyPr>
          <a:lstStyle/>
          <a:p>
            <a:pPr xmlns:a="http://schemas.openxmlformats.org/drawingml/2006/main" algn="ctr">
              <a:defRPr/>
            </a:pPr>
            <a:r xmlns:a="http://schemas.openxmlformats.org/drawingml/2006/main">
              <a:rPr lang="sw" altLang="ko-KR" sz="3600">
                <a:solidFill>
                  <a:schemeClr val="tx1">
                    <a:lumMod val="65000"/>
                    <a:lumOff val="35000"/>
                  </a:schemeClr>
                </a:solidFill>
              </a:rPr>
              <a:t>Mungu alikuwa na mipango ya ajabu kwa Yusufu.</a:t>
            </a:r>
            <a:endParaRPr xmlns:a="http://schemas.openxmlformats.org/drawingml/2006/main" lang="en-US" altLang="ko-KR" sz="3600">
              <a:solidFill>
                <a:schemeClr val="tx1">
                  <a:lumMod val="65000"/>
                  <a:lumOff val="35000"/>
                </a:schemeClr>
              </a:solidFill>
            </a:endParaRPr>
          </a:p>
          <a:p>
            <a:pPr xmlns:a="http://schemas.openxmlformats.org/drawingml/2006/main" algn="ctr">
              <a:defRPr/>
            </a:pPr>
            <a:r xmlns:a="http://schemas.openxmlformats.org/drawingml/2006/main">
              <a:rPr lang="sw" altLang="ko-KR" sz="3600">
                <a:solidFill>
                  <a:schemeClr val="tx1">
                    <a:lumMod val="65000"/>
                    <a:lumOff val="35000"/>
                  </a:schemeClr>
                </a:solidFill>
              </a:rPr>
              <a:t>Tunapokumbana na matatizo fulani, hatupaswi pia kukatishwa tamaa,</a:t>
            </a:r>
            <a:endParaRPr xmlns:a="http://schemas.openxmlformats.org/drawingml/2006/main" lang="en-US" altLang="ko-KR" sz="3600">
              <a:solidFill>
                <a:schemeClr val="tx1">
                  <a:lumMod val="65000"/>
                  <a:lumOff val="35000"/>
                </a:schemeClr>
              </a:solidFill>
            </a:endParaRPr>
          </a:p>
          <a:p>
            <a:pPr algn="ctr">
              <a:defRPr/>
            </a:pPr>
            <a:endParaRPr lang="en-US" altLang="ko-KR" sz="3600">
              <a:solidFill>
                <a:schemeClr val="tx1">
                  <a:lumMod val="65000"/>
                  <a:lumOff val="35000"/>
                </a:schemeClr>
              </a:solidFill>
            </a:endParaRPr>
          </a:p>
          <a:p>
            <a:pPr xmlns:a="http://schemas.openxmlformats.org/drawingml/2006/main" algn="ctr">
              <a:defRPr/>
            </a:pPr>
            <a:r xmlns:a="http://schemas.openxmlformats.org/drawingml/2006/main">
              <a:rPr lang="sw" altLang="ko-KR" sz="3600">
                <a:solidFill>
                  <a:schemeClr val="tx1">
                    <a:lumMod val="65000"/>
                    <a:lumOff val="35000"/>
                  </a:schemeClr>
                </a:solidFill>
              </a:rPr>
              <a:t>lakini tutegemee mipango ya ajabu ya Mungu kwa ajili yetu na kumwamini Mungu..</a:t>
            </a:r>
            <a:endParaRPr xmlns:a="http://schemas.openxmlformats.org/drawingml/2006/main" lang="en-US" altLang="ko-KR"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3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27384"/>
            <a:ext cx="4053592" cy="568404"/>
          </a:xfrm>
          <a:prstGeom prst="rect">
            <a:avLst/>
          </a:prstGeom>
          <a:noFill/>
        </p:spPr>
        <p:txBody>
          <a:bodyPr wrap="square">
            <a:spAutoFit/>
          </a:bodyPr>
          <a:lstStyle/>
          <a:p>
            <a:pPr xmlns:a="http://schemas.openxmlformats.org/drawingml/2006/main" algn="ctr">
              <a:defRPr/>
            </a:pPr>
            <a:r xmlns:a="http://schemas.openxmlformats.org/drawingml/2006/main">
              <a:rPr lang="sw" altLang="ko-KR" sz="3200"/>
              <a:t>Mungu yupo?</a:t>
            </a:r>
            <a:r xmlns:a="http://schemas.openxmlformats.org/drawingml/2006/main">
              <a:rPr lang="sw"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95536" y="1772816"/>
            <a:ext cx="8208912" cy="635104"/>
          </a:xfrm>
          <a:prstGeom prst="rect">
            <a:avLst/>
          </a:prstGeom>
          <a:noFill/>
        </p:spPr>
        <p:txBody>
          <a:bodyPr wrap="square">
            <a:spAutoFit/>
          </a:bodyPr>
          <a:lstStyle/>
          <a:p>
            <a:pPr xmlns:a="http://schemas.openxmlformats.org/drawingml/2006/main" lvl="0">
              <a:defRPr/>
            </a:pPr>
            <a:r xmlns:a="http://schemas.openxmlformats.org/drawingml/2006/main">
              <a:rPr lang="sw" altLang="ko-KR" sz="3600">
                <a:solidFill>
                  <a:srgbClr val="c00000"/>
                </a:solidFill>
              </a:rPr>
              <a:t>Mungu hufanya sawasawa na mapenzi yake.</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185476"/>
          </a:xfrm>
          <a:prstGeom prst="rect">
            <a:avLst/>
          </a:prstGeom>
          <a:noFill/>
        </p:spPr>
        <p:txBody>
          <a:bodyPr wrap="square">
            <a:spAutoFit/>
          </a:bodyPr>
          <a:lstStyle/>
          <a:p>
            <a:pPr xmlns:a="http://schemas.openxmlformats.org/drawingml/2006/main" lvl="0">
              <a:defRPr/>
            </a:pPr>
            <a:r xmlns:a="http://schemas.openxmlformats.org/drawingml/2006/main">
              <a:rPr lang="sw" altLang="ko-KR" sz="3600">
                <a:solidFill>
                  <a:schemeClr val="tx1">
                    <a:lumMod val="65000"/>
                    <a:lumOff val="35000"/>
                  </a:schemeClr>
                </a:solidFill>
              </a:rPr>
              <a:t>Mnyonge atakwezwa na aliyeinuliwa atashushwa.</a:t>
            </a:r>
            <a:endParaRPr xmlns:a="http://schemas.openxmlformats.org/drawingml/2006/main" lang="ko-KR" altLang="en-US"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995"/>
            <a:ext cx="9143999" cy="5798268"/>
          </a:xfrm>
          <a:prstGeom prst="rect">
            <a:avLst/>
          </a:prstGeom>
        </p:spPr>
      </p:pic>
      <p:sp>
        <p:nvSpPr>
          <p:cNvPr id="5" name="TextBox 4"/>
          <p:cNvSpPr txBox="1"/>
          <p:nvPr/>
        </p:nvSpPr>
        <p:spPr>
          <a:xfrm>
            <a:off x="73274" y="5787261"/>
            <a:ext cx="8963222" cy="1015663"/>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w" altLang="ko-KR" sz="2000">
                <a:solidFill>
                  <a:schemeClr val="tx1">
                    <a:lumMod val="65000"/>
                    <a:lumOff val="35000"/>
                  </a:schemeClr>
                </a:solidFill>
              </a:rPr>
              <a:t>Mungu akamwambia huyo mtu,</a:t>
            </a:r>
            <a:r xmlns:a="http://schemas.openxmlformats.org/drawingml/2006/main">
              <a:rPr lang="sw" altLang="en-US" sz="2000">
                <a:solidFill>
                  <a:schemeClr val="tx1">
                    <a:lumMod val="65000"/>
                    <a:lumOff val="35000"/>
                  </a:schemeClr>
                </a:solidFill>
              </a:rPr>
              <a:t> </a:t>
            </a:r>
            <a:r xmlns:a="http://schemas.openxmlformats.org/drawingml/2006/main">
              <a:rPr lang="sw" altLang="ko-KR" sz="2000">
                <a:solidFill>
                  <a:schemeClr val="tx1">
                    <a:lumMod val="65000"/>
                    <a:lumOff val="35000"/>
                  </a:schemeClr>
                </a:solidFill>
              </a:rPr>
              <a:t>"Mnaruhusiwa kula matunda ya mti wo wote wa bustanini; lakini </a:t>
            </a:r>
            <a:r xmlns:a="http://schemas.openxmlformats.org/drawingml/2006/main">
              <a:rPr lang="sw" altLang="ko-KR" sz="2000" u="sng">
                <a:solidFill>
                  <a:schemeClr val="tx1">
                    <a:lumMod val="65000"/>
                    <a:lumOff val="35000"/>
                  </a:schemeClr>
                </a:solidFill>
              </a:rPr>
              <a:t>matunda ya mti wa ujuzi wa mema na mabaya usile, kwa maana utakapokula matunda ya mti huo utakufa hakika </a:t>
            </a:r>
            <a:r xmlns:a="http://schemas.openxmlformats.org/drawingml/2006/main">
              <a:rPr lang="sw" altLang="ko-KR" sz="2000">
                <a:solidFill>
                  <a:schemeClr val="tx1">
                    <a:lumMod val="65000"/>
                    <a:lumOff val="35000"/>
                  </a:schemeClr>
                </a:solidFill>
              </a:rPr>
              <a:t>."</a:t>
            </a:r>
          </a:p>
        </p:txBody>
      </p:sp>
    </p:spTree>
    <p:extLst>
      <p:ext uri="{BB962C8B-B14F-4D97-AF65-F5344CB8AC3E}">
        <p14:creationId xmlns:p14="http://schemas.microsoft.com/office/powerpoint/2010/main" val="3030085485"/>
      </p:ext>
    </p:extLst>
  </p:cSld>
  <p:clrMapOvr>
    <a:masterClrMapping/>
  </p:clrMapOvr>
  <p:transition/>
  <p:timing/>
</p:sld>
</file>

<file path=ppt/slides/slide14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p>
            <a:pPr xmlns:a="http://schemas.openxmlformats.org/drawingml/2006/main" algn="ctr">
              <a:defRPr/>
            </a:pPr>
            <a:r xmlns:a="http://schemas.openxmlformats.org/drawingml/2006/main">
              <a:rPr lang="sw" altLang="ko-KR" sz="4000">
                <a:solidFill>
                  <a:srgbClr val="ff0000"/>
                </a:solidFill>
              </a:rPr>
              <a:t>Maswali ya Leo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23528" y="1340768"/>
            <a:ext cx="8424936" cy="1181452"/>
          </a:xfrm>
          <a:prstGeom prst="rect">
            <a:avLst/>
          </a:prstGeom>
          <a:noFill/>
        </p:spPr>
        <p:txBody>
          <a:bodyPr wrap="square">
            <a:spAutoFit/>
          </a:bodyPr>
          <a:lstStyle/>
          <a:p>
            <a:pPr xmlns:a="http://schemas.openxmlformats.org/drawingml/2006/main" lvl="0">
              <a:defRPr/>
            </a:pPr>
            <a:r xmlns:a="http://schemas.openxmlformats.org/drawingml/2006/main">
              <a:rPr lang="sw" altLang="ko-KR" sz="3600">
                <a:solidFill>
                  <a:schemeClr val="tx1">
                    <a:lumMod val="65000"/>
                    <a:lumOff val="35000"/>
                  </a:schemeClr>
                </a:solidFill>
              </a:rPr>
              <a:t>Ni wanyama gani walionekana katika ndoto ya Farao?</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p>
            <a:pPr xmlns:a="http://schemas.openxmlformats.org/drawingml/2006/main" lvl="0">
              <a:defRPr/>
            </a:pPr>
            <a:r xmlns:a="http://schemas.openxmlformats.org/drawingml/2006/main">
              <a:rPr lang="sw" altLang="en-US" sz="2800">
                <a:solidFill>
                  <a:schemeClr val="tx1">
                    <a:lumMod val="65000"/>
                    <a:lumOff val="35000"/>
                  </a:schemeClr>
                </a:solidFill>
              </a:rPr>
              <a:t>① </a:t>
            </a:r>
            <a:r xmlns:a="http://schemas.openxmlformats.org/drawingml/2006/main">
              <a:rPr lang="sw" altLang="ko-KR" sz="2800">
                <a:solidFill>
                  <a:schemeClr val="tx1">
                    <a:lumMod val="65000"/>
                    <a:lumOff val="35000"/>
                  </a:schemeClr>
                </a:solidFill>
              </a:rPr>
              <a:t>ndege</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11418"/>
          </a:xfrm>
          <a:prstGeom prst="rect">
            <a:avLst/>
          </a:prstGeom>
          <a:noFill/>
        </p:spPr>
        <p:txBody>
          <a:bodyPr wrap="square">
            <a:spAutoFit/>
          </a:bodyPr>
          <a:lstStyle/>
          <a:p>
            <a:pPr xmlns:a="http://schemas.openxmlformats.org/drawingml/2006/main" lvl="0">
              <a:defRPr/>
            </a:pPr>
            <a:r xmlns:a="http://schemas.openxmlformats.org/drawingml/2006/main">
              <a:rPr lang="sw" altLang="en-US" sz="2800">
                <a:solidFill>
                  <a:schemeClr val="tx1">
                    <a:lumMod val="65000"/>
                    <a:lumOff val="35000"/>
                  </a:schemeClr>
                </a:solidFill>
              </a:rPr>
              <a:t>② </a:t>
            </a:r>
            <a:r xmlns:a="http://schemas.openxmlformats.org/drawingml/2006/main">
              <a:rPr lang="sw" altLang="ko-KR" sz="2800">
                <a:solidFill>
                  <a:schemeClr val="tx1">
                    <a:lumMod val="65000"/>
                    <a:lumOff val="35000"/>
                  </a:schemeClr>
                </a:solidFill>
              </a:rPr>
              <a:t>mbwa</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a:spAutoFit/>
          </a:bodyPr>
          <a:lstStyle/>
          <a:p>
            <a:pPr xmlns:a="http://schemas.openxmlformats.org/drawingml/2006/main" lvl="0">
              <a:defRPr/>
            </a:pPr>
            <a:r xmlns:a="http://schemas.openxmlformats.org/drawingml/2006/main">
              <a:rPr lang="sw" altLang="en-US" sz="2800">
                <a:solidFill>
                  <a:schemeClr val="tx1">
                    <a:lumMod val="65000"/>
                    <a:lumOff val="35000"/>
                  </a:schemeClr>
                </a:solidFill>
              </a:rPr>
              <a:t>③ </a:t>
            </a:r>
            <a:r xmlns:a="http://schemas.openxmlformats.org/drawingml/2006/main">
              <a:rPr lang="sw" altLang="ko-KR" sz="2800">
                <a:solidFill>
                  <a:schemeClr val="tx1">
                    <a:lumMod val="65000"/>
                    <a:lumOff val="35000"/>
                  </a:schemeClr>
                </a:solidFill>
              </a:rPr>
              <a:t>farasi</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a:spAutoFit/>
          </a:bodyPr>
          <a:lstStyle/>
          <a:p>
            <a:pPr xmlns:a="http://schemas.openxmlformats.org/drawingml/2006/main" lvl="0">
              <a:defRPr/>
            </a:pPr>
            <a:r xmlns:a="http://schemas.openxmlformats.org/drawingml/2006/main">
              <a:rPr lang="sw" altLang="en-US" sz="2800">
                <a:solidFill>
                  <a:schemeClr val="tx1">
                    <a:lumMod val="65000"/>
                    <a:lumOff val="35000"/>
                  </a:schemeClr>
                </a:solidFill>
              </a:rPr>
              <a:t>④ </a:t>
            </a:r>
            <a:r xmlns:a="http://schemas.openxmlformats.org/drawingml/2006/main">
              <a:rPr lang="sw" altLang="ko-KR" sz="2800">
                <a:solidFill>
                  <a:schemeClr val="tx1">
                    <a:lumMod val="65000"/>
                    <a:lumOff val="35000"/>
                  </a:schemeClr>
                </a:solidFill>
              </a:rPr>
              <a:t>ng'ombe</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38028"/>
            <a:ext cx="8712968" cy="523220"/>
          </a:xfrm>
          <a:prstGeom prst="rect">
            <a:avLst/>
          </a:prstGeom>
          <a:noFill/>
        </p:spPr>
        <p:txBody>
          <a:bodyPr wrap="square">
            <a:spAutoFit/>
          </a:bodyPr>
          <a:lstStyle/>
          <a:p>
            <a:pPr xmlns:a="http://schemas.openxmlformats.org/drawingml/2006/main" lvl="0">
              <a:defRPr/>
            </a:pPr>
            <a:r xmlns:a="http://schemas.openxmlformats.org/drawingml/2006/main">
              <a:rPr lang="sw" altLang="en-US" sz="2800">
                <a:solidFill>
                  <a:srgbClr val="ff0000"/>
                </a:solidFill>
              </a:rPr>
              <a:t>④ </a:t>
            </a:r>
            <a:r xmlns:a="http://schemas.openxmlformats.org/drawingml/2006/main">
              <a:rPr lang="sw" altLang="ko-KR" sz="2800">
                <a:solidFill>
                  <a:srgbClr val="ff0000"/>
                </a:solidFill>
              </a:rPr>
              <a:t>ng'ombe</a:t>
            </a:r>
            <a:endParaRPr xmlns:a="http://schemas.openxmlformats.org/drawingml/2006/main" lang="ko-KR" altLang="en-US" sz="2800">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4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sw" altLang="ko-KR" sz="4000">
                <a:solidFill>
                  <a:srgbClr val="ff0000"/>
                </a:solidFill>
              </a:rPr>
              <a:t>Neno la Leo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6052419" y="155837"/>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107888" y="184568"/>
            <a:ext cx="983695" cy="648072"/>
          </a:xfrm>
          <a:prstGeom prst="rect">
            <a:avLst/>
          </a:prstGeom>
          <a:noFill/>
        </p:spPr>
      </p:pic>
      <p:sp>
        <p:nvSpPr>
          <p:cNvPr id="23" name="TextBox 22"/>
          <p:cNvSpPr txBox="1"/>
          <p:nvPr/>
        </p:nvSpPr>
        <p:spPr>
          <a:xfrm>
            <a:off x="539552" y="1844824"/>
            <a:ext cx="8208912" cy="2287121"/>
          </a:xfrm>
          <a:prstGeom prst="rect">
            <a:avLst/>
          </a:prstGeom>
          <a:noFill/>
        </p:spPr>
        <p:txBody>
          <a:bodyPr wrap="square">
            <a:spAutoFit/>
          </a:bodyPr>
          <a:lstStyle/>
          <a:p>
            <a:pPr xmlns:a="http://schemas.openxmlformats.org/drawingml/2006/main" lvl="0">
              <a:defRPr/>
            </a:pPr>
            <a:r xmlns:a="http://schemas.openxmlformats.org/drawingml/2006/main">
              <a:rPr lang="sw" altLang="ko-KR" sz="3600"/>
              <a:t>Basi Farao akamwambia Yusufu,</a:t>
            </a:r>
            <a:endParaRPr xmlns:a="http://schemas.openxmlformats.org/drawingml/2006/main" lang="en-US" altLang="ko-KR" sz="3600"/>
          </a:p>
          <a:p>
            <a:pPr xmlns:a="http://schemas.openxmlformats.org/drawingml/2006/main" lvl="0">
              <a:defRPr/>
            </a:pPr>
            <a:r xmlns:a="http://schemas.openxmlformats.org/drawingml/2006/main">
              <a:rPr lang="sw" altLang="ko-KR" sz="3600"/>
              <a:t>“Kwa hili nimekuweka wewe juu ya nchi yote ya Misri.”</a:t>
            </a:r>
            <a:endParaRPr xmlns:a="http://schemas.openxmlformats.org/drawingml/2006/main" lang="en-US" altLang="ko-KR" sz="3600"/>
          </a:p>
          <a:p>
            <a:pPr xmlns:a="http://schemas.openxmlformats.org/drawingml/2006/main" lvl="0">
              <a:defRPr/>
            </a:pPr>
            <a:r xmlns:a="http://schemas.openxmlformats.org/drawingml/2006/main">
              <a:rPr lang="sw" altLang="ko-KR" sz="3600"/>
              <a:t>                                                                </a:t>
            </a:r>
            <a:endParaRPr xmlns:a="http://schemas.openxmlformats.org/drawingml/2006/main" lang="ko-KR" altLang="en-US" sz="3600"/>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sw" altLang="ko-KR" sz="2800">
                <a:solidFill>
                  <a:schemeClr val="tx1">
                    <a:lumMod val="65000"/>
                    <a:lumOff val="35000"/>
                  </a:schemeClr>
                </a:solidFill>
              </a:rPr>
              <a:t>Mwanzo</a:t>
            </a:r>
            <a:r xmlns:a="http://schemas.openxmlformats.org/drawingml/2006/main">
              <a:rPr lang="sw" altLang="en-US" sz="2800">
                <a:solidFill>
                  <a:schemeClr val="tx1">
                    <a:lumMod val="65000"/>
                    <a:lumOff val="35000"/>
                  </a:schemeClr>
                </a:solidFill>
              </a:rPr>
              <a:t> </a:t>
            </a:r>
            <a:r xmlns:a="http://schemas.openxmlformats.org/drawingml/2006/main">
              <a:rPr lang="sw" altLang="ko-KR" sz="2800">
                <a:solidFill>
                  <a:schemeClr val="tx1">
                    <a:lumMod val="65000"/>
                    <a:lumOff val="35000"/>
                  </a:schemeClr>
                </a:solidFill>
              </a:rPr>
              <a:t>41:</a:t>
            </a:r>
            <a:r xmlns:a="http://schemas.openxmlformats.org/drawingml/2006/main">
              <a:rPr lang="sw" altLang="en-US" sz="2800">
                <a:solidFill>
                  <a:schemeClr val="tx1">
                    <a:lumMod val="65000"/>
                    <a:lumOff val="35000"/>
                  </a:schemeClr>
                </a:solidFill>
              </a:rPr>
              <a:t> </a:t>
            </a:r>
            <a:r xmlns:a="http://schemas.openxmlformats.org/drawingml/2006/main">
              <a:rPr lang="sw" altLang="ko-KR" sz="2800">
                <a:solidFill>
                  <a:schemeClr val="tx1">
                    <a:lumMod val="65000"/>
                    <a:lumOff val="35000"/>
                  </a:schemeClr>
                </a:solidFill>
              </a:rPr>
              <a:t>41</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4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024336" cy="369332"/>
          </a:xfrm>
          <a:prstGeom prst="rect">
            <a:avLst/>
          </a:prstGeom>
          <a:noFill/>
        </p:spPr>
        <p:txBody>
          <a:bodyPr wrap="square">
            <a:spAutoFit/>
          </a:bodyPr>
          <a:lstStyle/>
          <a:p>
            <a:pPr xmlns:a="http://schemas.openxmlformats.org/drawingml/2006/main" lvl="0">
              <a:defRPr/>
            </a:pPr>
            <a:r xmlns:a="http://schemas.openxmlformats.org/drawingml/2006/main">
              <a:rPr lang="sw" altLang="ko-KR" b="1">
                <a:solidFill>
                  <a:schemeClr val="tx1">
                    <a:lumMod val="50000"/>
                    <a:lumOff val="50000"/>
                  </a:schemeClr>
                </a:solidFill>
              </a:rPr>
              <a:t>Hapana.</a:t>
            </a:r>
            <a:r xmlns:a="http://schemas.openxmlformats.org/drawingml/2006/main">
              <a:rPr lang="sw" altLang="en-US" b="1">
                <a:solidFill>
                  <a:schemeClr val="tx1">
                    <a:lumMod val="50000"/>
                    <a:lumOff val="50000"/>
                  </a:schemeClr>
                </a:solidFill>
              </a:rPr>
              <a:t> </a:t>
            </a:r>
            <a:r xmlns:a="http://schemas.openxmlformats.org/drawingml/2006/main">
              <a:rPr lang="sw" altLang="ko-KR" b="1">
                <a:solidFill>
                  <a:schemeClr val="tx1">
                    <a:lumMod val="50000"/>
                    <a:lumOff val="50000"/>
                  </a:schemeClr>
                </a:solidFill>
              </a:rPr>
              <a:t>14</a:t>
            </a:r>
            <a:r xmlns:a="http://schemas.openxmlformats.org/drawingml/2006/main">
              <a:rPr lang="sw" altLang="en-US" b="1">
                <a:solidFill>
                  <a:schemeClr val="tx1">
                    <a:lumMod val="50000"/>
                    <a:lumOff val="50000"/>
                  </a:schemeClr>
                </a:solidFill>
              </a:rPr>
              <a:t> </a:t>
            </a:r>
            <a:r xmlns:a="http://schemas.openxmlformats.org/drawingml/2006/main">
              <a:rPr lang="sw" altLang="ko-KR" b="1">
                <a:solidFill>
                  <a:schemeClr val="tx1">
                    <a:lumMod val="50000"/>
                    <a:lumOff val="50000"/>
                  </a:schemeClr>
                </a:solidFill>
              </a:rPr>
              <a:t>Neno la Mungu</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rot="0">
            <a:off x="-15730" y="23842"/>
            <a:ext cx="9239373" cy="1075197"/>
            <a:chOff x="13147" y="44624"/>
            <a:chExt cx="9311381" cy="1075197"/>
          </a:xfrm>
        </p:grpSpPr>
        <p:pic>
          <p:nvPicPr>
            <p:cNvPr id="1028" name="Picture 4" descr="D:\bk\bacdk1.png"/>
            <p:cNvPicPr>
              <a:picLocks noChangeAspect="1" noChangeArrowheads="1"/>
            </p:cNvPicPr>
            <p:nvPr/>
          </p:nvPicPr>
          <p:blipFill rotWithShape="1">
            <a:blip r:embed="rId2"/>
            <a:srcRect b="32580"/>
            <a:stretch>
              <a:fillRect/>
            </a:stretch>
          </p:blipFill>
          <p:spPr>
            <a:xfrm>
              <a:off x="13147" y="44624"/>
              <a:ext cx="6935117" cy="1075197"/>
            </a:xfrm>
            <a:prstGeom prst="rect">
              <a:avLst/>
            </a:prstGeom>
            <a:noFill/>
          </p:spPr>
        </p:pic>
        <p:pic>
          <p:nvPicPr>
            <p:cNvPr id="9" name="Picture 4" descr="D:\bk\bacdk1.png"/>
            <p:cNvPicPr>
              <a:picLocks noChangeAspect="1" noChangeArrowheads="1"/>
            </p:cNvPicPr>
            <p:nvPr/>
          </p:nvPicPr>
          <p:blipFill rotWithShape="1">
            <a:blip r:embed="rId3"/>
            <a:srcRect r="66060" b="32600"/>
            <a:stretch>
              <a:fillRect/>
            </a:stretch>
          </p:blipFill>
          <p:spPr>
            <a:xfrm>
              <a:off x="6970696" y="44819"/>
              <a:ext cx="2353832" cy="1075002"/>
            </a:xfrm>
            <a:prstGeom prst="rect">
              <a:avLst/>
            </a:prstGeom>
            <a:noFill/>
          </p:spPr>
        </p:pic>
      </p:grpSp>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4"/>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5"/>
            <a:srcRect t="66340" r="66060"/>
            <a:stretch>
              <a:fillRect/>
            </a:stretch>
          </p:blipFill>
          <p:spPr>
            <a:xfrm>
              <a:off x="6970696" y="1102889"/>
              <a:ext cx="2353832" cy="536826"/>
            </a:xfrm>
            <a:prstGeom prst="rect">
              <a:avLst/>
            </a:prstGeom>
            <a:noFill/>
          </p:spPr>
        </p:pic>
      </p:grpSp>
      <p:pic>
        <p:nvPicPr>
          <p:cNvPr id="1029" name="Picture 5" descr="D:\bk\bklogo2_1-1.png"/>
          <p:cNvPicPr>
            <a:picLocks noChangeAspect="1" noChangeArrowheads="1"/>
          </p:cNvPicPr>
          <p:nvPr/>
        </p:nvPicPr>
        <p:blipFill rotWithShape="1">
          <a:blip r:embed="rId6"/>
          <a:srcRect/>
          <a:stretch>
            <a:fillRect/>
          </a:stretch>
        </p:blipFill>
        <p:spPr>
          <a:xfrm>
            <a:off x="717027" y="3665185"/>
            <a:ext cx="2592288" cy="2592288"/>
          </a:xfrm>
          <a:prstGeom prst="rect">
            <a:avLst/>
          </a:prstGeom>
          <a:noFill/>
        </p:spPr>
      </p:pic>
      <p:pic>
        <p:nvPicPr>
          <p:cNvPr id="16" name="Picture 5" descr="D:\bk\bklogo2_1-1.png"/>
          <p:cNvPicPr>
            <a:picLocks noChangeAspect="1" noChangeArrowheads="1"/>
          </p:cNvPicPr>
          <p:nvPr/>
        </p:nvPicPr>
        <p:blipFill rotWithShape="1">
          <a:blip r:embed="rId7"/>
          <a:srcRect t="65930"/>
          <a:stretch>
            <a:fillRect/>
          </a:stretch>
        </p:blipFill>
        <p:spPr>
          <a:xfrm>
            <a:off x="715311" y="5381842"/>
            <a:ext cx="2594003" cy="868597"/>
          </a:xfrm>
          <a:prstGeom prst="rect">
            <a:avLst/>
          </a:prstGeom>
          <a:noFill/>
        </p:spPr>
      </p:pic>
      <p:sp>
        <p:nvSpPr>
          <p:cNvPr id="14" name="TextBox 13"/>
          <p:cNvSpPr txBox="1"/>
          <p:nvPr/>
        </p:nvSpPr>
        <p:spPr>
          <a:xfrm>
            <a:off x="107504" y="1737390"/>
            <a:ext cx="3931114" cy="2099280"/>
          </a:xfrm>
          <a:prstGeom prst="rect">
            <a:avLst/>
          </a:prstGeom>
          <a:noFill/>
        </p:spPr>
        <p:txBody>
          <a:bodyPr wrap="square">
            <a:spAutoFit/>
          </a:bodyPr>
          <a:lstStyle/>
          <a:p>
            <a:pPr xmlns:a="http://schemas.openxmlformats.org/drawingml/2006/main" algn="ctr">
              <a:defRPr/>
            </a:pPr>
            <a:r xmlns:a="http://schemas.openxmlformats.org/drawingml/2006/main">
              <a:rPr lang="sw" altLang="ko-KR" sz="4400"/>
              <a:t>Yusufu Alikutana na Ndugu zake Tena</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pic>
        <p:nvPicPr>
          <p:cNvPr id="6" name="그림 5"/>
          <p:cNvPicPr>
            <a:picLocks noChangeAspect="1"/>
          </p:cNvPicPr>
          <p:nvPr/>
        </p:nvPicPr>
        <p:blipFill rotWithShape="1">
          <a:blip r:embed="rId8"/>
          <a:stretch>
            <a:fillRect/>
          </a:stretch>
        </p:blipFill>
        <p:spPr>
          <a:xfrm>
            <a:off x="3773016" y="1962735"/>
            <a:ext cx="5364087" cy="3792171"/>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sw" altLang="ko-KR" sz="4000">
                <a:solidFill>
                  <a:srgbClr val="ff0000"/>
                </a:solidFill>
              </a:rPr>
              <a:t>Neno la Leo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6095785"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128472" y="112603"/>
            <a:ext cx="983695" cy="648072"/>
          </a:xfrm>
          <a:prstGeom prst="rect">
            <a:avLst/>
          </a:prstGeom>
          <a:noFill/>
        </p:spPr>
      </p:pic>
      <p:sp>
        <p:nvSpPr>
          <p:cNvPr id="23" name="TextBox 22"/>
          <p:cNvSpPr txBox="1"/>
          <p:nvPr/>
        </p:nvSpPr>
        <p:spPr>
          <a:xfrm>
            <a:off x="539552" y="1844824"/>
            <a:ext cx="8208912" cy="1182221"/>
          </a:xfrm>
          <a:prstGeom prst="rect">
            <a:avLst/>
          </a:prstGeom>
          <a:noFill/>
        </p:spPr>
        <p:txBody>
          <a:bodyPr wrap="square">
            <a:spAutoFit/>
          </a:bodyPr>
          <a:lstStyle/>
          <a:p>
            <a:pPr xmlns:a="http://schemas.openxmlformats.org/drawingml/2006/main" lvl="0">
              <a:defRPr/>
            </a:pPr>
            <a:r xmlns:a="http://schemas.openxmlformats.org/drawingml/2006/main">
              <a:rPr lang="sw" altLang="ko-KR" sz="3600">
                <a:solidFill>
                  <a:schemeClr val="bg1">
                    <a:lumMod val="50000"/>
                  </a:schemeClr>
                </a:solidFill>
              </a:rPr>
              <a:t>Ingawa Yosefu aliwatambua ndugu zake, hawakumtambua.</a:t>
            </a:r>
            <a:endParaRPr xmlns:a="http://schemas.openxmlformats.org/drawingml/2006/main" lang="ko-KR" altLang="en-US" sz="3600">
              <a:solidFill>
                <a:schemeClr val="bg1">
                  <a:lumMod val="50000"/>
                </a:schemeClr>
              </a:solidFill>
            </a:endParaRPr>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sw" altLang="ko-KR" sz="2800">
                <a:solidFill>
                  <a:schemeClr val="tx1">
                    <a:lumMod val="65000"/>
                    <a:lumOff val="35000"/>
                  </a:schemeClr>
                </a:solidFill>
              </a:rPr>
              <a:t>Mwanzo</a:t>
            </a:r>
            <a:r xmlns:a="http://schemas.openxmlformats.org/drawingml/2006/main">
              <a:rPr lang="sw" altLang="en-US" sz="2800">
                <a:solidFill>
                  <a:schemeClr val="tx1">
                    <a:lumMod val="65000"/>
                    <a:lumOff val="35000"/>
                  </a:schemeClr>
                </a:solidFill>
              </a:rPr>
              <a:t> </a:t>
            </a:r>
            <a:r xmlns:a="http://schemas.openxmlformats.org/drawingml/2006/main">
              <a:rPr lang="sw" altLang="ko-KR" sz="2800">
                <a:solidFill>
                  <a:schemeClr val="tx1">
                    <a:lumMod val="65000"/>
                    <a:lumOff val="35000"/>
                  </a:schemeClr>
                </a:solidFill>
              </a:rPr>
              <a:t>42:</a:t>
            </a:r>
            <a:r xmlns:a="http://schemas.openxmlformats.org/drawingml/2006/main">
              <a:rPr lang="sw" altLang="en-US" sz="2800">
                <a:solidFill>
                  <a:schemeClr val="tx1">
                    <a:lumMod val="65000"/>
                    <a:lumOff val="35000"/>
                  </a:schemeClr>
                </a:solidFill>
              </a:rPr>
              <a:t> </a:t>
            </a:r>
            <a:r xmlns:a="http://schemas.openxmlformats.org/drawingml/2006/main">
              <a:rPr lang="sw" altLang="ko-KR" sz="2800">
                <a:solidFill>
                  <a:schemeClr val="tx1">
                    <a:lumMod val="65000"/>
                    <a:lumOff val="35000"/>
                  </a:schemeClr>
                </a:solidFill>
              </a:rPr>
              <a:t>8</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4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0811" y="5473005"/>
            <a:ext cx="8963222" cy="1373565"/>
          </a:xfrm>
          <a:prstGeom prst="rect">
            <a:avLst/>
          </a:prstGeom>
          <a:noFill/>
        </p:spPr>
        <p:txBody>
          <a:bodyPr wrap="square">
            <a:spAutoFit/>
          </a:bodyPr>
          <a:lstStyle/>
          <a:p>
            <a:pPr xmlns:a="http://schemas.openxmlformats.org/drawingml/2006/main" lvl="0">
              <a:defRPr/>
            </a:pPr>
            <a:r xmlns:a="http://schemas.openxmlformats.org/drawingml/2006/main">
              <a:rPr lang="sw" altLang="ko-KR" sz="2800">
                <a:solidFill>
                  <a:schemeClr val="tx1">
                    <a:lumMod val="65000"/>
                    <a:lumOff val="35000"/>
                  </a:schemeClr>
                </a:solidFill>
              </a:rPr>
              <a:t>Farao alimteua Yusufu kuwa waziri mkuu wa Misri. Yosefu alidhibiti njaa kali zaidi ya miaka 7 kwa hekima.</a:t>
            </a:r>
            <a:endParaRPr xmlns:a="http://schemas.openxmlformats.org/drawingml/2006/main" lang="ko-KR" altLang="en-US" sz="2800">
              <a:solidFill>
                <a:schemeClr val="tx1">
                  <a:lumMod val="65000"/>
                  <a:lumOff val="35000"/>
                </a:schemeClr>
              </a:solidFill>
            </a:endParaRPr>
          </a:p>
        </p:txBody>
      </p:sp>
      <p:pic>
        <p:nvPicPr>
          <p:cNvPr id="1026" name="Picture 2"/>
          <p:cNvPicPr>
            <a:picLocks noChangeAspect="1" noChangeArrowheads="1"/>
          </p:cNvPicPr>
          <p:nvPr/>
        </p:nvPicPr>
        <p:blipFill rotWithShape="1">
          <a:blip r:embed="rId2"/>
          <a:stretch>
            <a:fillRect/>
          </a:stretch>
        </p:blipFill>
        <p:spPr>
          <a:xfrm>
            <a:off x="323529" y="116632"/>
            <a:ext cx="8720504" cy="5040560"/>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4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5053" y="5517232"/>
            <a:ext cx="9070726" cy="1281713"/>
          </a:xfrm>
          <a:prstGeom prst="rect">
            <a:avLst/>
          </a:prstGeom>
          <a:noFill/>
        </p:spPr>
        <p:txBody>
          <a:bodyPr wrap="square">
            <a:spAutoFit/>
          </a:bodyPr>
          <a:lstStyle/>
          <a:p>
            <a:pPr xmlns:a="http://schemas.openxmlformats.org/drawingml/2006/main" lvl="0">
              <a:defRPr/>
            </a:pPr>
            <a:r xmlns:a="http://schemas.openxmlformats.org/drawingml/2006/main">
              <a:rPr lang="sw" altLang="ko-KR" sz="2600">
                <a:solidFill>
                  <a:schemeClr val="tx1">
                    <a:lumMod val="65000"/>
                    <a:lumOff val="35000"/>
                  </a:schemeClr>
                </a:solidFill>
              </a:rPr>
              <a:t>Hata hivyo, hapakuwa na nafaka katika Kanaani kwa sababu ya njaa. Ilibidi washuke kwenda Misri ili kupata nafaka ya kula. Ndugu zake Yusufu walikwenda Misri kununua chakula pia.</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415252" y="332655"/>
            <a:ext cx="8313496" cy="5184577"/>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4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1667" y="5394368"/>
            <a:ext cx="9054634" cy="954107"/>
          </a:xfrm>
          <a:prstGeom prst="rect">
            <a:avLst/>
          </a:prstGeom>
          <a:noFill/>
        </p:spPr>
        <p:txBody>
          <a:bodyPr wrap="square">
            <a:spAutoFit/>
          </a:bodyPr>
          <a:lstStyle/>
          <a:p>
            <a:pPr xmlns:a="http://schemas.openxmlformats.org/drawingml/2006/main" lvl="0">
              <a:defRPr/>
            </a:pPr>
            <a:r xmlns:a="http://schemas.openxmlformats.org/drawingml/2006/main">
              <a:rPr lang="sw" altLang="ko-KR" sz="2800">
                <a:solidFill>
                  <a:schemeClr val="tx1">
                    <a:lumMod val="65000"/>
                    <a:lumOff val="35000"/>
                  </a:schemeClr>
                </a:solidFill>
              </a:rPr>
              <a:t>Ingawa Yosefu aliwatambua ndugu zake, hawakumtambua.</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395885" y="-27383"/>
            <a:ext cx="8352231" cy="5400599"/>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4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40722"/>
          </a:xfrm>
          <a:prstGeom prst="rect">
            <a:avLst/>
          </a:prstGeom>
          <a:noFill/>
        </p:spPr>
        <p:txBody>
          <a:bodyPr wrap="square">
            <a:spAutoFit/>
          </a:bodyPr>
          <a:lstStyle/>
          <a:p>
            <a:pPr xmlns:a="http://schemas.openxmlformats.org/drawingml/2006/main" lvl="0">
              <a:defRPr/>
            </a:pPr>
            <a:r xmlns:a="http://schemas.openxmlformats.org/drawingml/2006/main">
              <a:rPr lang="sw" altLang="ko-KR" sz="2800">
                <a:solidFill>
                  <a:schemeClr val="tx1">
                    <a:lumMod val="65000"/>
                    <a:lumOff val="35000"/>
                  </a:schemeClr>
                </a:solidFill>
              </a:rPr>
              <a:t>Yusufu aliwaambia yeye ni nani. Wakashtuka wakimtazama na kumuogopa</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397034" y="-26570"/>
            <a:ext cx="8349931" cy="5903030"/>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4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373216"/>
            <a:ext cx="9054634" cy="1273329"/>
          </a:xfrm>
          <a:prstGeom prst="rect">
            <a:avLst/>
          </a:prstGeom>
          <a:noFill/>
        </p:spPr>
        <p:txBody>
          <a:bodyPr wrap="square">
            <a:spAutoFit/>
          </a:bodyPr>
          <a:lstStyle/>
          <a:p>
            <a:pPr xmlns:a="http://schemas.openxmlformats.org/drawingml/2006/main" lvl="0">
              <a:defRPr/>
            </a:pPr>
            <a:r xmlns:a="http://schemas.openxmlformats.org/drawingml/2006/main">
              <a:rPr lang="sw" altLang="ko-KR" sz="2600">
                <a:solidFill>
                  <a:schemeClr val="tx1">
                    <a:lumMod val="65000"/>
                    <a:lumOff val="35000"/>
                  </a:schemeClr>
                </a:solidFill>
              </a:rPr>
              <a:t>Yusufu alitambua kwa nini Mungu alimtuma Misri. Aliwasamehe ndugu zake na kuchukua familia yake yote mpaka Misri na kuwatunza salama.</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395884" y="-27383"/>
            <a:ext cx="8352231" cy="5400599"/>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4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sw" altLang="ko-KR" sz="4000">
                <a:solidFill>
                  <a:srgbClr val="ff0000"/>
                </a:solidFill>
              </a:rPr>
              <a:t>Somo la Leo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6228184" y="49583"/>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1874093" y="70511"/>
            <a:ext cx="983695" cy="648072"/>
          </a:xfrm>
          <a:prstGeom prst="rect">
            <a:avLst/>
          </a:prstGeom>
          <a:noFill/>
        </p:spPr>
      </p:pic>
      <p:sp>
        <p:nvSpPr>
          <p:cNvPr id="17" name="TextBox 16"/>
          <p:cNvSpPr txBox="1"/>
          <p:nvPr/>
        </p:nvSpPr>
        <p:spPr>
          <a:xfrm>
            <a:off x="467544" y="1124744"/>
            <a:ext cx="8208912" cy="3378676"/>
          </a:xfrm>
          <a:prstGeom prst="rect">
            <a:avLst/>
          </a:prstGeom>
          <a:noFill/>
        </p:spPr>
        <p:txBody>
          <a:bodyPr wrap="square">
            <a:spAutoFit/>
          </a:bodyPr>
          <a:lstStyle/>
          <a:p>
            <a:pPr xmlns:a="http://schemas.openxmlformats.org/drawingml/2006/main" algn="ctr">
              <a:defRPr/>
            </a:pPr>
            <a:r xmlns:a="http://schemas.openxmlformats.org/drawingml/2006/main">
              <a:rPr lang="sw" altLang="ko-KR" sz="3600">
                <a:solidFill>
                  <a:schemeClr val="tx1">
                    <a:lumMod val="65000"/>
                    <a:lumOff val="35000"/>
                  </a:schemeClr>
                </a:solidFill>
              </a:rPr>
              <a:t>Yusufu aliwasamehe ndugu zake waliomtendea mabaya na kuwapenda sawasawa na mapenzi ya Mungu.</a:t>
            </a:r>
            <a:endParaRPr xmlns:a="http://schemas.openxmlformats.org/drawingml/2006/main" lang="en-US" altLang="ko-KR" sz="3600">
              <a:solidFill>
                <a:schemeClr val="tx1">
                  <a:lumMod val="65000"/>
                  <a:lumOff val="35000"/>
                </a:schemeClr>
              </a:solidFill>
            </a:endParaRPr>
          </a:p>
          <a:p>
            <a:pPr algn="ctr">
              <a:defRPr/>
            </a:pPr>
            <a:endParaRPr lang="en-US" altLang="ko-KR" sz="3600">
              <a:solidFill>
                <a:schemeClr val="tx1">
                  <a:lumMod val="65000"/>
                  <a:lumOff val="35000"/>
                </a:schemeClr>
              </a:solidFill>
            </a:endParaRPr>
          </a:p>
          <a:p>
            <a:pPr xmlns:a="http://schemas.openxmlformats.org/drawingml/2006/main" algn="ctr">
              <a:defRPr/>
            </a:pPr>
            <a:r xmlns:a="http://schemas.openxmlformats.org/drawingml/2006/main">
              <a:rPr lang="sw" altLang="ko-KR" sz="3600">
                <a:solidFill>
                  <a:schemeClr val="tx1">
                    <a:lumMod val="65000"/>
                    <a:lumOff val="35000"/>
                  </a:schemeClr>
                </a:solidFill>
              </a:rPr>
              <a:t>Tunapaswa kusamehe familia zetu na marafiki na kuwapenda.</a:t>
            </a:r>
            <a:endParaRPr xmlns:a="http://schemas.openxmlformats.org/drawingml/2006/main" lang="en-US" altLang="ko-KR"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w" altLang="ko-KR" sz="2800">
                <a:solidFill>
                  <a:schemeClr val="tx1">
                    <a:lumMod val="65000"/>
                    <a:lumOff val="35000"/>
                  </a:schemeClr>
                </a:solidFill>
              </a:rPr>
              <a:t>Lakini, Shetani alijigeuza kama nyoka alimjaribu Hawa.</a:t>
            </a:r>
          </a:p>
          <a:p>
            <a:r xmlns:a="http://schemas.openxmlformats.org/drawingml/2006/main">
              <a:rPr lang="sw" altLang="ko-KR" sz="2800">
                <a:solidFill>
                  <a:schemeClr val="tx1">
                    <a:lumMod val="65000"/>
                    <a:lumOff val="35000"/>
                  </a:schemeClr>
                </a:solidFill>
              </a:rPr>
              <a:t>Hatimaye, Hawa akala tunda hilo.</a:t>
            </a: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699"/>
            <a:ext cx="9144000" cy="5892480"/>
          </a:xfrm>
          <a:prstGeom prst="rect">
            <a:avLst/>
          </a:prstGeom>
        </p:spPr>
      </p:pic>
    </p:spTree>
    <p:extLst>
      <p:ext uri="{BB962C8B-B14F-4D97-AF65-F5344CB8AC3E}">
        <p14:creationId xmlns:p14="http://schemas.microsoft.com/office/powerpoint/2010/main" val="2146147376"/>
      </p:ext>
    </p:extLst>
  </p:cSld>
  <p:clrMapOvr>
    <a:masterClrMapping/>
  </p:clrMapOvr>
  <p:transition/>
  <p:timing/>
</p:sld>
</file>

<file path=ppt/slides/slide15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27384"/>
            <a:ext cx="4053592" cy="568404"/>
          </a:xfrm>
          <a:prstGeom prst="rect">
            <a:avLst/>
          </a:prstGeom>
          <a:noFill/>
        </p:spPr>
        <p:txBody>
          <a:bodyPr wrap="square">
            <a:spAutoFit/>
          </a:bodyPr>
          <a:lstStyle/>
          <a:p>
            <a:pPr xmlns:a="http://schemas.openxmlformats.org/drawingml/2006/main" algn="ctr">
              <a:defRPr/>
            </a:pPr>
            <a:r xmlns:a="http://schemas.openxmlformats.org/drawingml/2006/main">
              <a:rPr lang="sw" altLang="ko-KR" sz="3200"/>
              <a:t>Mungu yupo?</a:t>
            </a:r>
            <a:r xmlns:a="http://schemas.openxmlformats.org/drawingml/2006/main">
              <a:rPr lang="sw"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95536" y="1772816"/>
            <a:ext cx="8208912" cy="635104"/>
          </a:xfrm>
          <a:prstGeom prst="rect">
            <a:avLst/>
          </a:prstGeom>
          <a:noFill/>
        </p:spPr>
        <p:txBody>
          <a:bodyPr wrap="square">
            <a:spAutoFit/>
          </a:bodyPr>
          <a:lstStyle/>
          <a:p>
            <a:pPr xmlns:a="http://schemas.openxmlformats.org/drawingml/2006/main" lvl="0">
              <a:defRPr/>
            </a:pPr>
            <a:r xmlns:a="http://schemas.openxmlformats.org/drawingml/2006/main">
              <a:rPr lang="sw" altLang="ko-KR" sz="3600">
                <a:solidFill>
                  <a:srgbClr val="c00000"/>
                </a:solidFill>
              </a:rPr>
              <a:t>Mungu..</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646331"/>
          </a:xfrm>
          <a:prstGeom prst="rect">
            <a:avLst/>
          </a:prstGeom>
          <a:noFill/>
        </p:spPr>
        <p:txBody>
          <a:bodyPr wrap="square">
            <a:spAutoFit/>
          </a:bodyPr>
          <a:lstStyle/>
          <a:p>
            <a:pPr xmlns:a="http://schemas.openxmlformats.org/drawingml/2006/main" lvl="0">
              <a:defRPr/>
            </a:pPr>
            <a:r xmlns:a="http://schemas.openxmlformats.org/drawingml/2006/main">
              <a:rPr lang="sw" altLang="ko-KR" sz="3600">
                <a:solidFill>
                  <a:schemeClr val="tx1">
                    <a:lumMod val="65000"/>
                    <a:lumOff val="35000"/>
                  </a:schemeClr>
                </a:solidFill>
              </a:rPr>
              <a:t>Anatusamehe na anatupenda.</a:t>
            </a:r>
            <a:endParaRPr xmlns:a="http://schemas.openxmlformats.org/drawingml/2006/main" lang="ko-KR" altLang="en-US"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5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09200" y="207095"/>
            <a:ext cx="4053592" cy="695875"/>
          </a:xfrm>
          <a:prstGeom prst="rect">
            <a:avLst/>
          </a:prstGeom>
          <a:noFill/>
        </p:spPr>
        <p:txBody>
          <a:bodyPr wrap="square">
            <a:spAutoFit/>
          </a:bodyPr>
          <a:lstStyle/>
          <a:p>
            <a:pPr xmlns:a="http://schemas.openxmlformats.org/drawingml/2006/main" algn="ctr">
              <a:defRPr/>
            </a:pPr>
            <a:r xmlns:a="http://schemas.openxmlformats.org/drawingml/2006/main">
              <a:rPr lang="sw" altLang="ko-KR" sz="4000">
                <a:solidFill>
                  <a:srgbClr val="ff0000"/>
                </a:solidFill>
              </a:rPr>
              <a:t>Maswali ya Leo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6056326" y="115283"/>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063928" y="67042"/>
            <a:ext cx="983695" cy="648072"/>
          </a:xfrm>
          <a:prstGeom prst="rect">
            <a:avLst/>
          </a:prstGeom>
          <a:noFill/>
        </p:spPr>
      </p:pic>
      <p:sp>
        <p:nvSpPr>
          <p:cNvPr id="23" name="TextBox 22"/>
          <p:cNvSpPr txBox="1"/>
          <p:nvPr/>
        </p:nvSpPr>
        <p:spPr>
          <a:xfrm>
            <a:off x="323528" y="1340768"/>
            <a:ext cx="8424936" cy="1181452"/>
          </a:xfrm>
          <a:prstGeom prst="rect">
            <a:avLst/>
          </a:prstGeom>
          <a:noFill/>
        </p:spPr>
        <p:txBody>
          <a:bodyPr wrap="square">
            <a:spAutoFit/>
          </a:bodyPr>
          <a:lstStyle/>
          <a:p>
            <a:pPr xmlns:a="http://schemas.openxmlformats.org/drawingml/2006/main" lvl="0">
              <a:defRPr/>
            </a:pPr>
            <a:r xmlns:a="http://schemas.openxmlformats.org/drawingml/2006/main">
              <a:rPr lang="sw" altLang="ko-KR" sz="3600">
                <a:solidFill>
                  <a:schemeClr val="tx1">
                    <a:lumMod val="65000"/>
                    <a:lumOff val="35000"/>
                  </a:schemeClr>
                </a:solidFill>
              </a:rPr>
              <a:t>Joseph alikua waziri mkuu wa nchi gani?</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p>
            <a:pPr xmlns:a="http://schemas.openxmlformats.org/drawingml/2006/main" lvl="0">
              <a:defRPr/>
            </a:pPr>
            <a:r xmlns:a="http://schemas.openxmlformats.org/drawingml/2006/main">
              <a:rPr lang="sw" altLang="en-US" sz="2800">
                <a:solidFill>
                  <a:schemeClr val="tx1">
                    <a:lumMod val="65000"/>
                    <a:lumOff val="35000"/>
                  </a:schemeClr>
                </a:solidFill>
              </a:rPr>
              <a:t>① </a:t>
            </a:r>
            <a:r xmlns:a="http://schemas.openxmlformats.org/drawingml/2006/main">
              <a:rPr lang="sw" altLang="ko-KR" sz="2800">
                <a:solidFill>
                  <a:schemeClr val="tx1">
                    <a:lumMod val="65000"/>
                    <a:lumOff val="35000"/>
                  </a:schemeClr>
                </a:solidFill>
              </a:rPr>
              <a:t>Misri</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11418"/>
          </a:xfrm>
          <a:prstGeom prst="rect">
            <a:avLst/>
          </a:prstGeom>
          <a:noFill/>
        </p:spPr>
        <p:txBody>
          <a:bodyPr wrap="square">
            <a:spAutoFit/>
          </a:bodyPr>
          <a:lstStyle/>
          <a:p>
            <a:pPr xmlns:a="http://schemas.openxmlformats.org/drawingml/2006/main" lvl="0">
              <a:defRPr/>
            </a:pPr>
            <a:r xmlns:a="http://schemas.openxmlformats.org/drawingml/2006/main">
              <a:rPr lang="sw" altLang="en-US" sz="2800">
                <a:solidFill>
                  <a:schemeClr val="tx1">
                    <a:lumMod val="65000"/>
                    <a:lumOff val="35000"/>
                  </a:schemeClr>
                </a:solidFill>
              </a:rPr>
              <a:t>② </a:t>
            </a:r>
            <a:r xmlns:a="http://schemas.openxmlformats.org/drawingml/2006/main">
              <a:rPr lang="sw" altLang="ko-KR" sz="2800">
                <a:solidFill>
                  <a:schemeClr val="tx1">
                    <a:lumMod val="65000"/>
                    <a:lumOff val="35000"/>
                  </a:schemeClr>
                </a:solidFill>
              </a:rPr>
              <a:t>Israeli</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a:spAutoFit/>
          </a:bodyPr>
          <a:lstStyle/>
          <a:p>
            <a:pPr xmlns:a="http://schemas.openxmlformats.org/drawingml/2006/main" lvl="0">
              <a:defRPr/>
            </a:pPr>
            <a:r xmlns:a="http://schemas.openxmlformats.org/drawingml/2006/main">
              <a:rPr lang="sw" altLang="en-US" sz="2800">
                <a:solidFill>
                  <a:schemeClr val="tx1">
                    <a:lumMod val="65000"/>
                    <a:lumOff val="35000"/>
                  </a:schemeClr>
                </a:solidFill>
              </a:rPr>
              <a:t>③ </a:t>
            </a:r>
            <a:r xmlns:a="http://schemas.openxmlformats.org/drawingml/2006/main">
              <a:rPr lang="sw" altLang="ko-KR" sz="2800">
                <a:solidFill>
                  <a:schemeClr val="tx1">
                    <a:lumMod val="65000"/>
                    <a:lumOff val="35000"/>
                  </a:schemeClr>
                </a:solidFill>
              </a:rPr>
              <a:t>Uajemi</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a:spAutoFit/>
          </a:bodyPr>
          <a:lstStyle/>
          <a:p>
            <a:pPr xmlns:a="http://schemas.openxmlformats.org/drawingml/2006/main" lvl="0">
              <a:defRPr/>
            </a:pPr>
            <a:r xmlns:a="http://schemas.openxmlformats.org/drawingml/2006/main">
              <a:rPr lang="sw" altLang="en-US" sz="2800">
                <a:solidFill>
                  <a:schemeClr val="tx1">
                    <a:lumMod val="65000"/>
                    <a:lumOff val="35000"/>
                  </a:schemeClr>
                </a:solidFill>
              </a:rPr>
              <a:t>④ </a:t>
            </a:r>
            <a:r xmlns:a="http://schemas.openxmlformats.org/drawingml/2006/main">
              <a:rPr lang="sw" altLang="ko-KR" sz="2800">
                <a:solidFill>
                  <a:schemeClr val="tx1">
                    <a:lumMod val="65000"/>
                    <a:lumOff val="35000"/>
                  </a:schemeClr>
                </a:solidFill>
              </a:rPr>
              <a:t>Babeli</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2790801"/>
            <a:ext cx="8712968" cy="512469"/>
          </a:xfrm>
          <a:prstGeom prst="rect">
            <a:avLst/>
          </a:prstGeom>
          <a:noFill/>
        </p:spPr>
        <p:txBody>
          <a:bodyPr wrap="square">
            <a:spAutoFit/>
          </a:bodyPr>
          <a:lstStyle/>
          <a:p>
            <a:pPr xmlns:a="http://schemas.openxmlformats.org/drawingml/2006/main" lvl="0">
              <a:defRPr/>
            </a:pPr>
            <a:r xmlns:a="http://schemas.openxmlformats.org/drawingml/2006/main">
              <a:rPr lang="sw" altLang="en-US" sz="2800">
                <a:solidFill>
                  <a:srgbClr val="ff0000"/>
                </a:solidFill>
              </a:rPr>
              <a:t>① </a:t>
            </a:r>
            <a:r xmlns:a="http://schemas.openxmlformats.org/drawingml/2006/main">
              <a:rPr lang="sw" altLang="ko-KR" sz="2800">
                <a:solidFill>
                  <a:srgbClr val="ff0000"/>
                </a:solidFill>
              </a:rPr>
              <a:t>Misri</a:t>
            </a:r>
            <a:endParaRPr xmlns:a="http://schemas.openxmlformats.org/drawingml/2006/main" lang="ko-KR" altLang="en-US" sz="2800">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5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sw" altLang="ko-KR" sz="4000">
                <a:solidFill>
                  <a:srgbClr val="ff0000"/>
                </a:solidFill>
              </a:rPr>
              <a:t>Neno la Leo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6095785"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128472" y="112603"/>
            <a:ext cx="983695" cy="648072"/>
          </a:xfrm>
          <a:prstGeom prst="rect">
            <a:avLst/>
          </a:prstGeom>
          <a:noFill/>
        </p:spPr>
      </p:pic>
      <p:sp>
        <p:nvSpPr>
          <p:cNvPr id="23" name="TextBox 22"/>
          <p:cNvSpPr txBox="1"/>
          <p:nvPr/>
        </p:nvSpPr>
        <p:spPr>
          <a:xfrm>
            <a:off x="539552" y="1844824"/>
            <a:ext cx="8208912" cy="1182221"/>
          </a:xfrm>
          <a:prstGeom prst="rect">
            <a:avLst/>
          </a:prstGeom>
          <a:noFill/>
        </p:spPr>
        <p:txBody>
          <a:bodyPr wrap="square">
            <a:spAutoFit/>
          </a:bodyPr>
          <a:lstStyle/>
          <a:p>
            <a:pPr xmlns:a="http://schemas.openxmlformats.org/drawingml/2006/main" lvl="0">
              <a:defRPr/>
            </a:pPr>
            <a:r xmlns:a="http://schemas.openxmlformats.org/drawingml/2006/main">
              <a:rPr lang="sw" altLang="ko-KR" sz="3600">
                <a:solidFill>
                  <a:schemeClr val="bg1">
                    <a:lumMod val="50000"/>
                  </a:schemeClr>
                </a:solidFill>
              </a:rPr>
              <a:t>Ingawa Yosefu aliwatambua ndugu zake, hawakumtambua.</a:t>
            </a:r>
            <a:endParaRPr xmlns:a="http://schemas.openxmlformats.org/drawingml/2006/main" lang="ko-KR" altLang="en-US" sz="3600">
              <a:solidFill>
                <a:schemeClr val="bg1">
                  <a:lumMod val="50000"/>
                </a:schemeClr>
              </a:solidFill>
            </a:endParaRPr>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sw" altLang="ko-KR" sz="2800">
                <a:solidFill>
                  <a:schemeClr val="tx1">
                    <a:lumMod val="65000"/>
                    <a:lumOff val="35000"/>
                  </a:schemeClr>
                </a:solidFill>
              </a:rPr>
              <a:t>Mwanzo</a:t>
            </a:r>
            <a:r xmlns:a="http://schemas.openxmlformats.org/drawingml/2006/main">
              <a:rPr lang="sw" altLang="en-US" sz="2800">
                <a:solidFill>
                  <a:schemeClr val="tx1">
                    <a:lumMod val="65000"/>
                    <a:lumOff val="35000"/>
                  </a:schemeClr>
                </a:solidFill>
              </a:rPr>
              <a:t> </a:t>
            </a:r>
            <a:r xmlns:a="http://schemas.openxmlformats.org/drawingml/2006/main">
              <a:rPr lang="sw" altLang="ko-KR" sz="2800">
                <a:solidFill>
                  <a:schemeClr val="tx1">
                    <a:lumMod val="65000"/>
                    <a:lumOff val="35000"/>
                  </a:schemeClr>
                </a:solidFill>
              </a:rPr>
              <a:t>42:</a:t>
            </a:r>
            <a:r xmlns:a="http://schemas.openxmlformats.org/drawingml/2006/main">
              <a:rPr lang="sw" altLang="en-US" sz="2800">
                <a:solidFill>
                  <a:schemeClr val="tx1">
                    <a:lumMod val="65000"/>
                    <a:lumOff val="35000"/>
                  </a:schemeClr>
                </a:solidFill>
              </a:rPr>
              <a:t> </a:t>
            </a:r>
            <a:r xmlns:a="http://schemas.openxmlformats.org/drawingml/2006/main">
              <a:rPr lang="sw" altLang="ko-KR" sz="2800">
                <a:solidFill>
                  <a:schemeClr val="tx1">
                    <a:lumMod val="65000"/>
                    <a:lumOff val="35000"/>
                  </a:schemeClr>
                </a:solidFill>
              </a:rPr>
              <a:t>8</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5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2952328" cy="369332"/>
          </a:xfrm>
          <a:prstGeom prst="rect">
            <a:avLst/>
          </a:prstGeom>
          <a:noFill/>
        </p:spPr>
        <p:txBody>
          <a:bodyPr wrap="square">
            <a:spAutoFit/>
          </a:bodyPr>
          <a:lstStyle/>
          <a:p>
            <a:pPr xmlns:a="http://schemas.openxmlformats.org/drawingml/2006/main" lvl="0">
              <a:defRPr/>
            </a:pPr>
            <a:r xmlns:a="http://schemas.openxmlformats.org/drawingml/2006/main">
              <a:rPr lang="sw" altLang="ko-KR" b="1">
                <a:solidFill>
                  <a:schemeClr val="tx1">
                    <a:lumMod val="50000"/>
                    <a:lumOff val="50000"/>
                  </a:schemeClr>
                </a:solidFill>
              </a:rPr>
              <a:t>No.15 Neno la Mungu</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rot="0">
            <a:off x="-15730" y="23842"/>
            <a:ext cx="9239373" cy="1075197"/>
            <a:chOff x="13147" y="44624"/>
            <a:chExt cx="9311381" cy="1075197"/>
          </a:xfrm>
        </p:grpSpPr>
        <p:pic>
          <p:nvPicPr>
            <p:cNvPr id="1028" name="Picture 4" descr="D:\bk\bacdk1.png"/>
            <p:cNvPicPr>
              <a:picLocks noChangeAspect="1" noChangeArrowheads="1"/>
            </p:cNvPicPr>
            <p:nvPr/>
          </p:nvPicPr>
          <p:blipFill rotWithShape="1">
            <a:blip r:embed="rId2"/>
            <a:srcRect b="32580"/>
            <a:stretch>
              <a:fillRect/>
            </a:stretch>
          </p:blipFill>
          <p:spPr>
            <a:xfrm>
              <a:off x="13147" y="44624"/>
              <a:ext cx="6935117" cy="1075197"/>
            </a:xfrm>
            <a:prstGeom prst="rect">
              <a:avLst/>
            </a:prstGeom>
            <a:noFill/>
          </p:spPr>
        </p:pic>
        <p:pic>
          <p:nvPicPr>
            <p:cNvPr id="9" name="Picture 4" descr="D:\bk\bacdk1.png"/>
            <p:cNvPicPr>
              <a:picLocks noChangeAspect="1" noChangeArrowheads="1"/>
            </p:cNvPicPr>
            <p:nvPr/>
          </p:nvPicPr>
          <p:blipFill rotWithShape="1">
            <a:blip r:embed="rId3"/>
            <a:srcRect r="66060" b="32600"/>
            <a:stretch>
              <a:fillRect/>
            </a:stretch>
          </p:blipFill>
          <p:spPr>
            <a:xfrm>
              <a:off x="6970696" y="44819"/>
              <a:ext cx="2353832" cy="1075002"/>
            </a:xfrm>
            <a:prstGeom prst="rect">
              <a:avLst/>
            </a:prstGeom>
            <a:noFill/>
          </p:spPr>
        </p:pic>
      </p:grpSp>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4"/>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5"/>
            <a:srcRect t="66340" r="66060"/>
            <a:stretch>
              <a:fillRect/>
            </a:stretch>
          </p:blipFill>
          <p:spPr>
            <a:xfrm>
              <a:off x="6970696" y="1102889"/>
              <a:ext cx="2353832" cy="536826"/>
            </a:xfrm>
            <a:prstGeom prst="rect">
              <a:avLst/>
            </a:prstGeom>
            <a:noFill/>
          </p:spPr>
        </p:pic>
      </p:grpSp>
      <p:pic>
        <p:nvPicPr>
          <p:cNvPr id="1029" name="Picture 5" descr="D:\bk\bklogo2_1-1.png"/>
          <p:cNvPicPr>
            <a:picLocks noChangeAspect="1" noChangeArrowheads="1"/>
          </p:cNvPicPr>
          <p:nvPr/>
        </p:nvPicPr>
        <p:blipFill rotWithShape="1">
          <a:blip r:embed="rId6"/>
          <a:srcRect/>
          <a:stretch>
            <a:fillRect/>
          </a:stretch>
        </p:blipFill>
        <p:spPr>
          <a:xfrm>
            <a:off x="717027" y="4221087"/>
            <a:ext cx="2592288" cy="2036385"/>
          </a:xfrm>
          <a:prstGeom prst="rect">
            <a:avLst/>
          </a:prstGeom>
          <a:noFill/>
        </p:spPr>
      </p:pic>
      <p:pic>
        <p:nvPicPr>
          <p:cNvPr id="16" name="Picture 5" descr="D:\bk\bklogo2_1-1.png"/>
          <p:cNvPicPr>
            <a:picLocks noChangeAspect="1" noChangeArrowheads="1"/>
          </p:cNvPicPr>
          <p:nvPr/>
        </p:nvPicPr>
        <p:blipFill rotWithShape="1">
          <a:blip r:embed="rId7"/>
          <a:srcRect t="65930"/>
          <a:stretch>
            <a:fillRect/>
          </a:stretch>
        </p:blipFill>
        <p:spPr>
          <a:xfrm>
            <a:off x="715311" y="5381842"/>
            <a:ext cx="2594003" cy="868597"/>
          </a:xfrm>
          <a:prstGeom prst="rect">
            <a:avLst/>
          </a:prstGeom>
          <a:noFill/>
        </p:spPr>
      </p:pic>
      <p:sp>
        <p:nvSpPr>
          <p:cNvPr id="14" name="TextBox 13"/>
          <p:cNvSpPr txBox="1"/>
          <p:nvPr/>
        </p:nvSpPr>
        <p:spPr>
          <a:xfrm>
            <a:off x="179512" y="1916832"/>
            <a:ext cx="3931114" cy="2777088"/>
          </a:xfrm>
          <a:prstGeom prst="rect">
            <a:avLst/>
          </a:prstGeom>
          <a:noFill/>
        </p:spPr>
        <p:txBody>
          <a:bodyPr wrap="square">
            <a:spAutoFit/>
          </a:bodyPr>
          <a:lstStyle/>
          <a:p>
            <a:pPr xmlns:a="http://schemas.openxmlformats.org/drawingml/2006/main" algn="ctr">
              <a:defRPr/>
            </a:pPr>
            <a:r xmlns:a="http://schemas.openxmlformats.org/drawingml/2006/main">
              <a:rPr lang="sw" altLang="ko-KR" sz="4400"/>
              <a:t>Mtoto Aliyeokolewa na Maji</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pic>
        <p:nvPicPr>
          <p:cNvPr id="3" name="그림 2"/>
          <p:cNvPicPr>
            <a:picLocks noChangeAspect="1"/>
          </p:cNvPicPr>
          <p:nvPr/>
        </p:nvPicPr>
        <p:blipFill rotWithShape="1">
          <a:blip r:embed="rId8"/>
          <a:stretch>
            <a:fillRect/>
          </a:stretch>
        </p:blipFill>
        <p:spPr>
          <a:xfrm>
            <a:off x="4075130" y="1423351"/>
            <a:ext cx="5033374" cy="4885969"/>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sw" altLang="ko-KR" sz="4000">
                <a:solidFill>
                  <a:srgbClr val="ff0000"/>
                </a:solidFill>
              </a:rPr>
              <a:t>Neno la Leo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6054787" y="95728"/>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012172" y="54974"/>
            <a:ext cx="983695" cy="648072"/>
          </a:xfrm>
          <a:prstGeom prst="rect">
            <a:avLst/>
          </a:prstGeom>
          <a:noFill/>
        </p:spPr>
      </p:pic>
      <p:sp>
        <p:nvSpPr>
          <p:cNvPr id="23" name="TextBox 22"/>
          <p:cNvSpPr txBox="1"/>
          <p:nvPr/>
        </p:nvSpPr>
        <p:spPr>
          <a:xfrm>
            <a:off x="539552" y="1844824"/>
            <a:ext cx="8208912" cy="2830046"/>
          </a:xfrm>
          <a:prstGeom prst="rect">
            <a:avLst/>
          </a:prstGeom>
          <a:noFill/>
        </p:spPr>
        <p:txBody>
          <a:bodyPr wrap="square">
            <a:spAutoFit/>
          </a:bodyPr>
          <a:lstStyle/>
          <a:p>
            <a:pPr xmlns:a="http://schemas.openxmlformats.org/drawingml/2006/main" lvl="0">
              <a:defRPr/>
            </a:pPr>
            <a:r xmlns:a="http://schemas.openxmlformats.org/drawingml/2006/main">
              <a:rPr lang="sw" altLang="ko-KR" sz="3600">
                <a:solidFill>
                  <a:schemeClr val="tx1">
                    <a:lumMod val="65000"/>
                    <a:lumOff val="35000"/>
                  </a:schemeClr>
                </a:solidFill>
              </a:rPr>
              <a:t>Mtoto alipokua, akampeleka kwa binti Farao, naye akawa mwanawe. Akamwita jina lake Musa, akisema, Nilimtoa majini.</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sw" altLang="ko-KR" sz="2800">
                <a:solidFill>
                  <a:schemeClr val="tx1">
                    <a:lumMod val="65000"/>
                    <a:lumOff val="35000"/>
                  </a:schemeClr>
                </a:solidFill>
              </a:rPr>
              <a:t>Kutoka</a:t>
            </a:r>
            <a:r xmlns:a="http://schemas.openxmlformats.org/drawingml/2006/main">
              <a:rPr lang="sw" altLang="en-US" sz="2800">
                <a:solidFill>
                  <a:schemeClr val="tx1">
                    <a:lumMod val="65000"/>
                    <a:lumOff val="35000"/>
                  </a:schemeClr>
                </a:solidFill>
              </a:rPr>
              <a:t> </a:t>
            </a:r>
            <a:r xmlns:a="http://schemas.openxmlformats.org/drawingml/2006/main">
              <a:rPr lang="sw" altLang="ko-KR" sz="2800">
                <a:solidFill>
                  <a:schemeClr val="tx1">
                    <a:lumMod val="65000"/>
                    <a:lumOff val="35000"/>
                  </a:schemeClr>
                </a:solidFill>
              </a:rPr>
              <a:t>2:10</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5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389" y="5473005"/>
            <a:ext cx="8963222" cy="1373565"/>
          </a:xfrm>
          <a:prstGeom prst="rect">
            <a:avLst/>
          </a:prstGeom>
          <a:noFill/>
        </p:spPr>
        <p:txBody>
          <a:bodyPr wrap="square">
            <a:spAutoFit/>
          </a:bodyPr>
          <a:lstStyle/>
          <a:p>
            <a:pPr xmlns:a="http://schemas.openxmlformats.org/drawingml/2006/main" lvl="0">
              <a:defRPr/>
            </a:pPr>
            <a:r xmlns:a="http://schemas.openxmlformats.org/drawingml/2006/main">
              <a:rPr lang="sw" altLang="ko-KR" sz="2800">
                <a:solidFill>
                  <a:schemeClr val="tx1">
                    <a:lumMod val="65000"/>
                    <a:lumOff val="35000"/>
                  </a:schemeClr>
                </a:solidFill>
              </a:rPr>
              <a:t>Mfalme wa Misri, Farao, aliamuru watoto wote wachanga Waisraeli wawatupe ndani ya Mto Nile na kuwaacha wauawe.</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0" y="12941"/>
            <a:ext cx="9144000" cy="5432283"/>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5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40722"/>
          </a:xfrm>
          <a:prstGeom prst="rect">
            <a:avLst/>
          </a:prstGeom>
          <a:noFill/>
        </p:spPr>
        <p:txBody>
          <a:bodyPr wrap="square">
            <a:spAutoFit/>
          </a:bodyPr>
          <a:lstStyle/>
          <a:p>
            <a:pPr xmlns:a="http://schemas.openxmlformats.org/drawingml/2006/main" lvl="0">
              <a:defRPr/>
            </a:pPr>
            <a:r xmlns:a="http://schemas.openxmlformats.org/drawingml/2006/main">
              <a:rPr lang="sw" altLang="ko-KR" sz="2800">
                <a:solidFill>
                  <a:schemeClr val="tx1">
                    <a:lumMod val="65000"/>
                    <a:lumOff val="35000"/>
                  </a:schemeClr>
                </a:solidFill>
              </a:rPr>
              <a:t>Yokebedi, mama ya Musa, hakuwa na lingine ila kuruhusu mwanawe achukuliwe kwenye mto Nile.</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12714" y="1"/>
            <a:ext cx="9144000" cy="5877272"/>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5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229200"/>
            <a:ext cx="9054634" cy="1369720"/>
          </a:xfrm>
          <a:prstGeom prst="rect">
            <a:avLst/>
          </a:prstGeom>
          <a:noFill/>
        </p:spPr>
        <p:txBody>
          <a:bodyPr wrap="square">
            <a:spAutoFit/>
          </a:bodyPr>
          <a:lstStyle/>
          <a:p>
            <a:pPr xmlns:a="http://schemas.openxmlformats.org/drawingml/2006/main" lvl="0">
              <a:defRPr/>
            </a:pPr>
            <a:r xmlns:a="http://schemas.openxmlformats.org/drawingml/2006/main">
              <a:rPr lang="sw" altLang="ko-KR" sz="2800">
                <a:solidFill>
                  <a:schemeClr val="tx1">
                    <a:lumMod val="65000"/>
                    <a:lumOff val="35000"/>
                  </a:schemeClr>
                </a:solidFill>
              </a:rPr>
              <a:t>Wakati huo, binti wa kifalme wa Misri alimwona mtoto mchanga alipokuwa akioga mtoni. Alikuwa na nia ya kumkuza kijana huyo.</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0" y="-27383"/>
            <a:ext cx="9144000" cy="5328591"/>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5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301208"/>
            <a:ext cx="9054634" cy="1373912"/>
          </a:xfrm>
          <a:prstGeom prst="rect">
            <a:avLst/>
          </a:prstGeom>
          <a:noFill/>
        </p:spPr>
        <p:txBody>
          <a:bodyPr wrap="square">
            <a:spAutoFit/>
          </a:bodyPr>
          <a:lstStyle/>
          <a:p>
            <a:pPr xmlns:a="http://schemas.openxmlformats.org/drawingml/2006/main" lvl="0">
              <a:defRPr/>
            </a:pPr>
            <a:r xmlns:a="http://schemas.openxmlformats.org/drawingml/2006/main">
              <a:rPr lang="sw" altLang="ko-KR" sz="2800">
                <a:solidFill>
                  <a:schemeClr val="tx1">
                    <a:lumMod val="65000"/>
                    <a:lumOff val="35000"/>
                  </a:schemeClr>
                </a:solidFill>
              </a:rPr>
              <a:t>Dada yake alimwona binti mfalme akimtoa mtoto wa kiume kutoka kwenye kikapu. Alimtambulisha mama yake halisi, Yokebedi, amnyonyeshee mtoto wa kiume.</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0" y="-27383"/>
            <a:ext cx="9144000" cy="5184575"/>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5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2102" y="5042118"/>
            <a:ext cx="9054634" cy="1794927"/>
          </a:xfrm>
          <a:prstGeom prst="rect">
            <a:avLst/>
          </a:prstGeom>
          <a:noFill/>
        </p:spPr>
        <p:txBody>
          <a:bodyPr wrap="square">
            <a:spAutoFit/>
          </a:bodyPr>
          <a:lstStyle/>
          <a:p>
            <a:pPr xmlns:a="http://schemas.openxmlformats.org/drawingml/2006/main" lvl="0">
              <a:defRPr/>
            </a:pPr>
            <a:r xmlns:a="http://schemas.openxmlformats.org/drawingml/2006/main">
              <a:rPr lang="sw" altLang="ko-KR" sz="2800">
                <a:solidFill>
                  <a:schemeClr val="tx1">
                    <a:lumMod val="65000"/>
                    <a:lumOff val="35000"/>
                  </a:schemeClr>
                </a:solidFill>
              </a:rPr>
              <a:t>Mtoto alipokua mkubwa, alirudishwa kwa binti mfalme ili awe mwanawe. Akamwita Musa, akisema, Nilimtoa majini. Musa alikulia Misri</a:t>
            </a:r>
            <a:r xmlns:a="http://schemas.openxmlformats.org/drawingml/2006/main">
              <a:rPr lang="sw" altLang="en-US" sz="2800">
                <a:solidFill>
                  <a:schemeClr val="tx1">
                    <a:lumMod val="65000"/>
                    <a:lumOff val="35000"/>
                  </a:schemeClr>
                </a:solidFill>
              </a:rPr>
              <a:t> </a:t>
            </a:r>
            <a:r xmlns:a="http://schemas.openxmlformats.org/drawingml/2006/main">
              <a:rPr lang="sw" altLang="ko-KR" sz="2800">
                <a:solidFill>
                  <a:schemeClr val="tx1">
                    <a:lumMod val="65000"/>
                    <a:lumOff val="35000"/>
                  </a:schemeClr>
                </a:solidFill>
              </a:rPr>
              <a:t>Ikulu.</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0" y="-27383"/>
            <a:ext cx="9144000" cy="5040559"/>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89366" y="5859269"/>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w" altLang="ko-KR" sz="2800">
                <a:solidFill>
                  <a:schemeClr val="tx1">
                    <a:lumMod val="65000"/>
                    <a:lumOff val="35000"/>
                  </a:schemeClr>
                </a:solidFill>
              </a:rPr>
              <a:t>Na Hawa akampa Adamu mwingine.</a:t>
            </a:r>
          </a:p>
          <a:p>
            <a:r xmlns:a="http://schemas.openxmlformats.org/drawingml/2006/main">
              <a:rPr lang="sw" altLang="ko-KR" sz="2800">
                <a:solidFill>
                  <a:schemeClr val="tx1">
                    <a:lumMod val="65000"/>
                    <a:lumOff val="35000"/>
                  </a:schemeClr>
                </a:solidFill>
              </a:rPr>
              <a:t>Adamu naye alikula.</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1444" y="0"/>
            <a:ext cx="8392556" cy="5933164"/>
          </a:xfrm>
          <a:prstGeom prst="rect">
            <a:avLst/>
          </a:prstGeom>
        </p:spPr>
      </p:pic>
    </p:spTree>
    <p:extLst>
      <p:ext uri="{BB962C8B-B14F-4D97-AF65-F5344CB8AC3E}">
        <p14:creationId xmlns:p14="http://schemas.microsoft.com/office/powerpoint/2010/main" val="2574512773"/>
      </p:ext>
    </p:extLst>
  </p:cSld>
  <p:clrMapOvr>
    <a:masterClrMapping/>
  </p:clrMapOvr>
  <p:transition/>
  <p:timing/>
</p:sld>
</file>

<file path=ppt/slides/slide16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3"/>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4"/>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5"/>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6"/>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sw" altLang="ko-KR" sz="4000">
                <a:solidFill>
                  <a:srgbClr val="ff0000"/>
                </a:solidFill>
              </a:rPr>
              <a:t>Somo la Leo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7"/>
          <a:srcRect b="31910"/>
          <a:stretch>
            <a:fillRect/>
          </a:stretch>
        </p:blipFill>
        <p:spPr>
          <a:xfrm>
            <a:off x="6223080" y="49915"/>
            <a:ext cx="951738" cy="648072"/>
          </a:xfrm>
          <a:prstGeom prst="rect">
            <a:avLst/>
          </a:prstGeom>
          <a:noFill/>
        </p:spPr>
      </p:pic>
      <p:pic>
        <p:nvPicPr>
          <p:cNvPr id="22" name="Picture 5" descr="D:\bk\bklogo2_1-1.png"/>
          <p:cNvPicPr>
            <a:picLocks noChangeAspect="1" noChangeArrowheads="1"/>
          </p:cNvPicPr>
          <p:nvPr/>
        </p:nvPicPr>
        <p:blipFill rotWithShape="1">
          <a:blip r:embed="rId8"/>
          <a:srcRect b="31910"/>
          <a:stretch>
            <a:fillRect/>
          </a:stretch>
        </p:blipFill>
        <p:spPr>
          <a:xfrm flipH="1">
            <a:off x="2012172" y="82696"/>
            <a:ext cx="983695" cy="648072"/>
          </a:xfrm>
          <a:prstGeom prst="rect">
            <a:avLst/>
          </a:prstGeom>
          <a:noFill/>
        </p:spPr>
      </p:pic>
      <p:sp>
        <p:nvSpPr>
          <p:cNvPr id="17" name="TextBox 16"/>
          <p:cNvSpPr txBox="1"/>
          <p:nvPr/>
        </p:nvSpPr>
        <p:spPr>
          <a:xfrm>
            <a:off x="467544" y="1484784"/>
            <a:ext cx="8208912" cy="4475961"/>
          </a:xfrm>
          <a:prstGeom prst="rect">
            <a:avLst/>
          </a:prstGeom>
          <a:noFill/>
        </p:spPr>
        <p:txBody>
          <a:bodyPr wrap="square">
            <a:spAutoFit/>
          </a:bodyPr>
          <a:lstStyle/>
          <a:p>
            <a:pPr xmlns:a="http://schemas.openxmlformats.org/drawingml/2006/main" algn="ctr">
              <a:defRPr/>
            </a:pPr>
            <a:r xmlns:a="http://schemas.openxmlformats.org/drawingml/2006/main">
              <a:rPr lang="sw" altLang="ko-KR" sz="3600">
                <a:solidFill>
                  <a:schemeClr val="tx1">
                    <a:lumMod val="65000"/>
                    <a:lumOff val="35000"/>
                  </a:schemeClr>
                </a:solidFill>
              </a:rPr>
              <a:t>Mungu alimwokoa Musa.</a:t>
            </a:r>
            <a:endParaRPr xmlns:a="http://schemas.openxmlformats.org/drawingml/2006/main" lang="en-US" altLang="ko-KR" sz="3600">
              <a:solidFill>
                <a:schemeClr val="tx1">
                  <a:lumMod val="65000"/>
                  <a:lumOff val="35000"/>
                </a:schemeClr>
              </a:solidFill>
            </a:endParaRPr>
          </a:p>
          <a:p>
            <a:pPr algn="ctr">
              <a:defRPr/>
            </a:pPr>
            <a:endParaRPr lang="en-US" altLang="ko-KR" sz="3600">
              <a:solidFill>
                <a:schemeClr val="tx1">
                  <a:lumMod val="65000"/>
                  <a:lumOff val="35000"/>
                </a:schemeClr>
              </a:solidFill>
            </a:endParaRPr>
          </a:p>
          <a:p>
            <a:pPr xmlns:a="http://schemas.openxmlformats.org/drawingml/2006/main" algn="ctr">
              <a:defRPr/>
            </a:pPr>
            <a:r xmlns:a="http://schemas.openxmlformats.org/drawingml/2006/main">
              <a:rPr lang="sw" altLang="ko-KR" sz="3600">
                <a:solidFill>
                  <a:schemeClr val="tx1">
                    <a:lumMod val="65000"/>
                    <a:lumOff val="35000"/>
                  </a:schemeClr>
                </a:solidFill>
              </a:rPr>
              <a:t>Mungu alituokoa kwa hekima na nguvu zake za ajabu (rizikizo).</a:t>
            </a:r>
            <a:endParaRPr xmlns:a="http://schemas.openxmlformats.org/drawingml/2006/main" lang="en-US" altLang="ko-KR" sz="3600">
              <a:solidFill>
                <a:schemeClr val="tx1">
                  <a:lumMod val="65000"/>
                  <a:lumOff val="35000"/>
                </a:schemeClr>
              </a:solidFill>
            </a:endParaRPr>
          </a:p>
          <a:p>
            <a:pPr algn="ctr">
              <a:defRPr/>
            </a:pPr>
            <a:endParaRPr lang="en-US" altLang="ko-KR" sz="3600">
              <a:solidFill>
                <a:schemeClr val="tx1">
                  <a:lumMod val="65000"/>
                  <a:lumOff val="35000"/>
                </a:schemeClr>
              </a:solidFill>
            </a:endParaRPr>
          </a:p>
          <a:p>
            <a:pPr xmlns:a="http://schemas.openxmlformats.org/drawingml/2006/main" algn="ctr">
              <a:defRPr/>
            </a:pPr>
            <a:r xmlns:a="http://schemas.openxmlformats.org/drawingml/2006/main">
              <a:rPr lang="sw" altLang="ko-KR" sz="3600">
                <a:solidFill>
                  <a:schemeClr val="tx1">
                    <a:lumMod val="65000"/>
                    <a:lumOff val="35000"/>
                  </a:schemeClr>
                </a:solidFill>
              </a:rPr>
              <a:t>Tuamini kuwa mipango ya Mungu ni mikubwa na kamilifu kuliko yangu siku zote.</a:t>
            </a:r>
            <a:endParaRPr xmlns:a="http://schemas.openxmlformats.org/drawingml/2006/main" lang="ko-KR" altLang="en-US"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6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27384"/>
            <a:ext cx="4053592" cy="568404"/>
          </a:xfrm>
          <a:prstGeom prst="rect">
            <a:avLst/>
          </a:prstGeom>
          <a:noFill/>
        </p:spPr>
        <p:txBody>
          <a:bodyPr wrap="square">
            <a:spAutoFit/>
          </a:bodyPr>
          <a:lstStyle/>
          <a:p>
            <a:pPr xmlns:a="http://schemas.openxmlformats.org/drawingml/2006/main" algn="ctr">
              <a:defRPr/>
            </a:pPr>
            <a:r xmlns:a="http://schemas.openxmlformats.org/drawingml/2006/main">
              <a:rPr lang="sw" altLang="ko-KR" sz="3200"/>
              <a:t>Mungu ni nani?</a:t>
            </a:r>
            <a:r xmlns:a="http://schemas.openxmlformats.org/drawingml/2006/main">
              <a:rPr lang="sw"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95536" y="1772816"/>
            <a:ext cx="8208912" cy="635104"/>
          </a:xfrm>
          <a:prstGeom prst="rect">
            <a:avLst/>
          </a:prstGeom>
          <a:noFill/>
        </p:spPr>
        <p:txBody>
          <a:bodyPr wrap="square">
            <a:spAutoFit/>
          </a:bodyPr>
          <a:lstStyle/>
          <a:p>
            <a:pPr xmlns:a="http://schemas.openxmlformats.org/drawingml/2006/main" lvl="0">
              <a:defRPr/>
            </a:pPr>
            <a:r xmlns:a="http://schemas.openxmlformats.org/drawingml/2006/main">
              <a:rPr lang="sw" altLang="ko-KR" sz="3600">
                <a:solidFill>
                  <a:srgbClr val="c00000"/>
                </a:solidFill>
              </a:rPr>
              <a:t>Mungu..</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37926"/>
          </a:xfrm>
          <a:prstGeom prst="rect">
            <a:avLst/>
          </a:prstGeom>
          <a:noFill/>
        </p:spPr>
        <p:txBody>
          <a:bodyPr wrap="square">
            <a:spAutoFit/>
          </a:bodyPr>
          <a:lstStyle/>
          <a:p>
            <a:pPr xmlns:a="http://schemas.openxmlformats.org/drawingml/2006/main" algn="ctr">
              <a:defRPr/>
            </a:pPr>
            <a:r xmlns:a="http://schemas.openxmlformats.org/drawingml/2006/main">
              <a:rPr lang="sw" altLang="ko-KR" sz="3600">
                <a:solidFill>
                  <a:schemeClr val="tx1">
                    <a:lumMod val="65000"/>
                    <a:lumOff val="35000"/>
                  </a:schemeClr>
                </a:solidFill>
              </a:rPr>
              <a:t>Yeye ndiye Mungu mweza yote anayetimiza mapenzi yake licha ya kizuizi chochote.</a:t>
            </a:r>
            <a:endParaRPr xmlns:a="http://schemas.openxmlformats.org/drawingml/2006/main" lang="ko-KR" altLang="en-US"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6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p>
            <a:pPr xmlns:a="http://schemas.openxmlformats.org/drawingml/2006/main" algn="ctr">
              <a:defRPr/>
            </a:pPr>
            <a:r xmlns:a="http://schemas.openxmlformats.org/drawingml/2006/main">
              <a:rPr lang="sw" altLang="ko-KR" sz="4000">
                <a:solidFill>
                  <a:srgbClr val="ff0000"/>
                </a:solidFill>
              </a:rPr>
              <a:t>Maswali ya Leo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6052942" y="78813"/>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012172" y="102748"/>
            <a:ext cx="983695" cy="648072"/>
          </a:xfrm>
          <a:prstGeom prst="rect">
            <a:avLst/>
          </a:prstGeom>
          <a:noFill/>
        </p:spPr>
      </p:pic>
      <p:sp>
        <p:nvSpPr>
          <p:cNvPr id="23" name="TextBox 22"/>
          <p:cNvSpPr txBox="1"/>
          <p:nvPr/>
        </p:nvSpPr>
        <p:spPr>
          <a:xfrm>
            <a:off x="323528" y="1340768"/>
            <a:ext cx="8424936" cy="1181452"/>
          </a:xfrm>
          <a:prstGeom prst="rect">
            <a:avLst/>
          </a:prstGeom>
          <a:noFill/>
        </p:spPr>
        <p:txBody>
          <a:bodyPr wrap="square">
            <a:spAutoFit/>
          </a:bodyPr>
          <a:lstStyle/>
          <a:p>
            <a:pPr xmlns:a="http://schemas.openxmlformats.org/drawingml/2006/main" lvl="0">
              <a:defRPr/>
            </a:pPr>
            <a:r xmlns:a="http://schemas.openxmlformats.org/drawingml/2006/main">
              <a:rPr lang="sw" altLang="ko-KR" sz="3600">
                <a:solidFill>
                  <a:schemeClr val="tx1">
                    <a:lumMod val="65000"/>
                    <a:lumOff val="35000"/>
                  </a:schemeClr>
                </a:solidFill>
              </a:rPr>
              <a:t>Ni nini kilimpata mtoto aliyebebwa ndani ya maji?</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p>
            <a:pPr xmlns:a="http://schemas.openxmlformats.org/drawingml/2006/main" lvl="0">
              <a:defRPr/>
            </a:pPr>
            <a:r xmlns:a="http://schemas.openxmlformats.org/drawingml/2006/main">
              <a:rPr lang="sw" altLang="en-US" sz="2800">
                <a:solidFill>
                  <a:schemeClr val="tx1">
                    <a:lumMod val="65000"/>
                    <a:lumOff val="35000"/>
                  </a:schemeClr>
                </a:solidFill>
              </a:rPr>
              <a:t>① </a:t>
            </a:r>
            <a:r xmlns:a="http://schemas.openxmlformats.org/drawingml/2006/main">
              <a:rPr lang="sw" altLang="ko-KR" sz="2800">
                <a:solidFill>
                  <a:schemeClr val="tx1">
                    <a:lumMod val="65000"/>
                    <a:lumOff val="35000"/>
                  </a:schemeClr>
                </a:solidFill>
              </a:rPr>
              <a:t>Alizamishwa na kuliwa na samaki.</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11418"/>
          </a:xfrm>
          <a:prstGeom prst="rect">
            <a:avLst/>
          </a:prstGeom>
          <a:noFill/>
        </p:spPr>
        <p:txBody>
          <a:bodyPr wrap="square">
            <a:spAutoFit/>
          </a:bodyPr>
          <a:lstStyle/>
          <a:p>
            <a:pPr xmlns:a="http://schemas.openxmlformats.org/drawingml/2006/main" lvl="0">
              <a:defRPr/>
            </a:pPr>
            <a:r xmlns:a="http://schemas.openxmlformats.org/drawingml/2006/main">
              <a:rPr lang="sw" altLang="en-US" sz="2800">
                <a:solidFill>
                  <a:schemeClr val="tx1">
                    <a:lumMod val="65000"/>
                    <a:lumOff val="35000"/>
                  </a:schemeClr>
                </a:solidFill>
              </a:rPr>
              <a:t>② </a:t>
            </a:r>
            <a:r xmlns:a="http://schemas.openxmlformats.org/drawingml/2006/main">
              <a:rPr lang="sw" altLang="ko-KR" sz="2800">
                <a:solidFill>
                  <a:schemeClr val="tx1">
                    <a:lumMod val="65000"/>
                    <a:lumOff val="35000"/>
                  </a:schemeClr>
                </a:solidFill>
              </a:rPr>
              <a:t>Ndege walimwokoa mtoto.</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a:spAutoFit/>
          </a:bodyPr>
          <a:lstStyle/>
          <a:p>
            <a:pPr xmlns:a="http://schemas.openxmlformats.org/drawingml/2006/main" lvl="0">
              <a:defRPr/>
            </a:pPr>
            <a:r xmlns:a="http://schemas.openxmlformats.org/drawingml/2006/main">
              <a:rPr lang="sw" altLang="en-US" sz="2800">
                <a:solidFill>
                  <a:schemeClr val="tx1">
                    <a:lumMod val="65000"/>
                    <a:lumOff val="35000"/>
                  </a:schemeClr>
                </a:solidFill>
              </a:rPr>
              <a:t>③ </a:t>
            </a:r>
            <a:r xmlns:a="http://schemas.openxmlformats.org/drawingml/2006/main">
              <a:rPr lang="sw" altLang="ko-KR" sz="2800">
                <a:solidFill>
                  <a:schemeClr val="tx1">
                    <a:lumMod val="65000"/>
                    <a:lumOff val="35000"/>
                  </a:schemeClr>
                </a:solidFill>
              </a:rPr>
              <a:t>Mungu alimwokoa mtoto kutoka mbinguni.</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60476"/>
            <a:ext cx="8712968" cy="523220"/>
          </a:xfrm>
          <a:prstGeom prst="rect">
            <a:avLst/>
          </a:prstGeom>
          <a:noFill/>
        </p:spPr>
        <p:txBody>
          <a:bodyPr wrap="square">
            <a:spAutoFit/>
          </a:bodyPr>
          <a:lstStyle/>
          <a:p>
            <a:pPr xmlns:a="http://schemas.openxmlformats.org/drawingml/2006/main" lvl="0">
              <a:defRPr/>
            </a:pPr>
            <a:r xmlns:a="http://schemas.openxmlformats.org/drawingml/2006/main">
              <a:rPr lang="sw" altLang="en-US" sz="2800">
                <a:solidFill>
                  <a:schemeClr val="tx1">
                    <a:lumMod val="65000"/>
                    <a:lumOff val="35000"/>
                  </a:schemeClr>
                </a:solidFill>
              </a:rPr>
              <a:t>④ </a:t>
            </a:r>
            <a:r xmlns:a="http://schemas.openxmlformats.org/drawingml/2006/main">
              <a:rPr lang="sw" altLang="ko-KR" sz="2800">
                <a:solidFill>
                  <a:schemeClr val="tx1">
                    <a:lumMod val="65000"/>
                    <a:lumOff val="35000"/>
                  </a:schemeClr>
                </a:solidFill>
              </a:rPr>
              <a:t>Binti mfalme wa Misri alimwona na kumwokoa.</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76356"/>
            <a:ext cx="8712968" cy="523220"/>
          </a:xfrm>
          <a:prstGeom prst="rect">
            <a:avLst/>
          </a:prstGeom>
          <a:noFill/>
        </p:spPr>
        <p:txBody>
          <a:bodyPr wrap="square">
            <a:spAutoFit/>
          </a:bodyPr>
          <a:lstStyle/>
          <a:p>
            <a:pPr xmlns:a="http://schemas.openxmlformats.org/drawingml/2006/main" lvl="0">
              <a:defRPr/>
            </a:pPr>
            <a:r xmlns:a="http://schemas.openxmlformats.org/drawingml/2006/main">
              <a:rPr lang="sw" altLang="en-US" sz="2800">
                <a:solidFill>
                  <a:srgbClr val="ff0000"/>
                </a:solidFill>
              </a:rPr>
              <a:t>④ </a:t>
            </a:r>
            <a:r xmlns:a="http://schemas.openxmlformats.org/drawingml/2006/main">
              <a:rPr lang="sw" altLang="ko-KR" sz="2800">
                <a:solidFill>
                  <a:srgbClr val="ff0000"/>
                </a:solidFill>
              </a:rPr>
              <a:t>Binti mfalme wa Misri alimwona na kumwokoa.</a:t>
            </a:r>
            <a:endParaRPr xmlns:a="http://schemas.openxmlformats.org/drawingml/2006/main" lang="ko-KR" altLang="en-US" sz="2800">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6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sw" altLang="ko-KR" sz="4000">
                <a:solidFill>
                  <a:srgbClr val="ff0000"/>
                </a:solidFill>
              </a:rPr>
              <a:t>Neno la Leo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6054787" y="95728"/>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012172" y="54974"/>
            <a:ext cx="983695" cy="648072"/>
          </a:xfrm>
          <a:prstGeom prst="rect">
            <a:avLst/>
          </a:prstGeom>
          <a:noFill/>
        </p:spPr>
      </p:pic>
      <p:sp>
        <p:nvSpPr>
          <p:cNvPr id="23" name="TextBox 22"/>
          <p:cNvSpPr txBox="1"/>
          <p:nvPr/>
        </p:nvSpPr>
        <p:spPr>
          <a:xfrm>
            <a:off x="539552" y="1844824"/>
            <a:ext cx="8208912" cy="2830046"/>
          </a:xfrm>
          <a:prstGeom prst="rect">
            <a:avLst/>
          </a:prstGeom>
          <a:noFill/>
        </p:spPr>
        <p:txBody>
          <a:bodyPr wrap="square">
            <a:spAutoFit/>
          </a:bodyPr>
          <a:lstStyle/>
          <a:p>
            <a:pPr xmlns:a="http://schemas.openxmlformats.org/drawingml/2006/main" lvl="0">
              <a:defRPr/>
            </a:pPr>
            <a:r xmlns:a="http://schemas.openxmlformats.org/drawingml/2006/main">
              <a:rPr lang="sw" altLang="ko-KR" sz="3600">
                <a:solidFill>
                  <a:schemeClr val="tx1">
                    <a:lumMod val="65000"/>
                    <a:lumOff val="35000"/>
                  </a:schemeClr>
                </a:solidFill>
              </a:rPr>
              <a:t>Mtoto alipokua, akampeleka kwa binti Farao, naye akawa mwanawe. Akamwita jina lake Musa, akisema, Nilimtoa majini.</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sw" altLang="ko-KR" sz="2800">
                <a:solidFill>
                  <a:schemeClr val="tx1">
                    <a:lumMod val="65000"/>
                    <a:lumOff val="35000"/>
                  </a:schemeClr>
                </a:solidFill>
              </a:rPr>
              <a:t>Kutoka</a:t>
            </a:r>
            <a:r xmlns:a="http://schemas.openxmlformats.org/drawingml/2006/main">
              <a:rPr lang="sw" altLang="en-US" sz="2800">
                <a:solidFill>
                  <a:schemeClr val="tx1">
                    <a:lumMod val="65000"/>
                    <a:lumOff val="35000"/>
                  </a:schemeClr>
                </a:solidFill>
              </a:rPr>
              <a:t> </a:t>
            </a:r>
            <a:r xmlns:a="http://schemas.openxmlformats.org/drawingml/2006/main">
              <a:rPr lang="sw" altLang="ko-KR" sz="2800">
                <a:solidFill>
                  <a:schemeClr val="tx1">
                    <a:lumMod val="65000"/>
                    <a:lumOff val="35000"/>
                  </a:schemeClr>
                </a:solidFill>
              </a:rPr>
              <a:t>2:10</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73274" y="5910371"/>
            <a:ext cx="9054634" cy="83099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w" altLang="ko-KR" sz="2400">
                <a:solidFill>
                  <a:schemeClr val="tx1">
                    <a:lumMod val="65000"/>
                    <a:lumOff val="35000"/>
                  </a:schemeClr>
                </a:solidFill>
              </a:rPr>
              <a:t>Mungu aliwafukuza kutoka Edeni kwa sababu hawakumsikiliza Mungu.</a:t>
            </a:r>
          </a:p>
          <a:p>
            <a:r xmlns:a="http://schemas.openxmlformats.org/drawingml/2006/main">
              <a:rPr lang="sw" altLang="ko-KR" sz="2400">
                <a:solidFill>
                  <a:schemeClr val="tx1">
                    <a:lumMod val="65000"/>
                    <a:lumOff val="35000"/>
                  </a:schemeClr>
                </a:solidFill>
              </a:rPr>
              <a:t>Tangu wakati huo, Dhambi ilikuja ulimwenguni.</a:t>
            </a:r>
            <a:endParaRPr xmlns:a="http://schemas.openxmlformats.org/drawingml/2006/main" lang="ko-KR" altLang="en-US" sz="24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9" y="0"/>
            <a:ext cx="8288030" cy="5859269"/>
          </a:xfrm>
          <a:prstGeom prst="rect">
            <a:avLst/>
          </a:prstGeom>
        </p:spPr>
      </p:pic>
    </p:spTree>
    <p:extLst>
      <p:ext uri="{BB962C8B-B14F-4D97-AF65-F5344CB8AC3E}">
        <p14:creationId xmlns:p14="http://schemas.microsoft.com/office/powerpoint/2010/main" val="2577293911"/>
      </p:ext>
    </p:extLst>
  </p:cSld>
  <p:clrMapOvr>
    <a:masterClrMapping/>
  </p:clrMapOvr>
  <p:transition/>
  <p:timing/>
</p:sld>
</file>

<file path=ppt/slides/slide1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w" altLang="ko-KR" sz="4000"/>
              <a:t>Somo la </a:t>
            </a:r>
            <a:r xmlns:a="http://schemas.openxmlformats.org/drawingml/2006/main">
              <a:rPr lang="sw" altLang="ko-KR" sz="2800" b="1"/>
              <a:t>Leo</a:t>
            </a:r>
            <a:endParaRPr xmlns:a="http://schemas.openxmlformats.org/drawingml/2006/main" lang="en-US" altLang="ko-KR" sz="4000" b="1"/>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255454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w" altLang="ko-KR" sz="3200">
                <a:solidFill>
                  <a:schemeClr val="tx1">
                    <a:lumMod val="65000"/>
                    <a:lumOff val="35000"/>
                  </a:schemeClr>
                </a:solidFill>
              </a:rPr>
              <a:t>Dhambi ilikuja ulimwenguni kwa sababu Adamu na Hawa hawakutii amri ya Mungu.</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sw" altLang="ko-KR" sz="3200">
                <a:solidFill>
                  <a:schemeClr val="tx1">
                    <a:lumMod val="65000"/>
                    <a:lumOff val="35000"/>
                  </a:schemeClr>
                </a:solidFill>
              </a:rPr>
              <a:t>Je, ninatii neno la Mungu?</a:t>
            </a:r>
          </a:p>
          <a:p>
            <a:pPr xmlns:a="http://schemas.openxmlformats.org/drawingml/2006/main" algn="ctr"/>
            <a:r xmlns:a="http://schemas.openxmlformats.org/drawingml/2006/main">
              <a:rPr lang="sw" altLang="ko-KR" sz="3200">
                <a:solidFill>
                  <a:schemeClr val="tx1">
                    <a:lumMod val="65000"/>
                    <a:lumOff val="35000"/>
                  </a:schemeClr>
                </a:solidFill>
              </a:rPr>
              <a:t>Ikiwa ninamwamini Mungu, lazima nitii neno la Mungu.</a:t>
            </a:r>
          </a:p>
        </p:txBody>
      </p:sp>
    </p:spTree>
    <p:extLst>
      <p:ext uri="{BB962C8B-B14F-4D97-AF65-F5344CB8AC3E}">
        <p14:creationId xmlns:p14="http://schemas.microsoft.com/office/powerpoint/2010/main" val="3485308479"/>
      </p:ext>
    </p:extLst>
  </p:cSld>
  <p:clrMapOvr>
    <a:masterClrMapping/>
  </p:clrMapOvr>
  <p:transition/>
  <p:timing/>
</p:sld>
</file>

<file path=ppt/slides/slide1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27384"/>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w" altLang="ko-KR" sz="3200"/>
              <a:t>Mungu yupo?</a:t>
            </a:r>
            <a:r xmlns:a="http://schemas.openxmlformats.org/drawingml/2006/main">
              <a:rPr lang="sw"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w" altLang="ko-KR" sz="3600">
                <a:solidFill>
                  <a:srgbClr val="C00000"/>
                </a:solidFill>
              </a:rPr>
              <a:t>Mungu..</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w" altLang="ko-KR" sz="3600">
                <a:solidFill>
                  <a:schemeClr val="tx1">
                    <a:lumMod val="65000"/>
                    <a:lumOff val="35000"/>
                  </a:schemeClr>
                </a:solidFill>
              </a:rPr>
              <a:t>Haipendi kutotii.</a:t>
            </a:r>
          </a:p>
          <a:p>
            <a:r xmlns:a="http://schemas.openxmlformats.org/drawingml/2006/main">
              <a:rPr lang="sw" altLang="ko-KR" sz="3600">
                <a:solidFill>
                  <a:schemeClr val="tx1">
                    <a:lumMod val="65000"/>
                    <a:lumOff val="35000"/>
                  </a:schemeClr>
                </a:solidFill>
              </a:rPr>
              <a:t>Hubariki mtu anayetii neno lake.</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3237399110"/>
      </p:ext>
    </p:extLst>
  </p:cSld>
  <p:clrMapOvr>
    <a:masterClrMapping/>
  </p:clrMapOvr>
  <p:transition/>
  <p:timing/>
</p:sld>
</file>

<file path=ppt/slides/slide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p>
            <a:pPr xmlns:a="http://schemas.openxmlformats.org/drawingml/2006/main" algn="ctr"/>
            <a:r xmlns:a="http://schemas.openxmlformats.org/drawingml/2006/main">
              <a:rPr lang="sw" altLang="ko-KR" sz="4000"/>
              <a:t>Ya leo</a:t>
            </a:r>
            <a:r xmlns:a="http://schemas.openxmlformats.org/drawingml/2006/main">
              <a:rPr lang="sw" altLang="en-US" sz="4000"/>
              <a:t> </a:t>
            </a:r>
            <a:r xmlns:a="http://schemas.openxmlformats.org/drawingml/2006/main">
              <a:rPr lang="sw" altLang="ko-KR" sz="4000"/>
              <a:t>Neno</a:t>
            </a:r>
            <a:endParaRPr xmlns:a="http://schemas.openxmlformats.org/drawingml/2006/main" lang="ko-KR" altLang="en-US" sz="4000"/>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73782" y="2492896"/>
            <a:ext cx="8208912" cy="1200329"/>
          </a:xfrm>
          <a:prstGeom prst="rect">
            <a:avLst/>
          </a:prstGeom>
          <a:noFill/>
        </p:spPr>
        <p:txBody>
          <a:bodyPr wrap="square" rtlCol="0">
            <a:spAutoFit/>
          </a:bodyPr>
          <a:lstStyle/>
          <a:p>
            <a:r xmlns:a="http://schemas.openxmlformats.org/drawingml/2006/main">
              <a:rPr lang="sw" altLang="ko-KR" sz="3600">
                <a:solidFill>
                  <a:schemeClr val="tx1">
                    <a:lumMod val="65000"/>
                    <a:lumOff val="35000"/>
                  </a:schemeClr>
                </a:solidFill>
              </a:rPr>
              <a:t>Hapo mwanzo Mungu aliumba</a:t>
            </a:r>
          </a:p>
          <a:p>
            <a:r xmlns:a="http://schemas.openxmlformats.org/drawingml/2006/main">
              <a:rPr lang="sw" altLang="ko-KR" sz="3600">
                <a:solidFill>
                  <a:schemeClr val="tx1">
                    <a:lumMod val="65000"/>
                    <a:lumOff val="35000"/>
                  </a:schemeClr>
                </a:solidFill>
              </a:rPr>
              <a:t>mbingu na ardhi.</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54277" y="4932133"/>
            <a:ext cx="3850654" cy="523220"/>
          </a:xfrm>
          <a:prstGeom prst="rect">
            <a:avLst/>
          </a:prstGeom>
          <a:noFill/>
        </p:spPr>
        <p:txBody>
          <a:bodyPr wrap="square" rtlCol="0">
            <a:spAutoFit/>
          </a:bodyPr>
          <a:lstStyle/>
          <a:p>
            <a:pPr xmlns:a="http://schemas.openxmlformats.org/drawingml/2006/main" algn="ctr"/>
            <a:r xmlns:a="http://schemas.openxmlformats.org/drawingml/2006/main">
              <a:rPr lang="sw" altLang="ko-KR" sz="2800">
                <a:solidFill>
                  <a:schemeClr val="tx1">
                    <a:lumMod val="65000"/>
                    <a:lumOff val="35000"/>
                  </a:schemeClr>
                </a:solidFill>
              </a:rPr>
              <a:t>Mwanzo 1:1</a:t>
            </a:r>
          </a:p>
        </p:txBody>
      </p:sp>
    </p:spTree>
    <p:extLst>
      <p:ext uri="{BB962C8B-B14F-4D97-AF65-F5344CB8AC3E}">
        <p14:creationId xmlns:p14="http://schemas.microsoft.com/office/powerpoint/2010/main" val="223038097"/>
      </p:ext>
    </p:extLst>
  </p:cSld>
  <p:clrMapOvr>
    <a:masterClrMapping/>
  </p:clrMapOvr>
  <p:transition/>
  <p:timing/>
</p:sld>
</file>

<file path=ppt/slides/slide2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a:blip r:embed="rId2"/>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a:blip r:embed="rId2"/>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defRPr/>
            </a:pPr>
            <a:r xmlns:a="http://schemas.openxmlformats.org/drawingml/2006/main">
              <a:rPr lang="sw" altLang="ko-KR" sz="4000">
                <a:solidFill>
                  <a:srgbClr val="FF0000"/>
                </a:solidFill>
              </a:rPr>
              <a:t>Maswali ya Leo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a:blip r:embed="rId4"/>
          <a:srcRect b="31910"/>
          <a:stretch>
            <a:fillRect/>
          </a:stretch>
        </p:blipFill>
        <p:spPr>
          <a:xfrm flipH="1">
            <a:off x="2364169" y="112603"/>
            <a:ext cx="983695" cy="648072"/>
          </a:xfrm>
          <a:prstGeom prst="rect">
            <a:avLst/>
          </a:prstGeom>
          <a:noFill/>
        </p:spPr>
      </p:pic>
      <p:sp>
        <p:nvSpPr>
          <p:cNvPr id="23" name="TextBox 22"/>
          <p:cNvSpPr txBox="1"/>
          <p:nvPr/>
        </p:nvSpPr>
        <p:spPr>
          <a:xfrm>
            <a:off x="323528" y="1340768"/>
            <a:ext cx="8424936" cy="1067152"/>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sw" altLang="ko-KR" sz="3200">
                <a:solidFill>
                  <a:schemeClr val="tx1">
                    <a:lumMod val="65000"/>
                    <a:lumOff val="35000"/>
                  </a:schemeClr>
                </a:solidFill>
              </a:rPr>
              <a:t>Mungu alisema nini tusile kwa wanadamu?</a:t>
            </a:r>
            <a:endParaRPr xmlns:a="http://schemas.openxmlformats.org/drawingml/2006/main" lang="ko-KR" altLang="en-US" sz="32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sw" altLang="en-US" sz="2800">
                <a:solidFill>
                  <a:schemeClr val="tx1">
                    <a:lumMod val="65000"/>
                    <a:lumOff val="35000"/>
                  </a:schemeClr>
                </a:solidFill>
              </a:rPr>
              <a:t>① </a:t>
            </a:r>
            <a:r xmlns:a="http://schemas.openxmlformats.org/drawingml/2006/main">
              <a:rPr lang="sw" altLang="ko-KR" sz="2800">
                <a:solidFill>
                  <a:schemeClr val="tx1">
                    <a:lumMod val="65000"/>
                    <a:lumOff val="35000"/>
                  </a:schemeClr>
                </a:solidFill>
              </a:rPr>
              <a:t>matunda</a:t>
            </a:r>
            <a:r xmlns:a="http://schemas.openxmlformats.org/drawingml/2006/main">
              <a:rPr lang="sw" altLang="en-US" sz="2800">
                <a:solidFill>
                  <a:schemeClr val="tx1">
                    <a:lumMod val="65000"/>
                    <a:lumOff val="35000"/>
                  </a:schemeClr>
                </a:solidFill>
              </a:rPr>
              <a:t> </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11418"/>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sw" altLang="en-US" sz="2800">
                <a:solidFill>
                  <a:schemeClr val="tx1">
                    <a:lumMod val="65000"/>
                    <a:lumOff val="35000"/>
                  </a:schemeClr>
                </a:solidFill>
              </a:rPr>
              <a:t>② </a:t>
            </a:r>
            <a:r xmlns:a="http://schemas.openxmlformats.org/drawingml/2006/main">
              <a:rPr lang="sw" altLang="ko-KR" sz="2800">
                <a:solidFill>
                  <a:schemeClr val="tx1">
                    <a:lumMod val="65000"/>
                    <a:lumOff val="35000"/>
                  </a:schemeClr>
                </a:solidFill>
              </a:rPr>
              <a:t>nyama</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sw" altLang="en-US" sz="2800">
                <a:solidFill>
                  <a:schemeClr val="tx1">
                    <a:lumMod val="65000"/>
                    <a:lumOff val="35000"/>
                  </a:schemeClr>
                </a:solidFill>
              </a:rPr>
              <a:t>③ </a:t>
            </a:r>
            <a:r xmlns:a="http://schemas.openxmlformats.org/drawingml/2006/main">
              <a:rPr lang="sw" altLang="ko-KR" sz="2800">
                <a:solidFill>
                  <a:schemeClr val="tx1">
                    <a:lumMod val="65000"/>
                    <a:lumOff val="35000"/>
                  </a:schemeClr>
                </a:solidFill>
              </a:rPr>
              <a:t>mboga</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sw" altLang="en-US" sz="2800">
                <a:solidFill>
                  <a:schemeClr val="dk1"/>
                </a:solidFill>
              </a:rPr>
              <a:t>④ </a:t>
            </a:r>
            <a:r xmlns:a="http://schemas.openxmlformats.org/drawingml/2006/main">
              <a:rPr lang="sw" altLang="ko-KR" sz="2800">
                <a:solidFill>
                  <a:schemeClr val="dk1"/>
                </a:solidFill>
              </a:rPr>
              <a:t>matunda ya ujuzi wa mema na mabaya</a:t>
            </a:r>
            <a:endParaRPr xmlns:a="http://schemas.openxmlformats.org/drawingml/2006/main" lang="en-US" altLang="ko-KR" sz="2800">
              <a:solidFill>
                <a:schemeClr val="dk1"/>
              </a:solidFill>
            </a:endParaRPr>
          </a:p>
        </p:txBody>
      </p:sp>
      <p:sp>
        <p:nvSpPr>
          <p:cNvPr id="24" name="TextBox 23"/>
          <p:cNvSpPr txBox="1"/>
          <p:nvPr/>
        </p:nvSpPr>
        <p:spPr>
          <a:xfrm>
            <a:off x="323528" y="5157192"/>
            <a:ext cx="8712968" cy="520036"/>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sw" altLang="en-US" sz="2800">
                <a:solidFill>
                  <a:srgbClr val="FF0000"/>
                </a:solidFill>
              </a:rPr>
              <a:t>④ </a:t>
            </a:r>
            <a:r xmlns:a="http://schemas.openxmlformats.org/drawingml/2006/main">
              <a:rPr lang="sw" altLang="ko-KR" sz="2800">
                <a:solidFill>
                  <a:srgbClr val="FF0000"/>
                </a:solidFill>
              </a:rPr>
              <a:t>matunda ya ujuzi wa mema na mabaya</a:t>
            </a:r>
            <a:endParaRPr xmlns:a="http://schemas.openxmlformats.org/drawingml/2006/main" lang="ko-KR" altLang="en-US" sz="2800">
              <a:solidFill>
                <a:srgbClr val="FF0000"/>
              </a:solidFill>
            </a:endParaRPr>
          </a:p>
        </p:txBody>
      </p:sp>
    </p:spTree>
  </p:cSld>
  <p:clrMapOvr>
    <a:masterClrMapping/>
  </p:clrMapOvr>
  <mc:AlternateContent>
    <mc:Choice xmlns:p14="http://schemas.microsoft.com/office/powerpoint/2010/main" Requires="p14">
      <p:transition p14:dur="500"/>
    </mc:Choice>
    <mc:Fallback>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2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w" altLang="ko-KR" sz="4000">
                <a:solidFill>
                  <a:srgbClr val="FF0000"/>
                </a:solidFill>
              </a:rPr>
              <a:t>Neno la Leo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w" altLang="ko-KR" sz="3600">
                <a:solidFill>
                  <a:schemeClr val="tx1">
                    <a:lumMod val="65000"/>
                    <a:lumOff val="35000"/>
                  </a:schemeClr>
                </a:solidFill>
              </a:rPr>
              <a:t>Mungu akaumba mtu kwa mfano wake, kwa mfano wa Mungu alimwumba;</a:t>
            </a:r>
          </a:p>
          <a:p>
            <a:r xmlns:a="http://schemas.openxmlformats.org/drawingml/2006/main">
              <a:rPr lang="sw" altLang="ko-KR" sz="3600">
                <a:solidFill>
                  <a:schemeClr val="tx1">
                    <a:lumMod val="65000"/>
                    <a:lumOff val="35000"/>
                  </a:schemeClr>
                </a:solidFill>
              </a:rPr>
              <a:t>mwanamume na mwanamke aliwaumba.</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sw" altLang="ko-KR" sz="2800">
                <a:solidFill>
                  <a:schemeClr val="tx1">
                    <a:lumMod val="65000"/>
                    <a:lumOff val="35000"/>
                  </a:schemeClr>
                </a:solidFill>
              </a:rPr>
              <a:t>Mwanzo</a:t>
            </a:r>
            <a:r xmlns:a="http://schemas.openxmlformats.org/drawingml/2006/main">
              <a:rPr lang="sw" altLang="en-US" sz="2800">
                <a:solidFill>
                  <a:schemeClr val="tx1">
                    <a:lumMod val="65000"/>
                    <a:lumOff val="35000"/>
                  </a:schemeClr>
                </a:solidFill>
              </a:rPr>
              <a:t> </a:t>
            </a:r>
            <a:r xmlns:a="http://schemas.openxmlformats.org/drawingml/2006/main">
              <a:rPr lang="sw" altLang="ko-KR" sz="2800">
                <a:solidFill>
                  <a:schemeClr val="tx1">
                    <a:lumMod val="65000"/>
                    <a:lumOff val="35000"/>
                  </a:schemeClr>
                </a:solidFill>
              </a:rPr>
              <a:t>1:27</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1579072615"/>
      </p:ext>
    </p:extLst>
  </p:cSld>
  <p:clrMapOvr>
    <a:masterClrMapping/>
  </p:clrMapOvr>
  <p:transition/>
  <p:timing/>
</p:sld>
</file>

<file path=ppt/slides/slide2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179512" y="1412776"/>
            <a:ext cx="2808312"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w" altLang="ko-KR" b="1">
                <a:solidFill>
                  <a:schemeClr val="tx1">
                    <a:lumMod val="50000"/>
                    <a:lumOff val="50000"/>
                  </a:schemeClr>
                </a:solidFill>
              </a:rPr>
              <a:t>No.3 Neno la Mungu</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255454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w" altLang="ko-KR" sz="4000"/>
              <a:t>Nuhu alitengeneza Meli Kubwa ( Safina) kwenye Mlima Mrefu</a:t>
            </a:r>
            <a:endParaRPr xmlns:a="http://schemas.openxmlformats.org/drawingml/2006/main" lang="ko-KR" altLang="en-US" sz="40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51051" y="1916833"/>
            <a:ext cx="5090405" cy="3738336"/>
          </a:xfrm>
          <a:prstGeom prst="rect">
            <a:avLst/>
          </a:prstGeom>
        </p:spPr>
      </p:pic>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w" altLang="ko-KR" sz="4000"/>
              <a:t>Ya leo</a:t>
            </a:r>
            <a:r xmlns:a="http://schemas.openxmlformats.org/drawingml/2006/main">
              <a:rPr lang="sw" altLang="en-US" sz="4000"/>
              <a:t> </a:t>
            </a:r>
            <a:r xmlns:a="http://schemas.openxmlformats.org/drawingml/2006/main">
              <a:rPr lang="sw" altLang="ko-KR" sz="4000"/>
              <a:t>Neno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w" altLang="ko-KR" sz="3600">
                <a:solidFill>
                  <a:schemeClr val="tx1">
                    <a:lumMod val="65000"/>
                    <a:lumOff val="35000"/>
                  </a:schemeClr>
                </a:solidFill>
              </a:rPr>
              <a:t>Kisha BWANA akamwambia Nuhu, Ingia ndani ya safina, wewe na jamaa yako yote, kwa maana nimekuona wewe kuwa mwenye haki katika kizazi hiki.</a:t>
            </a: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sw" altLang="ko-KR" sz="2800">
                <a:solidFill>
                  <a:schemeClr val="tx1">
                    <a:lumMod val="65000"/>
                    <a:lumOff val="35000"/>
                  </a:schemeClr>
                </a:solidFill>
              </a:rPr>
              <a:t>(Mwanzo 7:1)</a:t>
            </a:r>
            <a:endParaRPr xmlns:a="http://schemas.openxmlformats.org/drawingml/2006/main" lang="en-US" altLang="ko-KR" sz="2800">
              <a:solidFill>
                <a:schemeClr val="tx1">
                  <a:lumMod val="65000"/>
                  <a:lumOff val="35000"/>
                </a:schemeClr>
              </a:solidFill>
            </a:endParaRPr>
          </a:p>
        </p:txBody>
      </p:sp>
    </p:spTree>
    <p:extLst>
      <p:ext uri="{BB962C8B-B14F-4D97-AF65-F5344CB8AC3E}">
        <p14:creationId xmlns:p14="http://schemas.microsoft.com/office/powerpoint/2010/main" val="223038097"/>
      </p:ext>
    </p:extLst>
  </p:cSld>
  <p:clrMapOvr>
    <a:masterClrMapping/>
  </p:clrMapOvr>
  <p:transition/>
  <p:timing/>
</p:sld>
</file>

<file path=ppt/slides/slide2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5" name="TextBox 4"/>
          <p:cNvSpPr txBox="1"/>
          <p:nvPr/>
        </p:nvSpPr>
        <p:spPr>
          <a:xfrm>
            <a:off x="73274" y="5301208"/>
            <a:ext cx="8963222" cy="1376962"/>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sw" altLang="ko-KR" sz="2800">
                <a:solidFill>
                  <a:schemeClr val="tx1">
                    <a:lumMod val="65000"/>
                    <a:lumOff val="35000"/>
                  </a:schemeClr>
                </a:solidFill>
              </a:rPr>
              <a:t>Mungu akaona kwamba watu wote duniani wamepotosha njia zao. Mungu alimwambia Noa hivi: “Nitaangamiza wanadamu na dunia pia . Tengeneza meli kubwa mlimani!</a:t>
            </a:r>
            <a:endParaRPr xmlns:a="http://schemas.openxmlformats.org/drawingml/2006/main" lang="en-US" altLang="ko-KR" sz="2800">
              <a:solidFill>
                <a:schemeClr val="tx1">
                  <a:lumMod val="65000"/>
                  <a:lumOff val="35000"/>
                </a:schemeClr>
              </a:solidFill>
            </a:endParaRPr>
          </a:p>
        </p:txBody>
      </p:sp>
      <p:pic>
        <p:nvPicPr>
          <p:cNvPr id="3" name="그림 2"/>
          <p:cNvPicPr>
            <a:picLocks noChangeAspect="1"/>
          </p:cNvPicPr>
          <p:nvPr/>
        </p:nvPicPr>
        <p:blipFill>
          <a:blip r:embed="rId2"/>
          <a:stretch>
            <a:fillRect/>
          </a:stretch>
        </p:blipFill>
        <p:spPr>
          <a:xfrm>
            <a:off x="580769" y="-1"/>
            <a:ext cx="7982461" cy="5229201"/>
          </a:xfrm>
          <a:prstGeom prst="rect">
            <a:avLst/>
          </a:prstGeom>
        </p:spPr>
      </p:pic>
    </p:spTree>
  </p:cSld>
  <p:clrMapOvr>
    <a:masterClrMapping/>
  </p:clrMapOvr>
  <mc:AlternateContent>
    <mc:Choice xmlns:p14="http://schemas.microsoft.com/office/powerpoint/2010/main" Requires="p14">
      <p:transition p14:dur="500"/>
    </mc:Choice>
    <mc:Fallback>
      <p:transition/>
    </mc:Fallback>
  </mc:AlternateContent>
  <p:timing/>
</p:sld>
</file>

<file path=ppt/slides/slide2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1127" y="6995"/>
            <a:ext cx="8201745" cy="5798269"/>
          </a:xfrm>
          <a:prstGeom prst="rect">
            <a:avLst/>
          </a:prstGeom>
        </p:spPr>
      </p:pic>
      <p:sp>
        <p:nvSpPr>
          <p:cNvPr id="5" name="TextBox 4"/>
          <p:cNvSpPr txBox="1"/>
          <p:nvPr/>
        </p:nvSpPr>
        <p:spPr>
          <a:xfrm>
            <a:off x="73274" y="5787261"/>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w" altLang="ko-KR" sz="2800">
                <a:solidFill>
                  <a:schemeClr val="tx1">
                    <a:lumMod val="65000"/>
                    <a:lumOff val="35000"/>
                  </a:schemeClr>
                </a:solidFill>
              </a:rPr>
              <a:t>Noa alianza kutengeneza meli juu ya mlima kama vile Mungu alivyomwamuru. Watu walidhani alikuwa mwendawazimu.</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030085485"/>
      </p:ext>
    </p:extLst>
  </p:cSld>
  <p:clrMapOvr>
    <a:masterClrMapping/>
  </p:clrMapOvr>
  <p:transition/>
  <p:timing/>
</p:sld>
</file>

<file path=ppt/slides/slide2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w" altLang="ko-KR" sz="2800">
                <a:solidFill>
                  <a:schemeClr val="tx1">
                    <a:lumMod val="65000"/>
                    <a:lumOff val="35000"/>
                  </a:schemeClr>
                </a:solidFill>
              </a:rPr>
              <a:t>Noa aliruhusu kila aina ya viumbe kuingia ndani ya merikebu pamoja na washiriki 8 wa familia ya Nuhu kama Mungu alivyoamuru.</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8992" y="-11699"/>
            <a:ext cx="8335008" cy="5892480"/>
          </a:xfrm>
          <a:prstGeom prst="rect">
            <a:avLst/>
          </a:prstGeom>
        </p:spPr>
      </p:pic>
    </p:spTree>
    <p:extLst>
      <p:ext uri="{BB962C8B-B14F-4D97-AF65-F5344CB8AC3E}">
        <p14:creationId xmlns:p14="http://schemas.microsoft.com/office/powerpoint/2010/main" val="2146147376"/>
      </p:ext>
    </p:extLst>
  </p:cSld>
  <p:clrMapOvr>
    <a:masterClrMapping/>
  </p:clrMapOvr>
  <p:transition/>
  <p:timing/>
</p:sld>
</file>

<file path=ppt/slides/slide2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89366" y="5859269"/>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w" altLang="ko-KR" sz="2800">
                <a:solidFill>
                  <a:schemeClr val="tx1">
                    <a:lumMod val="65000"/>
                    <a:lumOff val="35000"/>
                  </a:schemeClr>
                </a:solidFill>
              </a:rPr>
              <a:t>Mvua iliendelea kunyesha juu ya nchi kwa siku 40 kama Mungu alivyosema.</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1443" y="-28712"/>
            <a:ext cx="7641114" cy="5401928"/>
          </a:xfrm>
          <a:prstGeom prst="rect">
            <a:avLst/>
          </a:prstGeom>
        </p:spPr>
      </p:pic>
    </p:spTree>
    <p:extLst>
      <p:ext uri="{BB962C8B-B14F-4D97-AF65-F5344CB8AC3E}">
        <p14:creationId xmlns:p14="http://schemas.microsoft.com/office/powerpoint/2010/main" val="2574512773"/>
      </p:ext>
    </p:extLst>
  </p:cSld>
  <p:clrMapOvr>
    <a:masterClrMapping/>
  </p:clrMapOvr>
  <p:transition/>
  <p:timing/>
</p:sld>
</file>

<file path=ppt/slides/slide2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73274" y="5229200"/>
            <a:ext cx="9054634" cy="1376962"/>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sw" altLang="ko-KR" sz="2800">
                <a:solidFill>
                  <a:schemeClr val="tx1">
                    <a:lumMod val="65000"/>
                    <a:lumOff val="35000"/>
                  </a:schemeClr>
                </a:solidFill>
              </a:rPr>
              <a:t>Mwishowe, dunia ilifunikwa na maji. Kila kiumbe chenye uhai kiendacho juu ya nchi kilikufa. Noa peke yake ndiye aliyebaki, na wale waliokuwa pamoja naye ndani ya safina.</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stretch>
            <a:fillRect/>
          </a:stretch>
        </p:blipFill>
        <p:spPr>
          <a:xfrm>
            <a:off x="349830" y="0"/>
            <a:ext cx="8444340" cy="5277356"/>
          </a:xfrm>
          <a:prstGeom prst="rect">
            <a:avLst/>
          </a:prstGeom>
        </p:spPr>
      </p:pic>
    </p:spTree>
  </p:cSld>
  <p:clrMapOvr>
    <a:masterClrMapping/>
  </p:clrMapOvr>
  <mc:AlternateContent>
    <mc:Choice xmlns:p14="http://schemas.microsoft.com/office/powerpoint/2010/main" Requires="p14">
      <p:transition p14:dur="500"/>
    </mc:Choice>
    <mc:Fallback>
      <p:transition/>
    </mc:Fallback>
  </mc:AlternateContent>
  <p:timing/>
</p:sld>
</file>

<file path=ppt/slides/slide2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w" altLang="ko-KR" sz="3200">
                <a:solidFill>
                  <a:srgbClr val="FF0000"/>
                </a:solidFill>
              </a:rPr>
              <a:t>Somo la Leo</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452431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w" altLang="ko-KR" sz="3200">
                <a:solidFill>
                  <a:schemeClr val="tx1">
                    <a:lumMod val="65000"/>
                    <a:lumOff val="35000"/>
                  </a:schemeClr>
                </a:solidFill>
              </a:rPr>
              <a:t>Watu hawakumsikiliza Nuhu ambaye aliwapa nafasi ya kuokolewa na gharika kubwa.</a:t>
            </a:r>
          </a:p>
          <a:p>
            <a:pPr xmlns:a="http://schemas.openxmlformats.org/drawingml/2006/main" algn="ctr"/>
            <a:r xmlns:a="http://schemas.openxmlformats.org/drawingml/2006/main">
              <a:rPr lang="sw" altLang="ko-KR" sz="3200">
                <a:solidFill>
                  <a:schemeClr val="tx1">
                    <a:lumMod val="65000"/>
                    <a:lumOff val="35000"/>
                  </a:schemeClr>
                </a:solidFill>
              </a:rPr>
              <a:t>Walisema tu kwamba Nuhu alikuwa na wazimu</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sw" altLang="ko-KR" sz="3200">
                <a:solidFill>
                  <a:schemeClr val="tx1">
                    <a:lumMod val="65000"/>
                    <a:lumOff val="35000"/>
                  </a:schemeClr>
                </a:solidFill>
              </a:rPr>
              <a:t>Unapowasilisha injili kwa marafiki, wanaweza wasikusikilize vizuri.</a:t>
            </a:r>
          </a:p>
          <a:p>
            <a:pPr xmlns:a="http://schemas.openxmlformats.org/drawingml/2006/main" algn="ctr"/>
            <a:r xmlns:a="http://schemas.openxmlformats.org/drawingml/2006/main">
              <a:rPr lang="sw" altLang="ko-KR" sz="3200">
                <a:solidFill>
                  <a:schemeClr val="tx1">
                    <a:lumMod val="65000"/>
                    <a:lumOff val="35000"/>
                  </a:schemeClr>
                </a:solidFill>
              </a:rPr>
              <a:t>Lakini, mwishowe, wataenda kujua kwamba neno la Mungu ni kweli.</a:t>
            </a:r>
          </a:p>
        </p:txBody>
      </p:sp>
    </p:spTree>
    <p:extLst>
      <p:ext uri="{BB962C8B-B14F-4D97-AF65-F5344CB8AC3E}">
        <p14:creationId xmlns:p14="http://schemas.microsoft.com/office/powerpoint/2010/main" val="3485308479"/>
      </p:ext>
    </p:extLst>
  </p:cSld>
  <p:clrMapOvr>
    <a:masterClrMapping/>
  </p:clrMapOvr>
  <p:transition/>
  <p:timing/>
</p:sld>
</file>

<file path=ppt/slides/slide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5" name="TextBox 4"/>
          <p:cNvSpPr txBox="1"/>
          <p:nvPr/>
        </p:nvSpPr>
        <p:spPr>
          <a:xfrm>
            <a:off x="73274" y="5877272"/>
            <a:ext cx="8963222" cy="954107"/>
          </a:xfrm>
          <a:prstGeom prst="rect">
            <a:avLst/>
          </a:prstGeom>
          <a:noFill/>
        </p:spPr>
        <p:txBody>
          <a:bodyPr wrap="square" rtlCol="0">
            <a:spAutoFit/>
          </a:bodyPr>
          <a:lstStyle/>
          <a:p>
            <a:r xmlns:a="http://schemas.openxmlformats.org/drawingml/2006/main">
              <a:rPr lang="sw" altLang="ko-KR" sz="2800">
                <a:solidFill>
                  <a:schemeClr val="tx1">
                    <a:lumMod val="65000"/>
                    <a:lumOff val="35000"/>
                  </a:schemeClr>
                </a:solidFill>
              </a:rPr>
              <a:t>Hapo mwanzo, giza lilikuwa juu ya uso.</a:t>
            </a:r>
          </a:p>
          <a:p>
            <a:r xmlns:a="http://schemas.openxmlformats.org/drawingml/2006/main">
              <a:rPr lang="sw" altLang="ko-KR" sz="2800">
                <a:solidFill>
                  <a:schemeClr val="tx1">
                    <a:lumMod val="65000"/>
                    <a:lumOff val="35000"/>
                  </a:schemeClr>
                </a:solidFill>
              </a:rPr>
              <a:t>Hakukuwa na mtu, hakuna mwanga. Hakukuwa na kitu.</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489"/>
            <a:ext cx="9144000" cy="5847531"/>
          </a:xfrm>
          <a:prstGeom prst="rect">
            <a:avLst/>
          </a:prstGeom>
        </p:spPr>
      </p:pic>
    </p:spTree>
    <p:extLst>
      <p:ext uri="{BB962C8B-B14F-4D97-AF65-F5344CB8AC3E}">
        <p14:creationId xmlns:p14="http://schemas.microsoft.com/office/powerpoint/2010/main" val="2453694872"/>
      </p:ext>
    </p:extLst>
  </p:cSld>
  <p:clrMapOvr>
    <a:masterClrMapping/>
  </p:clrMapOvr>
  <p:transition/>
  <p:timing/>
</p:sld>
</file>

<file path=ppt/slides/slide3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27384"/>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w" altLang="ko-KR" sz="3200"/>
              <a:t>Mungu?</a:t>
            </a:r>
            <a:r xmlns:a="http://schemas.openxmlformats.org/drawingml/2006/main">
              <a:rPr lang="sw"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w" altLang="ko-KR" sz="3600">
                <a:solidFill>
                  <a:srgbClr val="C00000"/>
                </a:solidFill>
              </a:rPr>
              <a:t>Mungu..</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w" altLang="ko-KR" sz="3600">
                <a:solidFill>
                  <a:schemeClr val="tx1">
                    <a:lumMod val="65000"/>
                    <a:lumOff val="35000"/>
                  </a:schemeClr>
                </a:solidFill>
              </a:rPr>
              <a:t>Mungu anachukia dhambi na anahukumu dhambi.</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3237399110"/>
      </p:ext>
    </p:extLst>
  </p:cSld>
  <p:clrMapOvr>
    <a:masterClrMapping/>
  </p:clrMapOvr>
  <p:transition/>
  <p:timing/>
</p:sld>
</file>

<file path=ppt/slides/slide3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a:blip r:embed="rId2"/>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a:blip r:embed="rId2"/>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defRPr/>
            </a:pPr>
            <a:r xmlns:a="http://schemas.openxmlformats.org/drawingml/2006/main">
              <a:rPr lang="sw" altLang="ko-KR" sz="4000"/>
              <a:t>Maswali ya Leo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a:blip r:embed="rId4"/>
          <a:srcRect b="31910"/>
          <a:stretch>
            <a:fillRect/>
          </a:stretch>
        </p:blipFill>
        <p:spPr>
          <a:xfrm flipH="1">
            <a:off x="2364169" y="112603"/>
            <a:ext cx="983695" cy="648072"/>
          </a:xfrm>
          <a:prstGeom prst="rect">
            <a:avLst/>
          </a:prstGeom>
          <a:noFill/>
        </p:spPr>
      </p:pic>
      <p:sp>
        <p:nvSpPr>
          <p:cNvPr id="23" name="TextBox 22"/>
          <p:cNvSpPr txBox="1"/>
          <p:nvPr/>
        </p:nvSpPr>
        <p:spPr>
          <a:xfrm>
            <a:off x="323528" y="1340768"/>
            <a:ext cx="8424936" cy="571852"/>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sw" altLang="ko-KR" sz="3200">
                <a:solidFill>
                  <a:schemeClr val="tx1">
                    <a:lumMod val="65000"/>
                    <a:lumOff val="35000"/>
                  </a:schemeClr>
                </a:solidFill>
              </a:rPr>
              <a:t>Mungu alimwambia Nuhu atengeneze nini?</a:t>
            </a:r>
            <a:endParaRPr xmlns:a="http://schemas.openxmlformats.org/drawingml/2006/main" lang="ko-KR" altLang="en-US" sz="32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sw" altLang="en-US" sz="2800">
                <a:solidFill>
                  <a:schemeClr val="dk1"/>
                </a:solidFill>
              </a:rPr>
              <a:t>① </a:t>
            </a:r>
            <a:r xmlns:a="http://schemas.openxmlformats.org/drawingml/2006/main">
              <a:rPr lang="sw" altLang="ko-KR" sz="2800">
                <a:solidFill>
                  <a:schemeClr val="dk1"/>
                </a:solidFill>
              </a:rPr>
              <a:t>Meli (Safina)</a:t>
            </a:r>
            <a:endParaRPr xmlns:a="http://schemas.openxmlformats.org/drawingml/2006/main" lang="en-US" altLang="ko-KR" sz="2800">
              <a:solidFill>
                <a:schemeClr val="dk1"/>
              </a:solidFill>
            </a:endParaRPr>
          </a:p>
        </p:txBody>
      </p:sp>
      <p:sp>
        <p:nvSpPr>
          <p:cNvPr id="16" name="TextBox 15"/>
          <p:cNvSpPr txBox="1"/>
          <p:nvPr/>
        </p:nvSpPr>
        <p:spPr>
          <a:xfrm>
            <a:off x="323528" y="3553852"/>
            <a:ext cx="8424936" cy="511418"/>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sw" altLang="en-US" sz="2800">
                <a:solidFill>
                  <a:schemeClr val="tx1">
                    <a:lumMod val="65000"/>
                    <a:lumOff val="35000"/>
                  </a:schemeClr>
                </a:solidFill>
              </a:rPr>
              <a:t>② </a:t>
            </a:r>
            <a:r xmlns:a="http://schemas.openxmlformats.org/drawingml/2006/main">
              <a:rPr lang="sw" altLang="ko-KR" sz="2800">
                <a:solidFill>
                  <a:schemeClr val="tx1">
                    <a:lumMod val="65000"/>
                    <a:lumOff val="35000"/>
                  </a:schemeClr>
                </a:solidFill>
              </a:rPr>
              <a:t>Gari</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431032" y="4365104"/>
            <a:ext cx="8712968" cy="523220"/>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sw" altLang="en-US" sz="2800">
                <a:solidFill>
                  <a:schemeClr val="tx1">
                    <a:lumMod val="65000"/>
                    <a:lumOff val="35000"/>
                  </a:schemeClr>
                </a:solidFill>
              </a:rPr>
              <a:t>③ </a:t>
            </a:r>
            <a:r xmlns:a="http://schemas.openxmlformats.org/drawingml/2006/main">
              <a:rPr lang="sw" altLang="ko-KR" sz="2800">
                <a:solidFill>
                  <a:schemeClr val="tx1">
                    <a:lumMod val="65000"/>
                    <a:lumOff val="35000"/>
                  </a:schemeClr>
                </a:solidFill>
              </a:rPr>
              <a:t>Nyumba</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sw" altLang="en-US" sz="2800">
                <a:solidFill>
                  <a:schemeClr val="tx1">
                    <a:lumMod val="65000"/>
                    <a:lumOff val="35000"/>
                  </a:schemeClr>
                </a:solidFill>
              </a:rPr>
              <a:t>④ </a:t>
            </a:r>
            <a:r xmlns:a="http://schemas.openxmlformats.org/drawingml/2006/main">
              <a:rPr lang="sw" altLang="ko-KR" sz="2800">
                <a:solidFill>
                  <a:schemeClr val="tx1">
                    <a:lumMod val="65000"/>
                    <a:lumOff val="35000"/>
                  </a:schemeClr>
                </a:solidFill>
              </a:rPr>
              <a:t>Baiskeli</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2780928"/>
            <a:ext cx="8712968" cy="520060"/>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sw" altLang="en-US" sz="2800">
                <a:solidFill>
                  <a:srgbClr val="FF0000"/>
                </a:solidFill>
              </a:rPr>
              <a:t>① </a:t>
            </a:r>
            <a:r xmlns:a="http://schemas.openxmlformats.org/drawingml/2006/main">
              <a:rPr lang="sw" altLang="ko-KR" sz="2800">
                <a:solidFill>
                  <a:srgbClr val="FF0000"/>
                </a:solidFill>
              </a:rPr>
              <a:t>Meli (Safina)</a:t>
            </a:r>
            <a:endParaRPr xmlns:a="http://schemas.openxmlformats.org/drawingml/2006/main" lang="ko-KR" altLang="en-US" sz="2800">
              <a:solidFill>
                <a:srgbClr val="FF0000"/>
              </a:solidFill>
            </a:endParaRPr>
          </a:p>
        </p:txBody>
      </p:sp>
    </p:spTree>
  </p:cSld>
  <p:clrMapOvr>
    <a:masterClrMapping/>
  </p:clrMapOvr>
  <mc:AlternateContent>
    <mc:Choice xmlns:p14="http://schemas.microsoft.com/office/powerpoint/2010/main" Requires="p14">
      <p:transition p14:dur="500"/>
    </mc:Choice>
    <mc:Fallback>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3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w" altLang="ko-KR" sz="4000"/>
              <a:t>Neno la Leo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w" altLang="ko-KR" sz="3600">
                <a:solidFill>
                  <a:schemeClr val="tx1">
                    <a:lumMod val="65000"/>
                    <a:lumOff val="35000"/>
                  </a:schemeClr>
                </a:solidFill>
              </a:rPr>
              <a:t>Kisha BWANA akamwambia Nuhu, Ingia ndani ya safina, wewe na jamaa yako yote, kwa maana nimekuona wewe kuwa mwenye haki katika kizazi hiki.</a:t>
            </a: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sw" altLang="ko-KR" sz="2800">
                <a:solidFill>
                  <a:schemeClr val="tx1">
                    <a:lumMod val="65000"/>
                    <a:lumOff val="35000"/>
                  </a:schemeClr>
                </a:solidFill>
              </a:rPr>
              <a:t>Mwanzo 7:1</a:t>
            </a:r>
          </a:p>
        </p:txBody>
      </p:sp>
    </p:spTree>
    <p:extLst>
      <p:ext uri="{BB962C8B-B14F-4D97-AF65-F5344CB8AC3E}">
        <p14:creationId xmlns:p14="http://schemas.microsoft.com/office/powerpoint/2010/main" val="1237184341"/>
      </p:ext>
    </p:extLst>
  </p:cSld>
  <p:clrMapOvr>
    <a:masterClrMapping/>
  </p:clrMapOvr>
  <p:transition/>
  <p:timing/>
</p:sld>
</file>

<file path=ppt/slides/slide3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213918" y="1480138"/>
            <a:ext cx="3095395"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w" altLang="ko-KR" b="1">
                <a:solidFill>
                  <a:schemeClr val="tx1">
                    <a:lumMod val="50000"/>
                    <a:lumOff val="50000"/>
                  </a:schemeClr>
                </a:solidFill>
              </a:rPr>
              <a:t>No.4 Neno la Mungu</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193899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w" altLang="ko-KR" sz="4000"/>
              <a:t>Upinde wa mvua ulikuwa Agano la Mungu</a:t>
            </a:r>
            <a:endParaRPr xmlns:a="http://schemas.openxmlformats.org/drawingml/2006/main" lang="ko-KR" altLang="en-US" sz="40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51051" y="1986656"/>
            <a:ext cx="5090405" cy="3818608"/>
          </a:xfrm>
          <a:prstGeom prst="rect">
            <a:avLst/>
          </a:prstGeom>
        </p:spPr>
      </p:pic>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w" altLang="ko-KR" sz="3600">
                <a:solidFill>
                  <a:srgbClr val="FF0000"/>
                </a:solidFill>
              </a:rPr>
              <a:t>Ya leo</a:t>
            </a:r>
            <a:r xmlns:a="http://schemas.openxmlformats.org/drawingml/2006/main">
              <a:rPr lang="sw" altLang="ko-KR" sz="4000">
                <a:solidFill>
                  <a:srgbClr val="FF0000"/>
                </a:solidFill>
              </a:rPr>
              <a:t> </a:t>
            </a:r>
            <a:r xmlns:a="http://schemas.openxmlformats.org/drawingml/2006/main">
              <a:rPr lang="sw" altLang="ko-KR" sz="3600">
                <a:solidFill>
                  <a:srgbClr val="FF0000"/>
                </a:solidFill>
              </a:rPr>
              <a:t>Neno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w" altLang="ko-KR" sz="3600">
                <a:solidFill>
                  <a:schemeClr val="tx1">
                    <a:lumMod val="65000"/>
                    <a:lumOff val="35000"/>
                  </a:schemeClr>
                </a:solidFill>
              </a:rPr>
              <a:t>Wakati wowote upinde wa mvua utakapotokea mawinguni, nitauona na kulikumbuka agano la milele kati ya Mungu na viumbe vyote vilivyo hai vya kila aina duniani.”</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sw" altLang="ko-KR" sz="2800">
                <a:solidFill>
                  <a:schemeClr val="tx1">
                    <a:lumMod val="65000"/>
                    <a:lumOff val="35000"/>
                  </a:schemeClr>
                </a:solidFill>
              </a:rPr>
              <a:t>Mwanzo</a:t>
            </a:r>
            <a:r xmlns:a="http://schemas.openxmlformats.org/drawingml/2006/main">
              <a:rPr lang="sw" altLang="en-US" sz="2800">
                <a:solidFill>
                  <a:schemeClr val="tx1">
                    <a:lumMod val="65000"/>
                    <a:lumOff val="35000"/>
                  </a:schemeClr>
                </a:solidFill>
              </a:rPr>
              <a:t> </a:t>
            </a:r>
            <a:r xmlns:a="http://schemas.openxmlformats.org/drawingml/2006/main">
              <a:rPr lang="sw" altLang="ko-KR" sz="2800">
                <a:solidFill>
                  <a:schemeClr val="tx1">
                    <a:lumMod val="65000"/>
                    <a:lumOff val="35000"/>
                  </a:schemeClr>
                </a:solidFill>
              </a:rPr>
              <a:t>9:16</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38097"/>
      </p:ext>
    </p:extLst>
  </p:cSld>
  <p:clrMapOvr>
    <a:masterClrMapping/>
  </p:clrMapOvr>
  <p:transition/>
  <p:timing/>
</p:sld>
</file>

<file path=ppt/slides/slide3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w" altLang="ko-KR" sz="2800">
                <a:solidFill>
                  <a:schemeClr val="tx1">
                    <a:lumMod val="65000"/>
                    <a:lumOff val="35000"/>
                  </a:schemeClr>
                </a:solidFill>
              </a:rPr>
              <a:t>Kila kiumbe kilicho hai kikaangamizwa, Nuhu pekee na wale waliokuwa pamoja naye ndani ya safina ndio waliobaki.</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22" y="0"/>
            <a:ext cx="9135178" cy="5805264"/>
          </a:xfrm>
          <a:prstGeom prst="rect">
            <a:avLst/>
          </a:prstGeom>
        </p:spPr>
      </p:pic>
    </p:spTree>
    <p:extLst>
      <p:ext uri="{BB962C8B-B14F-4D97-AF65-F5344CB8AC3E}">
        <p14:creationId xmlns:p14="http://schemas.microsoft.com/office/powerpoint/2010/main" val="2453694872"/>
      </p:ext>
    </p:extLst>
  </p:cSld>
  <p:clrMapOvr>
    <a:masterClrMapping/>
  </p:clrMapOvr>
  <p:transition/>
  <p:timing/>
</p:sld>
</file>

<file path=ppt/slides/slide3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1127" y="6995"/>
            <a:ext cx="8201745" cy="5798268"/>
          </a:xfrm>
          <a:prstGeom prst="rect">
            <a:avLst/>
          </a:prstGeom>
        </p:spPr>
      </p:pic>
      <p:sp>
        <p:nvSpPr>
          <p:cNvPr id="5" name="TextBox 4"/>
          <p:cNvSpPr txBox="1"/>
          <p:nvPr/>
        </p:nvSpPr>
        <p:spPr>
          <a:xfrm>
            <a:off x="73274" y="5787261"/>
            <a:ext cx="8963222"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w" altLang="ko-KR" sz="2800">
                <a:solidFill>
                  <a:schemeClr val="tx1">
                    <a:lumMod val="65000"/>
                    <a:lumOff val="35000"/>
                  </a:schemeClr>
                </a:solidFill>
              </a:rPr>
              <a:t>Mvua iliendelea kunyesha juu ya dunia kwa siku 40.</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030085485"/>
      </p:ext>
    </p:extLst>
  </p:cSld>
  <p:clrMapOvr>
    <a:masterClrMapping/>
  </p:clrMapOvr>
  <p:transition/>
  <p:timing/>
</p:sld>
</file>

<file path=ppt/slides/slide3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73274" y="5085184"/>
            <a:ext cx="9054634" cy="1796062"/>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sw" altLang="ko-KR" sz="2800">
                <a:solidFill>
                  <a:schemeClr val="tx1">
                    <a:lumMod val="65000"/>
                    <a:lumOff val="35000"/>
                  </a:schemeClr>
                </a:solidFill>
              </a:rPr>
              <a:t>Baada ya mvua kukoma, Nuhu alimtuma njiwa.</a:t>
            </a:r>
            <a:endParaRPr xmlns:a="http://schemas.openxmlformats.org/drawingml/2006/main" lang="en-US" altLang="ko-KR" sz="2800">
              <a:solidFill>
                <a:schemeClr val="tx1">
                  <a:lumMod val="65000"/>
                  <a:lumOff val="35000"/>
                </a:schemeClr>
              </a:solidFill>
            </a:endParaRPr>
          </a:p>
          <a:p>
            <a:pPr xmlns:a="http://schemas.openxmlformats.org/drawingml/2006/main" lvl="0">
              <a:defRPr/>
            </a:pPr>
            <a:r xmlns:a="http://schemas.openxmlformats.org/drawingml/2006/main">
              <a:rPr lang="sw" altLang="ko-KR" sz="2800">
                <a:solidFill>
                  <a:schemeClr val="tx1">
                    <a:lumMod val="65000"/>
                    <a:lumOff val="35000"/>
                  </a:schemeClr>
                </a:solidFill>
              </a:rPr>
              <a:t>Hua akarudi kwake akiwa na jani mbichi la mzeituni mdomoni mwake. Nuhu alijua, “Maji yalipungua katika nchi!</a:t>
            </a:r>
            <a:endParaRPr xmlns:a="http://schemas.openxmlformats.org/drawingml/2006/main" lang="en-US" altLang="ko-KR" sz="2800">
              <a:solidFill>
                <a:schemeClr val="tx1">
                  <a:lumMod val="65000"/>
                  <a:lumOff val="35000"/>
                </a:schemeClr>
              </a:solidFill>
            </a:endParaRPr>
          </a:p>
        </p:txBody>
      </p:sp>
      <p:pic>
        <p:nvPicPr>
          <p:cNvPr id="3" name="그림 2"/>
          <p:cNvPicPr>
            <a:picLocks noChangeAspect="1"/>
          </p:cNvPicPr>
          <p:nvPr/>
        </p:nvPicPr>
        <p:blipFill>
          <a:blip r:embed="rId2"/>
          <a:stretch>
            <a:fillRect/>
          </a:stretch>
        </p:blipFill>
        <p:spPr>
          <a:xfrm>
            <a:off x="808992" y="-11699"/>
            <a:ext cx="6931360" cy="4900163"/>
          </a:xfrm>
          <a:prstGeom prst="rect">
            <a:avLst/>
          </a:prstGeom>
        </p:spPr>
      </p:pic>
    </p:spTree>
  </p:cSld>
  <p:clrMapOvr>
    <a:masterClrMapping/>
  </p:clrMapOvr>
  <mc:AlternateContent>
    <mc:Choice xmlns:p14="http://schemas.microsoft.com/office/powerpoint/2010/main" Requires="p14">
      <p:transition p14:dur="500"/>
    </mc:Choice>
    <mc:Fallback>
      <p:transition/>
    </mc:Fallback>
  </mc:AlternateContent>
  <p:timing/>
</p:sld>
</file>

<file path=ppt/slides/slide3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89366" y="5859269"/>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w" altLang="ko-KR" sz="2800">
                <a:solidFill>
                  <a:schemeClr val="tx1">
                    <a:lumMod val="65000"/>
                    <a:lumOff val="35000"/>
                  </a:schemeClr>
                </a:solidFill>
              </a:rPr>
              <a:t>Nuhu akatoka na familia yake, na kumwabudu Mungu. “Asante Mungu kwa kutupa ulimwengu mpya.”</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8712"/>
            <a:ext cx="9144000" cy="5933164"/>
          </a:xfrm>
          <a:prstGeom prst="rect">
            <a:avLst/>
          </a:prstGeom>
        </p:spPr>
      </p:pic>
    </p:spTree>
    <p:extLst>
      <p:ext uri="{BB962C8B-B14F-4D97-AF65-F5344CB8AC3E}">
        <p14:creationId xmlns:p14="http://schemas.microsoft.com/office/powerpoint/2010/main" val="2574512773"/>
      </p:ext>
    </p:extLst>
  </p:cSld>
  <p:clrMapOvr>
    <a:masterClrMapping/>
  </p:clrMapOvr>
  <p:transition/>
  <p:timing/>
</p:sld>
</file>

<file path=ppt/slides/slide3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73274" y="5445224"/>
            <a:ext cx="9054634" cy="1376962"/>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sw" altLang="ko-KR" sz="2800">
                <a:solidFill>
                  <a:schemeClr val="tx1">
                    <a:lumMod val="65000"/>
                    <a:lumOff val="35000"/>
                  </a:schemeClr>
                </a:solidFill>
              </a:rPr>
              <a:t>Mungu alimwonyesha upinde wa mvua kama ishara ya agano na baraka. “Ishi kwa furaha katika ulimwengu mpya!”</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stretch>
            <a:fillRect/>
          </a:stretch>
        </p:blipFill>
        <p:spPr>
          <a:xfrm>
            <a:off x="-9699" y="0"/>
            <a:ext cx="8758163" cy="5615959"/>
          </a:xfrm>
          <a:prstGeom prst="rect">
            <a:avLst/>
          </a:prstGeom>
        </p:spPr>
      </p:pic>
    </p:spTree>
  </p:cSld>
  <p:clrMapOvr>
    <a:masterClrMapping/>
  </p:clrMapOvr>
  <mc:AlternateContent>
    <mc:Choice xmlns:p14="http://schemas.microsoft.com/office/powerpoint/2010/main" Requires="p14">
      <p:transition p14:dur="500"/>
    </mc:Choice>
    <mc:Fallback>
      <p:transition/>
    </mc:Fallback>
  </mc:AlternateContent>
  <p:timing/>
</p:sld>
</file>

<file path=ppt/slides/slide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5" name="TextBox 4"/>
          <p:cNvSpPr txBox="1"/>
          <p:nvPr/>
        </p:nvSpPr>
        <p:spPr>
          <a:xfrm>
            <a:off x="73274" y="5877272"/>
            <a:ext cx="8963222" cy="1384995"/>
          </a:xfrm>
          <a:prstGeom prst="rect">
            <a:avLst/>
          </a:prstGeom>
          <a:noFill/>
        </p:spPr>
        <p:txBody>
          <a:bodyPr wrap="square" rtlCol="0">
            <a:spAutoFit/>
          </a:bodyPr>
          <a:lstStyle/>
          <a:p>
            <a:r xmlns:a="http://schemas.openxmlformats.org/drawingml/2006/main">
              <a:rPr lang="sw" altLang="ko-KR" sz="2800">
                <a:solidFill>
                  <a:schemeClr val="tx1">
                    <a:lumMod val="65000"/>
                    <a:lumOff val="35000"/>
                  </a:schemeClr>
                </a:solidFill>
              </a:rPr>
              <a:t>Mungu akasema, Iwe nuru,</a:t>
            </a:r>
          </a:p>
          <a:p>
            <a:r xmlns:a="http://schemas.openxmlformats.org/drawingml/2006/main">
              <a:rPr lang="sw" altLang="ko-KR" sz="2800">
                <a:solidFill>
                  <a:schemeClr val="tx1">
                    <a:lumMod val="65000"/>
                    <a:lumOff val="35000"/>
                  </a:schemeClr>
                </a:solidFill>
              </a:rPr>
              <a:t>na kulikuwa na mwanga.</a:t>
            </a:r>
          </a:p>
          <a:p>
            <a:endParaRPr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80"/>
            <a:ext cx="9144000" cy="5734936"/>
          </a:xfrm>
          <a:prstGeom prst="rect">
            <a:avLst/>
          </a:prstGeom>
        </p:spPr>
      </p:pic>
    </p:spTree>
    <p:extLst>
      <p:ext uri="{BB962C8B-B14F-4D97-AF65-F5344CB8AC3E}">
        <p14:creationId xmlns:p14="http://schemas.microsoft.com/office/powerpoint/2010/main" val="3030085485"/>
      </p:ext>
    </p:extLst>
  </p:cSld>
  <p:clrMapOvr>
    <a:masterClrMapping/>
  </p:clrMapOvr>
  <p:transition/>
  <p:timing/>
</p:sld>
</file>

<file path=ppt/slides/slide4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w" altLang="ko-KR" sz="3200">
                <a:solidFill>
                  <a:srgbClr val="FF0000"/>
                </a:solidFill>
              </a:rPr>
              <a:t>Somo la Leo</a:t>
            </a:r>
            <a:endParaRPr xmlns:a="http://schemas.openxmlformats.org/drawingml/2006/main" lang="ko-KR" altLang="en-US" sz="36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353943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w" altLang="ko-KR" sz="3200">
                <a:solidFill>
                  <a:schemeClr val="tx1">
                    <a:lumMod val="65000"/>
                    <a:lumOff val="35000"/>
                  </a:schemeClr>
                </a:solidFill>
              </a:rPr>
              <a:t>Mungu amemuokoa Noa na familia yake.</a:t>
            </a:r>
          </a:p>
          <a:p>
            <a:pPr xmlns:a="http://schemas.openxmlformats.org/drawingml/2006/main" algn="ctr"/>
            <a:r xmlns:a="http://schemas.openxmlformats.org/drawingml/2006/main">
              <a:rPr lang="sw" altLang="ko-KR" sz="3200">
                <a:solidFill>
                  <a:schemeClr val="tx1">
                    <a:lumMod val="65000"/>
                    <a:lumOff val="35000"/>
                  </a:schemeClr>
                </a:solidFill>
              </a:rPr>
              <a:t>Mungu aliahidi kwamba atawabariki na kufanya ulimwengu mpya kupitia wao.</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sw" altLang="ko-KR" sz="3200">
                <a:solidFill>
                  <a:schemeClr val="tx1">
                    <a:lumMod val="65000"/>
                    <a:lumOff val="35000"/>
                  </a:schemeClr>
                </a:solidFill>
              </a:rPr>
              <a:t>Mungu pia ametuokoa kupitia Yesu.</a:t>
            </a:r>
          </a:p>
          <a:p>
            <a:pPr xmlns:a="http://schemas.openxmlformats.org/drawingml/2006/main" algn="ctr"/>
            <a:r xmlns:a="http://schemas.openxmlformats.org/drawingml/2006/main">
              <a:rPr lang="sw" altLang="ko-KR" sz="3200">
                <a:solidFill>
                  <a:schemeClr val="tx1">
                    <a:lumMod val="65000"/>
                    <a:lumOff val="35000"/>
                  </a:schemeClr>
                </a:solidFill>
              </a:rPr>
              <a:t>Tunapaswa kuamini kwamba Mungu atafanya ulimwengu wake mpya kupitia sisi.</a:t>
            </a:r>
          </a:p>
        </p:txBody>
      </p:sp>
    </p:spTree>
    <p:extLst>
      <p:ext uri="{BB962C8B-B14F-4D97-AF65-F5344CB8AC3E}">
        <p14:creationId xmlns:p14="http://schemas.microsoft.com/office/powerpoint/2010/main" val="3485308479"/>
      </p:ext>
    </p:extLst>
  </p:cSld>
  <p:clrMapOvr>
    <a:masterClrMapping/>
  </p:clrMapOvr>
  <p:transition/>
  <p:timing/>
</p:sld>
</file>

<file path=ppt/slides/slide4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27384"/>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w" altLang="ko-KR" sz="3200"/>
              <a:t>Yehova Mungu?</a:t>
            </a:r>
            <a:r xmlns:a="http://schemas.openxmlformats.org/drawingml/2006/main">
              <a:rPr lang="sw"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w" altLang="ko-KR" sz="3600">
                <a:solidFill>
                  <a:srgbClr val="C00000"/>
                </a:solidFill>
              </a:rPr>
              <a:t>Yehova Mungu..</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w" altLang="ko-KR" sz="3600">
                <a:solidFill>
                  <a:schemeClr val="tx1">
                    <a:lumMod val="65000"/>
                    <a:lumOff val="35000"/>
                  </a:schemeClr>
                </a:solidFill>
              </a:rPr>
              <a:t>Yehova Mungu ndiye Baba yetu anayeokoa na kuwabariki watoto wake wapendwa tunapomwamini.</a:t>
            </a:r>
          </a:p>
        </p:txBody>
      </p:sp>
    </p:spTree>
    <p:extLst>
      <p:ext uri="{BB962C8B-B14F-4D97-AF65-F5344CB8AC3E}">
        <p14:creationId xmlns:p14="http://schemas.microsoft.com/office/powerpoint/2010/main" val="3237399110"/>
      </p:ext>
    </p:extLst>
  </p:cSld>
  <p:clrMapOvr>
    <a:masterClrMapping/>
  </p:clrMapOvr>
  <p:transition/>
  <p:timing/>
</p:sld>
</file>

<file path=ppt/slides/slide4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a:blip r:embed="rId2"/>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a:blip r:embed="rId2"/>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defRPr/>
            </a:pPr>
            <a:r xmlns:a="http://schemas.openxmlformats.org/drawingml/2006/main">
              <a:rPr lang="sw" altLang="ko-KR" sz="4000"/>
              <a:t>Maswali ya Leo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a:blip r:embed="rId4"/>
          <a:srcRect b="31910"/>
          <a:stretch>
            <a:fillRect/>
          </a:stretch>
        </p:blipFill>
        <p:spPr>
          <a:xfrm flipH="1">
            <a:off x="2364169" y="112603"/>
            <a:ext cx="983695" cy="648072"/>
          </a:xfrm>
          <a:prstGeom prst="rect">
            <a:avLst/>
          </a:prstGeom>
          <a:noFill/>
        </p:spPr>
      </p:pic>
      <p:sp>
        <p:nvSpPr>
          <p:cNvPr id="23" name="TextBox 22"/>
          <p:cNvSpPr txBox="1"/>
          <p:nvPr/>
        </p:nvSpPr>
        <p:spPr>
          <a:xfrm>
            <a:off x="323528" y="1340768"/>
            <a:ext cx="8424936" cy="1067152"/>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sw" altLang="ko-KR" sz="3200">
                <a:solidFill>
                  <a:schemeClr val="tx1">
                    <a:lumMod val="65000"/>
                    <a:lumOff val="35000"/>
                  </a:schemeClr>
                </a:solidFill>
              </a:rPr>
              <a:t>Noa alituma nini ili kuona dunia ikiwa imekauka?</a:t>
            </a:r>
            <a:endParaRPr xmlns:a="http://schemas.openxmlformats.org/drawingml/2006/main" lang="ko-KR" altLang="en-US" sz="32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sw" altLang="en-US" sz="2800">
                <a:solidFill>
                  <a:schemeClr val="tx1">
                    <a:lumMod val="65000"/>
                    <a:lumOff val="35000"/>
                  </a:schemeClr>
                </a:solidFill>
              </a:rPr>
              <a:t>① </a:t>
            </a:r>
            <a:r xmlns:a="http://schemas.openxmlformats.org/drawingml/2006/main">
              <a:rPr lang="sw" altLang="ko-KR" sz="2800">
                <a:solidFill>
                  <a:schemeClr val="tx1">
                    <a:lumMod val="65000"/>
                    <a:lumOff val="35000"/>
                  </a:schemeClr>
                </a:solidFill>
              </a:rPr>
              <a:t>Tai</a:t>
            </a:r>
            <a:r xmlns:a="http://schemas.openxmlformats.org/drawingml/2006/main">
              <a:rPr lang="sw" altLang="en-US" sz="2800">
                <a:solidFill>
                  <a:schemeClr val="tx1">
                    <a:lumMod val="65000"/>
                    <a:lumOff val="35000"/>
                  </a:schemeClr>
                </a:solidFill>
              </a:rPr>
              <a:t> </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11418"/>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sw" altLang="en-US" sz="2800">
                <a:solidFill>
                  <a:schemeClr val="tx1">
                    <a:lumMod val="65000"/>
                    <a:lumOff val="35000"/>
                  </a:schemeClr>
                </a:solidFill>
              </a:rPr>
              <a:t>② </a:t>
            </a:r>
            <a:r xmlns:a="http://schemas.openxmlformats.org/drawingml/2006/main">
              <a:rPr lang="sw" altLang="ko-KR" sz="2800">
                <a:solidFill>
                  <a:schemeClr val="tx1">
                    <a:lumMod val="65000"/>
                    <a:lumOff val="35000"/>
                  </a:schemeClr>
                </a:solidFill>
              </a:rPr>
              <a:t>Sparrow</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sw" altLang="en-US" sz="2800">
                <a:solidFill>
                  <a:schemeClr val="dk1"/>
                </a:solidFill>
              </a:rPr>
              <a:t>③ </a:t>
            </a:r>
            <a:r xmlns:a="http://schemas.openxmlformats.org/drawingml/2006/main">
              <a:rPr lang="sw" altLang="ko-KR" sz="2800">
                <a:solidFill>
                  <a:schemeClr val="dk1"/>
                </a:solidFill>
              </a:rPr>
              <a:t>Njiwa</a:t>
            </a:r>
            <a:endParaRPr xmlns:a="http://schemas.openxmlformats.org/drawingml/2006/main" lang="en-US" altLang="ko-KR" sz="2800">
              <a:solidFill>
                <a:schemeClr val="dk1"/>
              </a:solidFill>
            </a:endParaRPr>
          </a:p>
        </p:txBody>
      </p:sp>
      <p:sp>
        <p:nvSpPr>
          <p:cNvPr id="19" name="TextBox 18"/>
          <p:cNvSpPr txBox="1"/>
          <p:nvPr/>
        </p:nvSpPr>
        <p:spPr>
          <a:xfrm>
            <a:off x="323528" y="5138028"/>
            <a:ext cx="8712968" cy="523220"/>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sw" altLang="en-US" sz="2800">
                <a:solidFill>
                  <a:schemeClr val="tx1">
                    <a:lumMod val="65000"/>
                    <a:lumOff val="35000"/>
                  </a:schemeClr>
                </a:solidFill>
              </a:rPr>
              <a:t>④ </a:t>
            </a:r>
            <a:r xmlns:a="http://schemas.openxmlformats.org/drawingml/2006/main">
              <a:rPr lang="sw" altLang="ko-KR" sz="2800">
                <a:solidFill>
                  <a:schemeClr val="tx1">
                    <a:lumMod val="65000"/>
                    <a:lumOff val="35000"/>
                  </a:schemeClr>
                </a:solidFill>
              </a:rPr>
              <a:t>Bata</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4365104"/>
            <a:ext cx="8712968" cy="519316"/>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sw" altLang="en-US" sz="2800">
                <a:solidFill>
                  <a:srgbClr val="FF0000"/>
                </a:solidFill>
              </a:rPr>
              <a:t>③ </a:t>
            </a:r>
            <a:r xmlns:a="http://schemas.openxmlformats.org/drawingml/2006/main">
              <a:rPr lang="sw" altLang="ko-KR" sz="2800">
                <a:solidFill>
                  <a:srgbClr val="FF0000"/>
                </a:solidFill>
              </a:rPr>
              <a:t>Njiwa</a:t>
            </a:r>
            <a:endParaRPr xmlns:a="http://schemas.openxmlformats.org/drawingml/2006/main" lang="ko-KR" altLang="en-US" sz="2800">
              <a:solidFill>
                <a:srgbClr val="FF0000"/>
              </a:solidFill>
            </a:endParaRPr>
          </a:p>
        </p:txBody>
      </p:sp>
    </p:spTree>
  </p:cSld>
  <p:clrMapOvr>
    <a:masterClrMapping/>
  </p:clrMapOvr>
  <mc:AlternateContent>
    <mc:Choice xmlns:p14="http://schemas.microsoft.com/office/powerpoint/2010/main" Requires="p14">
      <p:transition p14:dur="500"/>
    </mc:Choice>
    <mc:Fallback>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4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w" altLang="ko-KR" sz="3600"/>
              <a:t>Neno la Leo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w" altLang="ko-KR" sz="3600">
                <a:solidFill>
                  <a:schemeClr val="tx1">
                    <a:lumMod val="65000"/>
                    <a:lumOff val="35000"/>
                  </a:schemeClr>
                </a:solidFill>
              </a:rPr>
              <a:t>Wakati wowote upinde wa mvua utakapotokea mawinguni, nitauona na kulikumbuka agano la milele kati ya Mungu na viumbe vyote vilivyo hai vya kila aina duniani.”</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sw" altLang="ko-KR" sz="2800">
                <a:solidFill>
                  <a:schemeClr val="tx1">
                    <a:lumMod val="65000"/>
                    <a:lumOff val="35000"/>
                  </a:schemeClr>
                </a:solidFill>
              </a:rPr>
              <a:t>Mwanzo</a:t>
            </a:r>
            <a:r xmlns:a="http://schemas.openxmlformats.org/drawingml/2006/main">
              <a:rPr lang="sw" altLang="en-US" sz="2800">
                <a:solidFill>
                  <a:schemeClr val="tx1">
                    <a:lumMod val="65000"/>
                    <a:lumOff val="35000"/>
                  </a:schemeClr>
                </a:solidFill>
              </a:rPr>
              <a:t> </a:t>
            </a:r>
            <a:r xmlns:a="http://schemas.openxmlformats.org/drawingml/2006/main">
              <a:rPr lang="sw" altLang="ko-KR" sz="2800">
                <a:solidFill>
                  <a:schemeClr val="tx1">
                    <a:lumMod val="65000"/>
                    <a:lumOff val="35000"/>
                  </a:schemeClr>
                </a:solidFill>
              </a:rPr>
              <a:t>9:16</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688359053"/>
      </p:ext>
    </p:extLst>
  </p:cSld>
  <p:clrMapOvr>
    <a:masterClrMapping/>
  </p:clrMapOvr>
  <p:transition/>
  <p:timing/>
</p:sld>
</file>

<file path=ppt/slides/slide4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190182" y="1400842"/>
            <a:ext cx="2869649"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w" altLang="ko-KR" b="1">
                <a:solidFill>
                  <a:schemeClr val="tx1">
                    <a:lumMod val="50000"/>
                    <a:lumOff val="50000"/>
                  </a:schemeClr>
                </a:solidFill>
              </a:rPr>
              <a:t>Na.5</a:t>
            </a:r>
            <a:r xmlns:a="http://schemas.openxmlformats.org/drawingml/2006/main">
              <a:rPr lang="sw" altLang="en-US" b="1">
                <a:solidFill>
                  <a:schemeClr val="tx1">
                    <a:lumMod val="50000"/>
                    <a:lumOff val="50000"/>
                  </a:schemeClr>
                </a:solidFill>
              </a:rPr>
              <a:t> </a:t>
            </a:r>
            <a:r xmlns:a="http://schemas.openxmlformats.org/drawingml/2006/main">
              <a:rPr lang="sw" altLang="ko-KR" b="1">
                <a:solidFill>
                  <a:schemeClr val="tx1">
                    <a:lumMod val="50000"/>
                    <a:lumOff val="50000"/>
                  </a:schemeClr>
                </a:solidFill>
              </a:rPr>
              <a:t>The</a:t>
            </a:r>
            <a:r xmlns:a="http://schemas.openxmlformats.org/drawingml/2006/main">
              <a:rPr lang="sw" altLang="en-US" b="1">
                <a:solidFill>
                  <a:schemeClr val="tx1">
                    <a:lumMod val="50000"/>
                    <a:lumOff val="50000"/>
                  </a:schemeClr>
                </a:solidFill>
              </a:rPr>
              <a:t> </a:t>
            </a:r>
            <a:r xmlns:a="http://schemas.openxmlformats.org/drawingml/2006/main">
              <a:rPr lang="sw" altLang="ko-KR" b="1">
                <a:solidFill>
                  <a:schemeClr val="tx1">
                    <a:lumMod val="50000"/>
                    <a:lumOff val="50000"/>
                  </a:schemeClr>
                </a:solidFill>
              </a:rPr>
              <a:t>Neno</a:t>
            </a:r>
            <a:r xmlns:a="http://schemas.openxmlformats.org/drawingml/2006/main">
              <a:rPr lang="sw" altLang="en-US" b="1">
                <a:solidFill>
                  <a:schemeClr val="tx1">
                    <a:lumMod val="50000"/>
                    <a:lumOff val="50000"/>
                  </a:schemeClr>
                </a:solidFill>
              </a:rPr>
              <a:t> </a:t>
            </a:r>
            <a:r xmlns:a="http://schemas.openxmlformats.org/drawingml/2006/main">
              <a:rPr lang="sw" altLang="ko-KR" b="1">
                <a:solidFill>
                  <a:schemeClr val="tx1">
                    <a:lumMod val="50000"/>
                    <a:lumOff val="50000"/>
                  </a:schemeClr>
                </a:solidFill>
              </a:rPr>
              <a:t>ya</a:t>
            </a:r>
            <a:r xmlns:a="http://schemas.openxmlformats.org/drawingml/2006/main">
              <a:rPr lang="sw" altLang="en-US" b="1">
                <a:solidFill>
                  <a:schemeClr val="tx1">
                    <a:lumMod val="50000"/>
                    <a:lumOff val="50000"/>
                  </a:schemeClr>
                </a:solidFill>
              </a:rPr>
              <a:t> </a:t>
            </a:r>
            <a:r xmlns:a="http://schemas.openxmlformats.org/drawingml/2006/main">
              <a:rPr lang="sw" altLang="ko-KR" b="1">
                <a:solidFill>
                  <a:schemeClr val="tx1">
                    <a:lumMod val="50000"/>
                    <a:lumOff val="50000"/>
                  </a:schemeClr>
                </a:solidFill>
              </a:rPr>
              <a:t>Mungu</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w" altLang="ko-KR" sz="3600"/>
              <a:t>Watu waliojenga</a:t>
            </a:r>
          </a:p>
          <a:p>
            <a:pPr xmlns:a="http://schemas.openxmlformats.org/drawingml/2006/main" algn="ctr"/>
            <a:r xmlns:a="http://schemas.openxmlformats.org/drawingml/2006/main">
              <a:rPr lang="sw" altLang="ko-KR" sz="3600"/>
              <a:t>Mnara wa Babeli</a:t>
            </a:r>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17" name="Picture 2" descr="http://blogcdn.sharefaith.com/wp-content/uploads/2014/10/Lesson-5-TowerofBabel-4.jpg"/>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4119252" y="1412776"/>
            <a:ext cx="5023466" cy="48245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w" altLang="ko-KR" sz="4000">
                <a:solidFill>
                  <a:srgbClr val="FF0000"/>
                </a:solidFill>
              </a:rPr>
              <a:t>Neno la Leo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352928"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w" altLang="ko-KR" sz="3600">
                <a:solidFill>
                  <a:schemeClr val="tx1">
                    <a:lumMod val="65000"/>
                    <a:lumOff val="35000"/>
                  </a:schemeClr>
                </a:solidFill>
              </a:rPr>
              <a:t>Ndiyo maana mji huo ukaitwa Babeli, kwa maana huko ndiko BWANA alikovuruga</a:t>
            </a:r>
          </a:p>
          <a:p>
            <a:r xmlns:a="http://schemas.openxmlformats.org/drawingml/2006/main">
              <a:rPr lang="sw" altLang="ko-KR" sz="3600">
                <a:solidFill>
                  <a:schemeClr val="tx1">
                    <a:lumMod val="65000"/>
                    <a:lumOff val="35000"/>
                  </a:schemeClr>
                </a:solidFill>
              </a:rPr>
              <a:t>lugha ya dunia nzima. Kutoka huko BWANA akawatawanya</a:t>
            </a:r>
          </a:p>
          <a:p>
            <a:r xmlns:a="http://schemas.openxmlformats.org/drawingml/2006/main">
              <a:rPr lang="sw" altLang="ko-KR" sz="3600">
                <a:solidFill>
                  <a:schemeClr val="tx1">
                    <a:lumMod val="65000"/>
                    <a:lumOff val="35000"/>
                  </a:schemeClr>
                </a:solidFill>
              </a:rPr>
              <a:t>juu ya uso wa dunia yote.</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sw" altLang="ko-KR" sz="2800">
                <a:solidFill>
                  <a:schemeClr val="tx1">
                    <a:lumMod val="65000"/>
                    <a:lumOff val="35000"/>
                  </a:schemeClr>
                </a:solidFill>
              </a:rPr>
              <a:t>Mwanzo</a:t>
            </a:r>
            <a:r xmlns:a="http://schemas.openxmlformats.org/drawingml/2006/main">
              <a:rPr lang="sw" altLang="en-US" sz="2800">
                <a:solidFill>
                  <a:schemeClr val="tx1">
                    <a:lumMod val="65000"/>
                    <a:lumOff val="35000"/>
                  </a:schemeClr>
                </a:solidFill>
              </a:rPr>
              <a:t> </a:t>
            </a:r>
            <a:r xmlns:a="http://schemas.openxmlformats.org/drawingml/2006/main">
              <a:rPr lang="sw" altLang="ko-KR" sz="2800">
                <a:solidFill>
                  <a:schemeClr val="tx1">
                    <a:lumMod val="65000"/>
                    <a:lumOff val="35000"/>
                  </a:schemeClr>
                </a:solidFill>
              </a:rPr>
              <a:t>11:9</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38097"/>
      </p:ext>
    </p:extLst>
  </p:cSld>
  <p:clrMapOvr>
    <a:masterClrMapping/>
  </p:clrMapOvr>
  <p:transition/>
  <p:timing/>
</p:sld>
</file>

<file path=ppt/slides/slide4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w" altLang="ko-KR" sz="2800">
                <a:solidFill>
                  <a:schemeClr val="tx1">
                    <a:lumMod val="65000"/>
                    <a:lumOff val="35000"/>
                  </a:schemeClr>
                </a:solidFill>
              </a:rPr>
              <a:t>Watu walitaka kuwa mkuu na mashuhuri zaidi kuliko Mungu. Kwa hiyo, Walianza kujenga mnara mrefu.</a:t>
            </a:r>
          </a:p>
        </p:txBody>
      </p:sp>
      <p:pic>
        <p:nvPicPr>
          <p:cNvPr id="1026" name="Picture 2" descr="http://blogcdn.sharefaith.com/wp-content/uploads/2014/10/Lesson-5-TowerofBabel-4.jpg"/>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0" y="0"/>
            <a:ext cx="9144000" cy="58052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3694872"/>
      </p:ext>
    </p:extLst>
  </p:cSld>
  <p:clrMapOvr>
    <a:masterClrMapping/>
  </p:clrMapOvr>
  <p:transition/>
  <p:timing/>
</p:sld>
</file>

<file path=ppt/slides/slide4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w" altLang="ko-KR" sz="2800">
                <a:solidFill>
                  <a:schemeClr val="tx1">
                    <a:lumMod val="65000"/>
                    <a:lumOff val="35000"/>
                  </a:schemeClr>
                </a:solidFill>
              </a:rPr>
              <a:t>Hivyo, walikuwa wakijenga mnara kabisa.</a:t>
            </a:r>
          </a:p>
          <a:p>
            <a:r xmlns:a="http://schemas.openxmlformats.org/drawingml/2006/main">
              <a:rPr lang="sw" altLang="ko-KR" sz="2800">
                <a:solidFill>
                  <a:schemeClr val="tx1">
                    <a:lumMod val="65000"/>
                    <a:lumOff val="35000"/>
                  </a:schemeClr>
                </a:solidFill>
              </a:rPr>
              <a:t>“Tujionyeshe kwa ulimwengu. Sisi ni wazuri sana!”</a:t>
            </a:r>
            <a:endParaRPr xmlns:a="http://schemas.openxmlformats.org/drawingml/2006/main" lang="ko-KR" altLang="en-US" sz="2800">
              <a:solidFill>
                <a:schemeClr val="tx1">
                  <a:lumMod val="65000"/>
                  <a:lumOff val="35000"/>
                </a:schemeClr>
              </a:solidFill>
            </a:endParaRPr>
          </a:p>
        </p:txBody>
      </p:sp>
      <p:pic>
        <p:nvPicPr>
          <p:cNvPr id="2050" name="Picture 2" descr="http://www.freebibleimages.org/storydata/illustrations/FB_Tower_Babel/overview_images/002-tower-babel.jpg?133898658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0" y="0"/>
            <a:ext cx="9144000" cy="58052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0085485"/>
      </p:ext>
    </p:extLst>
  </p:cSld>
  <p:clrMapOvr>
    <a:masterClrMapping/>
  </p:clrMapOvr>
  <p:transition/>
  <p:timing/>
</p:sld>
</file>

<file path=ppt/slides/slide4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w" altLang="ko-KR" sz="2800">
                <a:solidFill>
                  <a:schemeClr val="tx1">
                    <a:lumMod val="65000"/>
                    <a:lumOff val="35000"/>
                  </a:schemeClr>
                </a:solidFill>
              </a:rPr>
              <a:t>Hata hivyo, Mungu alipoona kiburi chao, alichanganya lugha yao ili wasielewane.</a:t>
            </a:r>
            <a:endParaRPr xmlns:a="http://schemas.openxmlformats.org/drawingml/2006/main" lang="ko-KR" altLang="en-US" sz="2800">
              <a:solidFill>
                <a:schemeClr val="tx1">
                  <a:lumMod val="65000"/>
                  <a:lumOff val="35000"/>
                </a:schemeClr>
              </a:solidFill>
            </a:endParaRPr>
          </a:p>
        </p:txBody>
      </p:sp>
      <p:pic>
        <p:nvPicPr>
          <p:cNvPr id="3074" name="Picture 2" descr="http://cnote.kr/data/contents/umul/content/3_1299910525.jpg"/>
          <p:cNvPicPr>
            <a:picLocks noChangeAspect="1" noChangeArrowheads="1"/>
          </p:cNvPicPr>
          <p:nvPr/>
        </p:nvPicPr>
        <p:blipFill>
          <a:blip r:embed="rId2">
            <a:extLst>
              <a:ext uri="{28A0092B-C50C-407E-A947-70E740481C1C}">
                <a14:useLocalDpi xmlns:a14="http://schemas.microsoft.com/office/drawing/2010/main" val="0"/>
              </a:ext>
            </a:extLst>
          </a:blip>
          <a:srcRect l="49579" t="28896" r="-1793" b="1484"/>
          <a:stretch>
            <a:fillRect/>
          </a:stretch>
        </p:blipFill>
        <p:spPr bwMode="auto">
          <a:xfrm>
            <a:off x="179512" y="476672"/>
            <a:ext cx="5688632" cy="5328592"/>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ttp://cnote.kr/data/contents/umul/content/3_1299910525.jpg"/>
          <p:cNvPicPr>
            <a:picLocks noChangeAspect="1" noChangeArrowheads="1"/>
          </p:cNvPicPr>
          <p:nvPr/>
        </p:nvPicPr>
        <p:blipFill>
          <a:blip r:embed="rId2">
            <a:extLst>
              <a:ext uri="{28A0092B-C50C-407E-A947-70E740481C1C}">
                <a14:useLocalDpi xmlns:a14="http://schemas.microsoft.com/office/drawing/2010/main" val="0"/>
              </a:ext>
            </a:extLst>
          </a:blip>
          <a:srcRect t="9205" r="51670" b="14080"/>
          <a:stretch>
            <a:fillRect/>
          </a:stretch>
        </p:blipFill>
        <p:spPr bwMode="auto">
          <a:xfrm>
            <a:off x="6012160" y="404664"/>
            <a:ext cx="2661415" cy="367240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rot="771631">
            <a:off x="4710636" y="2167154"/>
            <a:ext cx="557690" cy="92333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w" altLang="ko-KR" sz="5400" b="1">
                <a:solidFill>
                  <a:srgbClr val="C00000"/>
                </a:solidFill>
              </a:rPr>
              <a:t>?</a:t>
            </a:r>
            <a:endParaRPr xmlns:a="http://schemas.openxmlformats.org/drawingml/2006/main" lang="ko-KR" altLang="en-US" sz="2800" b="1">
              <a:solidFill>
                <a:srgbClr val="C00000"/>
              </a:solidFill>
            </a:endParaRPr>
          </a:p>
        </p:txBody>
      </p:sp>
      <p:sp>
        <p:nvSpPr>
          <p:cNvPr id="7" name="TextBox 6"/>
          <p:cNvSpPr txBox="1"/>
          <p:nvPr/>
        </p:nvSpPr>
        <p:spPr>
          <a:xfrm rot="2988010">
            <a:off x="4934229" y="2489605"/>
            <a:ext cx="557690"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w" altLang="ko-KR" sz="4000" b="1">
                <a:solidFill>
                  <a:srgbClr val="C00000"/>
                </a:solidFill>
              </a:rPr>
              <a:t>?</a:t>
            </a:r>
            <a:endParaRPr xmlns:a="http://schemas.openxmlformats.org/drawingml/2006/main" lang="ko-KR" altLang="en-US" b="1">
              <a:solidFill>
                <a:srgbClr val="C00000"/>
              </a:solidFill>
            </a:endParaRPr>
          </a:p>
        </p:txBody>
      </p:sp>
      <p:pic>
        <p:nvPicPr>
          <p:cNvPr id="3078" name="Picture 6" descr="http://www.timelinecoverbanner.com/cliparts/wp-content/digital-scrapbooking/angry-emoticon.jp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974219" y="2515471"/>
            <a:ext cx="422974" cy="3569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6147376"/>
      </p:ext>
    </p:extLst>
  </p:cSld>
  <p:clrMapOvr>
    <a:masterClrMapping/>
  </p:clrMapOvr>
  <p:transition/>
  <p:timing/>
</p:sld>
</file>

<file path=ppt/slides/slide4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73274" y="5013176"/>
            <a:ext cx="9054634" cy="1796062"/>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sw" altLang="ko-KR" sz="2800">
                <a:solidFill>
                  <a:schemeClr val="tx1">
                    <a:lumMod val="65000"/>
                    <a:lumOff val="35000"/>
                  </a:schemeClr>
                </a:solidFill>
              </a:rPr>
              <a:t>Kwa sababu hawakuweza kuelewana, hawakuweza kufanya kazi pamoja. Hatimaye, walitawanyika juu ya uso wa dunia. Hadi sasa lugha za dunia ni tofauti na kila mmoja.</a:t>
            </a:r>
            <a:endParaRPr xmlns:a="http://schemas.openxmlformats.org/drawingml/2006/main" lang="en-US" altLang="ko-KR" sz="2800">
              <a:solidFill>
                <a:schemeClr val="tx1">
                  <a:lumMod val="65000"/>
                  <a:lumOff val="35000"/>
                </a:schemeClr>
              </a:solidFill>
            </a:endParaRPr>
          </a:p>
        </p:txBody>
      </p:sp>
      <p:pic>
        <p:nvPicPr>
          <p:cNvPr id="4098" name="Picture 2" descr="http://www.lausti.com/articles/internet/languages.jpg"/>
          <p:cNvPicPr>
            <a:picLocks noChangeAspect="1" noChangeArrowheads="1"/>
          </p:cNvPicPr>
          <p:nvPr/>
        </p:nvPicPr>
        <p:blipFill>
          <a:blip r:embed="rId2"/>
          <a:stretch>
            <a:fillRect/>
          </a:stretch>
        </p:blipFill>
        <p:spPr>
          <a:xfrm>
            <a:off x="251520" y="0"/>
            <a:ext cx="8136904" cy="5086432"/>
          </a:xfrm>
          <a:prstGeom prst="rect">
            <a:avLst/>
          </a:prstGeom>
          <a:noFill/>
        </p:spPr>
      </p:pic>
    </p:spTree>
  </p:cSld>
  <p:clrMapOvr>
    <a:masterClrMapping/>
  </p:clrMapOvr>
  <mc:AlternateContent>
    <mc:Choice xmlns:p14="http://schemas.microsoft.com/office/powerpoint/2010/main" Requires="p14">
      <p:transition p14:dur="500"/>
    </mc:Choice>
    <mc:Fallback>
      <p:transition/>
    </mc:Fallback>
  </mc:AlternateContent>
  <p:timing/>
</p:sld>
</file>

<file path=ppt/slides/slide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73274" y="5877272"/>
            <a:ext cx="9054634" cy="954107"/>
          </a:xfrm>
          <a:prstGeom prst="rect">
            <a:avLst/>
          </a:prstGeom>
          <a:noFill/>
        </p:spPr>
        <p:txBody>
          <a:bodyPr wrap="square" rtlCol="0">
            <a:spAutoFit/>
          </a:bodyPr>
          <a:lstStyle/>
          <a:p>
            <a:r xmlns:a="http://schemas.openxmlformats.org/drawingml/2006/main">
              <a:rPr lang="sw" altLang="ko-KR" sz="2800">
                <a:solidFill>
                  <a:schemeClr val="tx1">
                    <a:lumMod val="65000"/>
                    <a:lumOff val="35000"/>
                  </a:schemeClr>
                </a:solidFill>
              </a:rPr>
              <a:t>Siku ya kwanza, Mungu alitenganisha nuru na giza. Aliumba ulimwengu wote kwa siku sita.</a:t>
            </a:r>
            <a:endParaRPr xmlns:a="http://schemas.openxmlformats.org/drawingml/2006/main" lang="ko-KR" altLang="en-US" sz="2800">
              <a:solidFill>
                <a:schemeClr val="tx1">
                  <a:lumMod val="65000"/>
                  <a:lumOff val="35000"/>
                </a:schemeClr>
              </a:solidFill>
            </a:endParaRPr>
          </a:p>
        </p:txBody>
      </p:sp>
      <p:sp>
        <p:nvSpPr>
          <p:cNvPr id="5" name="타원 4"/>
          <p:cNvSpPr/>
          <p:nvPr/>
        </p:nvSpPr>
        <p:spPr>
          <a:xfrm>
            <a:off x="1115616" y="3645024"/>
            <a:ext cx="1584176" cy="1034239"/>
          </a:xfrm>
          <a:prstGeom prst="ellipse">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타원 5"/>
          <p:cNvSpPr/>
          <p:nvPr/>
        </p:nvSpPr>
        <p:spPr>
          <a:xfrm>
            <a:off x="395536" y="836712"/>
            <a:ext cx="1008112" cy="100811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타원 6"/>
          <p:cNvSpPr/>
          <p:nvPr/>
        </p:nvSpPr>
        <p:spPr>
          <a:xfrm>
            <a:off x="827584" y="1124744"/>
            <a:ext cx="1008112" cy="1008112"/>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이중 물결 7"/>
          <p:cNvSpPr/>
          <p:nvPr/>
        </p:nvSpPr>
        <p:spPr>
          <a:xfrm>
            <a:off x="1115616" y="4221088"/>
            <a:ext cx="792088" cy="504056"/>
          </a:xfrm>
          <a:prstGeom prst="doubleWav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이중 물결 8"/>
          <p:cNvSpPr/>
          <p:nvPr/>
        </p:nvSpPr>
        <p:spPr>
          <a:xfrm>
            <a:off x="1907704" y="4221088"/>
            <a:ext cx="792088" cy="504056"/>
          </a:xfrm>
          <a:prstGeom prst="doubleWav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순서도: 지연 9"/>
          <p:cNvSpPr/>
          <p:nvPr/>
        </p:nvSpPr>
        <p:spPr>
          <a:xfrm rot="16200000">
            <a:off x="3131840" y="908721"/>
            <a:ext cx="648072" cy="1224136"/>
          </a:xfrm>
          <a:prstGeom prst="flowChartDelay">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이중 물결 10"/>
          <p:cNvSpPr/>
          <p:nvPr/>
        </p:nvSpPr>
        <p:spPr>
          <a:xfrm>
            <a:off x="2843808" y="1628801"/>
            <a:ext cx="1224136" cy="504056"/>
          </a:xfrm>
          <a:prstGeom prst="doubleWav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12" name="Picture 2" descr="http://fc00.deviantart.net/fs70/i/2012/078/0/b/tree_55_png_hq_by_gd08-d4t88oe.png"/>
          <p:cNvPicPr>
            <a:picLocks noChangeAspect="1" noChangeArrowheads="1"/>
          </p:cNvPicPr>
          <p:nvPr/>
        </p:nvPicPr>
        <p:blipFill>
          <a:blip r:embed="rId2"/>
          <a:stretch>
            <a:fillRect/>
          </a:stretch>
        </p:blipFill>
        <p:spPr bwMode="auto">
          <a:xfrm>
            <a:off x="2915816" y="437808"/>
            <a:ext cx="594492" cy="974968"/>
          </a:xfrm>
          <a:prstGeom prst="rect">
            <a:avLst/>
          </a:prstGeom>
          <a:noFill/>
        </p:spPr>
      </p:pic>
      <p:pic>
        <p:nvPicPr>
          <p:cNvPr id="13" name="Picture 2" descr="http://fc00.deviantart.net/fs70/i/2012/078/0/b/tree_55_png_hq_by_gd08-d4t88oe.png"/>
          <p:cNvPicPr>
            <a:picLocks noChangeAspect="1" noChangeArrowheads="1"/>
          </p:cNvPicPr>
          <p:nvPr/>
        </p:nvPicPr>
        <p:blipFill>
          <a:blip r:embed="rId3"/>
          <a:stretch>
            <a:fillRect/>
          </a:stretch>
        </p:blipFill>
        <p:spPr bwMode="auto">
          <a:xfrm>
            <a:off x="3419872" y="836712"/>
            <a:ext cx="370084" cy="606938"/>
          </a:xfrm>
          <a:prstGeom prst="rect">
            <a:avLst/>
          </a:prstGeom>
          <a:noFill/>
        </p:spPr>
      </p:pic>
      <p:pic>
        <p:nvPicPr>
          <p:cNvPr id="14" name="Picture 4" descr="http://us.cdn1.123rf.com/168nwm/yayayoy/yayayoy1009/yayayoy100900042/7821303-sun-moon-star-and-cloud-set.jpg"/>
          <p:cNvPicPr>
            <a:picLocks noChangeAspect="1" noChangeArrowheads="1"/>
          </p:cNvPicPr>
          <p:nvPr/>
        </p:nvPicPr>
        <p:blipFill>
          <a:blip r:embed="rId4"/>
          <a:stretch>
            <a:fillRect/>
          </a:stretch>
        </p:blipFill>
        <p:spPr bwMode="auto">
          <a:xfrm>
            <a:off x="3750804" y="3212976"/>
            <a:ext cx="1973324" cy="1800200"/>
          </a:xfrm>
          <a:prstGeom prst="rect">
            <a:avLst/>
          </a:prstGeom>
          <a:noFill/>
        </p:spPr>
      </p:pic>
      <p:pic>
        <p:nvPicPr>
          <p:cNvPr id="15" name="Picture 6" descr="http://www.tuohoo.com/photo/Cartoon-Icon/twitter-bird-4_%5bfreeiconsweb.net%5d_23853.png"/>
          <p:cNvPicPr>
            <a:picLocks noChangeAspect="1" noChangeArrowheads="1"/>
          </p:cNvPicPr>
          <p:nvPr/>
        </p:nvPicPr>
        <p:blipFill>
          <a:blip r:embed="rId5"/>
          <a:srcRect t="23256" b="23256"/>
          <a:stretch>
            <a:fillRect/>
          </a:stretch>
        </p:blipFill>
        <p:spPr bwMode="auto">
          <a:xfrm>
            <a:off x="5004048" y="764704"/>
            <a:ext cx="1296144" cy="693286"/>
          </a:xfrm>
          <a:prstGeom prst="rect">
            <a:avLst/>
          </a:prstGeom>
          <a:noFill/>
        </p:spPr>
      </p:pic>
      <p:pic>
        <p:nvPicPr>
          <p:cNvPr id="16" name="Picture 8" descr="http://fc01.deviantart.net/fs71/f/2011/298/6/5/pez___fish_png_by_ivettecaro-d4dxuvf.png"/>
          <p:cNvPicPr>
            <a:picLocks noChangeAspect="1" noChangeArrowheads="1"/>
          </p:cNvPicPr>
          <p:nvPr/>
        </p:nvPicPr>
        <p:blipFill>
          <a:blip r:embed="rId6"/>
          <a:srcRect t="10080" b="11801"/>
          <a:stretch>
            <a:fillRect/>
          </a:stretch>
        </p:blipFill>
        <p:spPr bwMode="auto">
          <a:xfrm flipH="1">
            <a:off x="5652120" y="1340768"/>
            <a:ext cx="1152128" cy="1012534"/>
          </a:xfrm>
          <a:prstGeom prst="rect">
            <a:avLst/>
          </a:prstGeom>
          <a:noFill/>
        </p:spPr>
      </p:pic>
      <p:pic>
        <p:nvPicPr>
          <p:cNvPr id="17" name="Picture 10" descr="http://www.fordesigner.com/imguploads/Image/cjbc/zcool/png20080526/1211812556.png"/>
          <p:cNvPicPr>
            <a:picLocks noChangeAspect="1" noChangeArrowheads="1"/>
          </p:cNvPicPr>
          <p:nvPr/>
        </p:nvPicPr>
        <p:blipFill>
          <a:blip r:embed="rId7"/>
          <a:stretch>
            <a:fillRect/>
          </a:stretch>
        </p:blipFill>
        <p:spPr bwMode="auto">
          <a:xfrm>
            <a:off x="6516216" y="3717032"/>
            <a:ext cx="1348408" cy="1348408"/>
          </a:xfrm>
          <a:prstGeom prst="rect">
            <a:avLst/>
          </a:prstGeom>
          <a:noFill/>
        </p:spPr>
      </p:pic>
      <p:pic>
        <p:nvPicPr>
          <p:cNvPr id="18" name="Picture 12" descr="http://sc.admin5.com/uploads/allimg/100203/100ZT348-0.png"/>
          <p:cNvPicPr>
            <a:picLocks noChangeAspect="1" noChangeArrowheads="1"/>
          </p:cNvPicPr>
          <p:nvPr/>
        </p:nvPicPr>
        <p:blipFill>
          <a:blip r:embed="rId8"/>
          <a:stretch>
            <a:fillRect/>
          </a:stretch>
        </p:blipFill>
        <p:spPr bwMode="auto">
          <a:xfrm flipH="1">
            <a:off x="7596336" y="3573016"/>
            <a:ext cx="1231337" cy="1296144"/>
          </a:xfrm>
          <a:prstGeom prst="rect">
            <a:avLst/>
          </a:prstGeom>
          <a:noFill/>
        </p:spPr>
      </p:pic>
      <p:sp>
        <p:nvSpPr>
          <p:cNvPr id="19" name="타원 18"/>
          <p:cNvSpPr/>
          <p:nvPr/>
        </p:nvSpPr>
        <p:spPr>
          <a:xfrm>
            <a:off x="7308304" y="3356992"/>
            <a:ext cx="495347" cy="5040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 name="막힌 원호 19"/>
          <p:cNvSpPr/>
          <p:nvPr/>
        </p:nvSpPr>
        <p:spPr>
          <a:xfrm>
            <a:off x="7380312" y="3501008"/>
            <a:ext cx="144016" cy="126273"/>
          </a:xfrm>
          <a:prstGeom prst="blockArc">
            <a:avLst>
              <a:gd name="adj1" fmla="val 10800000"/>
              <a:gd name="adj2" fmla="val 21300989"/>
              <a:gd name="adj3" fmla="val 0"/>
            </a:avLst>
          </a:prstGeom>
          <a:solidFill>
            <a:srgbClr val="FF0000"/>
          </a:solidFill>
          <a:ln w="349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a:solidFill>
                <a:schemeClr val="tx1"/>
              </a:solidFill>
            </a:endParaRPr>
          </a:p>
        </p:txBody>
      </p:sp>
      <p:sp>
        <p:nvSpPr>
          <p:cNvPr id="21" name="막힌 원호 20"/>
          <p:cNvSpPr/>
          <p:nvPr/>
        </p:nvSpPr>
        <p:spPr>
          <a:xfrm>
            <a:off x="7596336" y="3501008"/>
            <a:ext cx="144016" cy="126273"/>
          </a:xfrm>
          <a:prstGeom prst="blockArc">
            <a:avLst>
              <a:gd name="adj1" fmla="val 10800000"/>
              <a:gd name="adj2" fmla="val 21300989"/>
              <a:gd name="adj3" fmla="val 0"/>
            </a:avLst>
          </a:prstGeom>
          <a:solidFill>
            <a:srgbClr val="FF0000"/>
          </a:solidFill>
          <a:ln w="349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a:solidFill>
                <a:schemeClr val="tx1"/>
              </a:solidFill>
            </a:endParaRPr>
          </a:p>
        </p:txBody>
      </p:sp>
      <p:cxnSp>
        <p:nvCxnSpPr>
          <p:cNvPr id="22" name="직선 연결선 21"/>
          <p:cNvCxnSpPr/>
          <p:nvPr/>
        </p:nvCxnSpPr>
        <p:spPr>
          <a:xfrm flipH="1">
            <a:off x="7570209" y="3869757"/>
            <a:ext cx="0" cy="5040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직선 연결선 22"/>
          <p:cNvCxnSpPr/>
          <p:nvPr/>
        </p:nvCxnSpPr>
        <p:spPr>
          <a:xfrm>
            <a:off x="7380312" y="3861048"/>
            <a:ext cx="198281" cy="23306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막힌 원호 23"/>
          <p:cNvSpPr/>
          <p:nvPr/>
        </p:nvSpPr>
        <p:spPr>
          <a:xfrm flipV="1">
            <a:off x="7504574" y="3645024"/>
            <a:ext cx="135632" cy="153375"/>
          </a:xfrm>
          <a:prstGeom prst="blockArc">
            <a:avLst>
              <a:gd name="adj1" fmla="val 10800000"/>
              <a:gd name="adj2" fmla="val 21300989"/>
              <a:gd name="adj3" fmla="val 0"/>
            </a:avLst>
          </a:prstGeom>
          <a:solidFill>
            <a:srgbClr val="FF0000"/>
          </a:solidFill>
          <a:ln w="349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a:solidFill>
                <a:schemeClr val="tx1"/>
              </a:solidFill>
            </a:endParaRPr>
          </a:p>
        </p:txBody>
      </p:sp>
      <p:cxnSp>
        <p:nvCxnSpPr>
          <p:cNvPr id="25" name="직선 연결선 24"/>
          <p:cNvCxnSpPr/>
          <p:nvPr/>
        </p:nvCxnSpPr>
        <p:spPr>
          <a:xfrm>
            <a:off x="1475656" y="2348880"/>
            <a:ext cx="360040" cy="1152128"/>
          </a:xfrm>
          <a:prstGeom prst="line">
            <a:avLst/>
          </a:prstGeom>
          <a:ln w="19050">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6" name="직선 연결선 25"/>
          <p:cNvCxnSpPr/>
          <p:nvPr/>
        </p:nvCxnSpPr>
        <p:spPr>
          <a:xfrm flipH="1">
            <a:off x="2267744" y="2348880"/>
            <a:ext cx="864096" cy="1160512"/>
          </a:xfrm>
          <a:prstGeom prst="line">
            <a:avLst/>
          </a:prstGeom>
          <a:ln w="19050">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7" name="직선 연결선 26"/>
          <p:cNvCxnSpPr/>
          <p:nvPr/>
        </p:nvCxnSpPr>
        <p:spPr>
          <a:xfrm>
            <a:off x="3563888" y="2276872"/>
            <a:ext cx="720080" cy="1008112"/>
          </a:xfrm>
          <a:prstGeom prst="line">
            <a:avLst/>
          </a:prstGeom>
          <a:ln w="19050">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8" name="직선 연결선 27"/>
          <p:cNvCxnSpPr/>
          <p:nvPr/>
        </p:nvCxnSpPr>
        <p:spPr>
          <a:xfrm flipH="1">
            <a:off x="4932040" y="2132856"/>
            <a:ext cx="720080" cy="1304528"/>
          </a:xfrm>
          <a:prstGeom prst="line">
            <a:avLst/>
          </a:prstGeom>
          <a:ln w="19050">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9" name="직선 연결선 28"/>
          <p:cNvCxnSpPr/>
          <p:nvPr/>
        </p:nvCxnSpPr>
        <p:spPr>
          <a:xfrm>
            <a:off x="6588224" y="2420888"/>
            <a:ext cx="576064" cy="1080120"/>
          </a:xfrm>
          <a:prstGeom prst="line">
            <a:avLst/>
          </a:prstGeom>
          <a:ln w="19050">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1259632" y="404664"/>
            <a:ext cx="612576" cy="707886"/>
          </a:xfrm>
          <a:prstGeom prst="rect">
            <a:avLst/>
          </a:prstGeom>
          <a:noFill/>
        </p:spPr>
        <p:txBody>
          <a:bodyPr wrap="square" rtlCol="0">
            <a:spAutoFit/>
          </a:bodyPr>
          <a:lstStyle/>
          <a:p>
            <a:pPr xmlns:a="http://schemas.openxmlformats.org/drawingml/2006/main" marL="457200" indent="-457200" algn="ctr"/>
            <a:r xmlns:a="http://schemas.openxmlformats.org/drawingml/2006/main">
              <a:rPr lang="sw" altLang="ko-KR" sz="4000" b="1">
                <a:solidFill>
                  <a:srgbClr val="FF0000"/>
                </a:solidFill>
              </a:rPr>
              <a:t>1</a:t>
            </a:r>
            <a:endParaRPr xmlns:a="http://schemas.openxmlformats.org/drawingml/2006/main" lang="ko-KR" altLang="en-US" sz="4000" b="1">
              <a:solidFill>
                <a:srgbClr val="FF0000"/>
              </a:solidFill>
            </a:endParaRPr>
          </a:p>
        </p:txBody>
      </p:sp>
      <p:sp>
        <p:nvSpPr>
          <p:cNvPr id="31" name="TextBox 30"/>
          <p:cNvSpPr txBox="1"/>
          <p:nvPr/>
        </p:nvSpPr>
        <p:spPr>
          <a:xfrm>
            <a:off x="2123728" y="4653136"/>
            <a:ext cx="612576" cy="707886"/>
          </a:xfrm>
          <a:prstGeom prst="rect">
            <a:avLst/>
          </a:prstGeom>
          <a:noFill/>
        </p:spPr>
        <p:txBody>
          <a:bodyPr wrap="square" rtlCol="0">
            <a:spAutoFit/>
          </a:bodyPr>
          <a:lstStyle/>
          <a:p>
            <a:pPr xmlns:a="http://schemas.openxmlformats.org/drawingml/2006/main" marL="457200" indent="-457200" algn="ctr"/>
            <a:r xmlns:a="http://schemas.openxmlformats.org/drawingml/2006/main">
              <a:rPr lang="sw" altLang="ko-KR" sz="4000" b="1">
                <a:solidFill>
                  <a:srgbClr val="FF0000"/>
                </a:solidFill>
              </a:rPr>
              <a:t>2</a:t>
            </a:r>
            <a:endParaRPr xmlns:a="http://schemas.openxmlformats.org/drawingml/2006/main" lang="ko-KR" altLang="en-US" sz="4000" b="1">
              <a:solidFill>
                <a:srgbClr val="FF0000"/>
              </a:solidFill>
            </a:endParaRPr>
          </a:p>
        </p:txBody>
      </p:sp>
      <p:sp>
        <p:nvSpPr>
          <p:cNvPr id="32" name="TextBox 31"/>
          <p:cNvSpPr txBox="1"/>
          <p:nvPr/>
        </p:nvSpPr>
        <p:spPr>
          <a:xfrm>
            <a:off x="3707904" y="404664"/>
            <a:ext cx="612576" cy="707886"/>
          </a:xfrm>
          <a:prstGeom prst="rect">
            <a:avLst/>
          </a:prstGeom>
          <a:noFill/>
        </p:spPr>
        <p:txBody>
          <a:bodyPr wrap="square" rtlCol="0">
            <a:spAutoFit/>
          </a:bodyPr>
          <a:lstStyle/>
          <a:p>
            <a:pPr xmlns:a="http://schemas.openxmlformats.org/drawingml/2006/main" marL="457200" indent="-457200" algn="ctr"/>
            <a:r xmlns:a="http://schemas.openxmlformats.org/drawingml/2006/main">
              <a:rPr lang="sw" altLang="ko-KR" sz="4000" b="1">
                <a:solidFill>
                  <a:srgbClr val="FF0000"/>
                </a:solidFill>
              </a:rPr>
              <a:t>3</a:t>
            </a:r>
            <a:endParaRPr xmlns:a="http://schemas.openxmlformats.org/drawingml/2006/main" lang="ko-KR" altLang="en-US" sz="4000" b="1">
              <a:solidFill>
                <a:srgbClr val="FF0000"/>
              </a:solidFill>
            </a:endParaRPr>
          </a:p>
        </p:txBody>
      </p:sp>
      <p:sp>
        <p:nvSpPr>
          <p:cNvPr id="33" name="TextBox 32"/>
          <p:cNvSpPr txBox="1"/>
          <p:nvPr/>
        </p:nvSpPr>
        <p:spPr>
          <a:xfrm>
            <a:off x="5148064" y="4665330"/>
            <a:ext cx="612576" cy="707886"/>
          </a:xfrm>
          <a:prstGeom prst="rect">
            <a:avLst/>
          </a:prstGeom>
          <a:noFill/>
        </p:spPr>
        <p:txBody>
          <a:bodyPr wrap="square" rtlCol="0">
            <a:spAutoFit/>
          </a:bodyPr>
          <a:lstStyle/>
          <a:p>
            <a:pPr xmlns:a="http://schemas.openxmlformats.org/drawingml/2006/main" marL="457200" indent="-457200" algn="ctr"/>
            <a:r xmlns:a="http://schemas.openxmlformats.org/drawingml/2006/main">
              <a:rPr lang="sw" altLang="ko-KR" sz="4000" b="1">
                <a:solidFill>
                  <a:srgbClr val="FF0000"/>
                </a:solidFill>
              </a:rPr>
              <a:t>4</a:t>
            </a:r>
            <a:endParaRPr xmlns:a="http://schemas.openxmlformats.org/drawingml/2006/main" lang="ko-KR" altLang="en-US" sz="4000" b="1">
              <a:solidFill>
                <a:srgbClr val="FF0000"/>
              </a:solidFill>
            </a:endParaRPr>
          </a:p>
        </p:txBody>
      </p:sp>
      <p:sp>
        <p:nvSpPr>
          <p:cNvPr id="34" name="TextBox 33"/>
          <p:cNvSpPr txBox="1"/>
          <p:nvPr/>
        </p:nvSpPr>
        <p:spPr>
          <a:xfrm>
            <a:off x="6300192" y="404664"/>
            <a:ext cx="612576" cy="707886"/>
          </a:xfrm>
          <a:prstGeom prst="rect">
            <a:avLst/>
          </a:prstGeom>
          <a:noFill/>
        </p:spPr>
        <p:txBody>
          <a:bodyPr wrap="square" rtlCol="0">
            <a:spAutoFit/>
          </a:bodyPr>
          <a:lstStyle/>
          <a:p>
            <a:pPr xmlns:a="http://schemas.openxmlformats.org/drawingml/2006/main" marL="457200" indent="-457200" algn="ctr"/>
            <a:r xmlns:a="http://schemas.openxmlformats.org/drawingml/2006/main">
              <a:rPr lang="sw" altLang="ko-KR" sz="4000" b="1">
                <a:solidFill>
                  <a:srgbClr val="FF0000"/>
                </a:solidFill>
              </a:rPr>
              <a:t>5</a:t>
            </a:r>
            <a:endParaRPr xmlns:a="http://schemas.openxmlformats.org/drawingml/2006/main" lang="ko-KR" altLang="en-US" sz="4000" b="1">
              <a:solidFill>
                <a:srgbClr val="FF0000"/>
              </a:solidFill>
            </a:endParaRPr>
          </a:p>
        </p:txBody>
      </p:sp>
      <p:sp>
        <p:nvSpPr>
          <p:cNvPr id="35" name="TextBox 34"/>
          <p:cNvSpPr txBox="1"/>
          <p:nvPr/>
        </p:nvSpPr>
        <p:spPr>
          <a:xfrm>
            <a:off x="8244408" y="4665330"/>
            <a:ext cx="612576" cy="707886"/>
          </a:xfrm>
          <a:prstGeom prst="rect">
            <a:avLst/>
          </a:prstGeom>
          <a:noFill/>
        </p:spPr>
        <p:txBody>
          <a:bodyPr wrap="square" rtlCol="0">
            <a:spAutoFit/>
          </a:bodyPr>
          <a:lstStyle/>
          <a:p>
            <a:pPr xmlns:a="http://schemas.openxmlformats.org/drawingml/2006/main" marL="457200" indent="-457200" algn="ctr"/>
            <a:r xmlns:a="http://schemas.openxmlformats.org/drawingml/2006/main">
              <a:rPr lang="sw" altLang="ko-KR" sz="4000" b="1">
                <a:solidFill>
                  <a:srgbClr val="FF0000"/>
                </a:solidFill>
              </a:rPr>
              <a:t>6</a:t>
            </a:r>
            <a:endParaRPr xmlns:a="http://schemas.openxmlformats.org/drawingml/2006/main" lang="ko-KR" altLang="en-US" sz="4000" b="1">
              <a:solidFill>
                <a:srgbClr val="FF0000"/>
              </a:solidFill>
            </a:endParaRPr>
          </a:p>
        </p:txBody>
      </p:sp>
    </p:spTree>
    <p:extLst>
      <p:ext uri="{BB962C8B-B14F-4D97-AF65-F5344CB8AC3E}">
        <p14:creationId xmlns:p14="http://schemas.microsoft.com/office/powerpoint/2010/main" val="2146147376"/>
      </p:ext>
    </p:extLst>
  </p:cSld>
  <p:clrMapOvr>
    <a:masterClrMapping/>
  </p:clrMapOvr>
  <p:transition/>
  <p:timing/>
</p:sld>
</file>

<file path=ppt/slides/slide5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defRPr/>
            </a:pPr>
            <a:r xmlns:a="http://schemas.openxmlformats.org/drawingml/2006/main">
              <a:rPr lang="sw" altLang="ko-KR" sz="4000"/>
              <a:t>Somo la Leo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6012160" y="49583"/>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148146" y="92439"/>
            <a:ext cx="983695" cy="648072"/>
          </a:xfrm>
          <a:prstGeom prst="rect">
            <a:avLst/>
          </a:prstGeom>
          <a:noFill/>
        </p:spPr>
      </p:pic>
      <p:sp>
        <p:nvSpPr>
          <p:cNvPr id="17" name="TextBox 16"/>
          <p:cNvSpPr txBox="1"/>
          <p:nvPr/>
        </p:nvSpPr>
        <p:spPr>
          <a:xfrm>
            <a:off x="467544" y="1196751"/>
            <a:ext cx="8208912" cy="3939511"/>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defRPr/>
            </a:pPr>
            <a:r xmlns:a="http://schemas.openxmlformats.org/drawingml/2006/main">
              <a:rPr lang="sw" altLang="ko-KR" sz="3600">
                <a:solidFill>
                  <a:schemeClr val="tx1">
                    <a:lumMod val="65000"/>
                    <a:lumOff val="35000"/>
                  </a:schemeClr>
                </a:solidFill>
              </a:rPr>
              <a:t>Watu wanataka kuwa mkuu na wa juu kuliko Mungu.</a:t>
            </a:r>
            <a:endParaRPr xmlns:a="http://schemas.openxmlformats.org/drawingml/2006/main" lang="en-US" altLang="ko-KR" sz="3600">
              <a:solidFill>
                <a:schemeClr val="tx1">
                  <a:lumMod val="65000"/>
                  <a:lumOff val="35000"/>
                </a:schemeClr>
              </a:solidFill>
            </a:endParaRPr>
          </a:p>
          <a:p>
            <a:pPr xmlns:a="http://schemas.openxmlformats.org/drawingml/2006/main" algn="ctr">
              <a:defRPr/>
            </a:pPr>
            <a:r xmlns:a="http://schemas.openxmlformats.org/drawingml/2006/main">
              <a:rPr lang="sw" altLang="ko-KR" sz="3600">
                <a:solidFill>
                  <a:schemeClr val="tx1">
                    <a:lumMod val="65000"/>
                    <a:lumOff val="35000"/>
                  </a:schemeClr>
                </a:solidFill>
              </a:rPr>
              <a:t>Akili hii inaitwa "kiburi".</a:t>
            </a:r>
            <a:endParaRPr xmlns:a="http://schemas.openxmlformats.org/drawingml/2006/main" lang="en-US" altLang="ko-KR" sz="3600">
              <a:solidFill>
                <a:schemeClr val="tx1">
                  <a:lumMod val="65000"/>
                  <a:lumOff val="35000"/>
                </a:schemeClr>
              </a:solidFill>
            </a:endParaRPr>
          </a:p>
          <a:p>
            <a:pPr xmlns:a="http://schemas.openxmlformats.org/drawingml/2006/main" algn="ctr">
              <a:defRPr/>
            </a:pPr>
            <a:r xmlns:a="http://schemas.openxmlformats.org/drawingml/2006/main">
              <a:rPr lang="sw" altLang="ko-KR" sz="3600">
                <a:solidFill>
                  <a:schemeClr val="tx1">
                    <a:lumMod val="65000"/>
                    <a:lumOff val="35000"/>
                  </a:schemeClr>
                </a:solidFill>
              </a:rPr>
              <a:t>Mungu anachukia 'kiburi'.</a:t>
            </a:r>
            <a:endParaRPr xmlns:a="http://schemas.openxmlformats.org/drawingml/2006/main" lang="en-US" altLang="ko-KR" sz="3600">
              <a:solidFill>
                <a:schemeClr val="tx1">
                  <a:lumMod val="65000"/>
                  <a:lumOff val="35000"/>
                </a:schemeClr>
              </a:solidFill>
            </a:endParaRPr>
          </a:p>
          <a:p>
            <a:pPr xmlns:a="http://schemas.openxmlformats.org/drawingml/2006/main" algn="ctr">
              <a:defRPr/>
            </a:pPr>
            <a:r xmlns:a="http://schemas.openxmlformats.org/drawingml/2006/main">
              <a:rPr lang="sw" altLang="ko-KR" sz="3600">
                <a:solidFill>
                  <a:schemeClr val="tx1">
                    <a:lumMod val="65000"/>
                    <a:lumOff val="35000"/>
                  </a:schemeClr>
                </a:solidFill>
              </a:rPr>
              <a:t>Kinyume cha kiburi ni 'unyenyekevu'.</a:t>
            </a:r>
            <a:endParaRPr xmlns:a="http://schemas.openxmlformats.org/drawingml/2006/main" lang="en-US" altLang="ko-KR" sz="3600">
              <a:solidFill>
                <a:schemeClr val="tx1">
                  <a:lumMod val="65000"/>
                  <a:lumOff val="35000"/>
                </a:schemeClr>
              </a:solidFill>
            </a:endParaRPr>
          </a:p>
          <a:p>
            <a:pPr xmlns:a="http://schemas.openxmlformats.org/drawingml/2006/main" algn="ctr">
              <a:defRPr/>
            </a:pPr>
            <a:r xmlns:a="http://schemas.openxmlformats.org/drawingml/2006/main">
              <a:rPr lang="sw" altLang="ko-KR" sz="3600">
                <a:solidFill>
                  <a:schemeClr val="tx1">
                    <a:lumMod val="65000"/>
                    <a:lumOff val="35000"/>
                  </a:schemeClr>
                </a:solidFill>
              </a:rPr>
              <a:t>Tunapaswa ‘kuwa wanyenyekevu’ mbele za Mungu ili kumpendeza.</a:t>
            </a:r>
            <a:endParaRPr xmlns:a="http://schemas.openxmlformats.org/drawingml/2006/main" lang="ko-KR" altLang="en-US"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5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27384"/>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sw" altLang="ko-KR" sz="3200"/>
              <a:t>Yehova Mungu?</a:t>
            </a:r>
            <a:r xmlns:a="http://schemas.openxmlformats.org/drawingml/2006/main">
              <a:rPr lang="sw"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w" altLang="ko-KR" sz="3600">
                <a:solidFill>
                  <a:srgbClr val="C00000"/>
                </a:solidFill>
              </a:rPr>
              <a:t>Yehova Mungu..</a:t>
            </a:r>
            <a:endParaRPr xmlns:a="http://schemas.openxmlformats.org/drawingml/2006/main" lang="ko-KR" altLang="en-US" sz="3600">
              <a:solidFill>
                <a:srgbClr val="C00000"/>
              </a:solidFill>
            </a:endParaRPr>
          </a:p>
        </p:txBody>
      </p:sp>
      <p:sp>
        <p:nvSpPr>
          <p:cNvPr id="14" name="TextBox 13"/>
          <p:cNvSpPr txBox="1"/>
          <p:nvPr/>
        </p:nvSpPr>
        <p:spPr>
          <a:xfrm>
            <a:off x="467544" y="2660719"/>
            <a:ext cx="8352928" cy="307776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sw" altLang="ko-KR" sz="3600">
                <a:solidFill>
                  <a:schemeClr val="tx1">
                    <a:lumMod val="65000"/>
                    <a:lumOff val="35000"/>
                  </a:schemeClr>
                </a:solidFill>
              </a:rPr>
              <a:t>Yehova Mungu ni mkuu na mwenye hekima kuliko sisi.</a:t>
            </a:r>
            <a:endParaRPr xmlns:a="http://schemas.openxmlformats.org/drawingml/2006/main" lang="en-US" altLang="ko-KR" sz="1400">
              <a:solidFill>
                <a:schemeClr val="tx1">
                  <a:lumMod val="65000"/>
                  <a:lumOff val="35000"/>
                </a:schemeClr>
              </a:solidFill>
            </a:endParaRPr>
          </a:p>
          <a:p>
            <a:endParaRPr lang="en-US" altLang="ko-KR" sz="1400">
              <a:solidFill>
                <a:schemeClr val="tx1">
                  <a:lumMod val="65000"/>
                  <a:lumOff val="35000"/>
                </a:schemeClr>
              </a:solidFill>
            </a:endParaRPr>
          </a:p>
          <a:p>
            <a:r xmlns:a="http://schemas.openxmlformats.org/drawingml/2006/main">
              <a:rPr lang="sw" altLang="ko-KR" sz="3600">
                <a:solidFill>
                  <a:schemeClr val="tx1">
                    <a:lumMod val="65000"/>
                    <a:lumOff val="35000"/>
                  </a:schemeClr>
                </a:solidFill>
              </a:rPr>
              <a:t>Hatuwezi kuwa na hekima zaidi ya Mungu ingawa tunaunganisha hekima zetu zote pamoja.</a:t>
            </a:r>
          </a:p>
        </p:txBody>
      </p:sp>
    </p:spTree>
    <p:extLst>
      <p:ext uri="{BB962C8B-B14F-4D97-AF65-F5344CB8AC3E}">
        <p14:creationId xmlns:p14="http://schemas.microsoft.com/office/powerpoint/2010/main" val="3237399110"/>
      </p:ext>
    </p:extLst>
  </p:cSld>
  <p:clrMapOvr>
    <a:masterClrMapping/>
  </p:clrMapOvr>
  <p:transition/>
  <p:timing/>
</p:sld>
</file>

<file path=ppt/slides/slide5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a:blip r:embed="rId2"/>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a:blip r:embed="rId2"/>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defRPr/>
            </a:pPr>
            <a:r xmlns:a="http://schemas.openxmlformats.org/drawingml/2006/main">
              <a:rPr lang="sw" altLang="ko-KR" sz="4000">
                <a:solidFill>
                  <a:srgbClr val="FF0000"/>
                </a:solidFill>
              </a:rPr>
              <a:t>Maswali ya Leo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a:blip r:embed="rId4"/>
          <a:srcRect b="31910"/>
          <a:stretch>
            <a:fillRect/>
          </a:stretch>
        </p:blipFill>
        <p:spPr>
          <a:xfrm flipH="1">
            <a:off x="2364169" y="112603"/>
            <a:ext cx="983695" cy="648072"/>
          </a:xfrm>
          <a:prstGeom prst="rect">
            <a:avLst/>
          </a:prstGeom>
          <a:noFill/>
        </p:spPr>
      </p:pic>
      <p:sp>
        <p:nvSpPr>
          <p:cNvPr id="23" name="TextBox 22"/>
          <p:cNvSpPr txBox="1"/>
          <p:nvPr/>
        </p:nvSpPr>
        <p:spPr>
          <a:xfrm>
            <a:off x="323528" y="1340768"/>
            <a:ext cx="8424936" cy="646331"/>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sw" altLang="ko-KR" sz="3600">
                <a:solidFill>
                  <a:schemeClr val="tx1">
                    <a:lumMod val="65000"/>
                    <a:lumOff val="35000"/>
                  </a:schemeClr>
                </a:solidFill>
              </a:rPr>
              <a:t>Kwa nini hawakuweza kumaliza mnara?</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sw" altLang="en-US" sz="2800">
                <a:solidFill>
                  <a:schemeClr val="tx1">
                    <a:lumMod val="65000"/>
                    <a:lumOff val="35000"/>
                  </a:schemeClr>
                </a:solidFill>
              </a:rPr>
              <a:t>① </a:t>
            </a:r>
            <a:r xmlns:a="http://schemas.openxmlformats.org/drawingml/2006/main">
              <a:rPr lang="sw" altLang="ko-KR" sz="2800">
                <a:solidFill>
                  <a:schemeClr val="tx1">
                    <a:lumMod val="65000"/>
                    <a:lumOff val="35000"/>
                  </a:schemeClr>
                </a:solidFill>
              </a:rPr>
              <a:t>Mungu alisababisha gharika walipoifanya</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11418"/>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sw" altLang="en-US" sz="2800">
                <a:solidFill>
                  <a:schemeClr val="tx1">
                    <a:lumMod val="65000"/>
                    <a:lumOff val="35000"/>
                  </a:schemeClr>
                </a:solidFill>
              </a:rPr>
              <a:t>② </a:t>
            </a:r>
            <a:r xmlns:a="http://schemas.openxmlformats.org/drawingml/2006/main">
              <a:rPr lang="sw" altLang="ko-KR" sz="2800">
                <a:solidFill>
                  <a:schemeClr val="tx1">
                    <a:lumMod val="65000"/>
                    <a:lumOff val="35000"/>
                  </a:schemeClr>
                </a:solidFill>
              </a:rPr>
              <a:t>Mungu aliwasha moto walipoufanya.</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sw" altLang="en-US" sz="2800">
                <a:solidFill>
                  <a:schemeClr val="tx1">
                    <a:lumMod val="65000"/>
                    <a:lumOff val="35000"/>
                  </a:schemeClr>
                </a:solidFill>
              </a:rPr>
              <a:t>③ </a:t>
            </a:r>
            <a:r xmlns:a="http://schemas.openxmlformats.org/drawingml/2006/main">
              <a:rPr lang="sw" altLang="ko-KR" sz="2800">
                <a:solidFill>
                  <a:schemeClr val="tx1">
                    <a:lumMod val="65000"/>
                    <a:lumOff val="35000"/>
                  </a:schemeClr>
                </a:solidFill>
              </a:rPr>
              <a:t>Mungu alifanya tetemeko la ardhi walipolifanya.</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946542"/>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sw" altLang="en-US" sz="2800">
                <a:solidFill>
                  <a:schemeClr val="dk1"/>
                </a:solidFill>
              </a:rPr>
              <a:t>④ </a:t>
            </a:r>
            <a:r xmlns:a="http://schemas.openxmlformats.org/drawingml/2006/main">
              <a:rPr lang="sw" altLang="ko-KR" sz="2800">
                <a:solidFill>
                  <a:schemeClr val="dk1"/>
                </a:solidFill>
              </a:rPr>
              <a:t>Mungu aliwafanya wasielewane walipoifanya.</a:t>
            </a:r>
            <a:endParaRPr xmlns:a="http://schemas.openxmlformats.org/drawingml/2006/main" lang="en-US" altLang="ko-KR" sz="2800">
              <a:solidFill>
                <a:schemeClr val="dk1"/>
              </a:solidFill>
            </a:endParaRPr>
          </a:p>
        </p:txBody>
      </p:sp>
      <p:sp>
        <p:nvSpPr>
          <p:cNvPr id="24" name="TextBox 23"/>
          <p:cNvSpPr txBox="1"/>
          <p:nvPr/>
        </p:nvSpPr>
        <p:spPr>
          <a:xfrm>
            <a:off x="323528" y="5157192"/>
            <a:ext cx="8712968" cy="946427"/>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sw" altLang="en-US" sz="2800">
                <a:solidFill>
                  <a:srgbClr val="FF0000"/>
                </a:solidFill>
              </a:rPr>
              <a:t>④ </a:t>
            </a:r>
            <a:r xmlns:a="http://schemas.openxmlformats.org/drawingml/2006/main">
              <a:rPr lang="sw" altLang="ko-KR" sz="2800">
                <a:solidFill>
                  <a:srgbClr val="FF0000"/>
                </a:solidFill>
              </a:rPr>
              <a:t>Mungu aliwafanya wasielewane walipoifanya.</a:t>
            </a:r>
            <a:endParaRPr xmlns:a="http://schemas.openxmlformats.org/drawingml/2006/main" lang="ko-KR" altLang="en-US" sz="2800">
              <a:solidFill>
                <a:srgbClr val="FF0000"/>
              </a:solidFill>
            </a:endParaRPr>
          </a:p>
        </p:txBody>
      </p:sp>
    </p:spTree>
  </p:cSld>
  <p:clrMapOvr>
    <a:masterClrMapping/>
  </p:clrMapOvr>
  <mc:AlternateContent>
    <mc:Choice xmlns:p14="http://schemas.microsoft.com/office/powerpoint/2010/main" Requires="p14">
      <p:transition p14:dur="500"/>
    </mc:Choice>
    <mc:Fallback>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5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a:blip r:embed="rId2"/>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a:blip r:embed="rId2"/>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defRPr/>
            </a:pPr>
            <a:r xmlns:a="http://schemas.openxmlformats.org/drawingml/2006/main">
              <a:rPr lang="sw" altLang="ko-KR" sz="4000">
                <a:solidFill>
                  <a:srgbClr val="FF0000"/>
                </a:solidFill>
              </a:rPr>
              <a:t>Ya leo</a:t>
            </a:r>
            <a:r xmlns:a="http://schemas.openxmlformats.org/drawingml/2006/main">
              <a:rPr lang="sw" altLang="en-US" sz="4000">
                <a:solidFill>
                  <a:srgbClr val="FF0000"/>
                </a:solidFill>
              </a:rPr>
              <a:t> </a:t>
            </a:r>
            <a:r xmlns:a="http://schemas.openxmlformats.org/drawingml/2006/main">
              <a:rPr lang="sw" altLang="ko-KR" sz="4000">
                <a:solidFill>
                  <a:srgbClr val="FF0000"/>
                </a:solidFill>
              </a:rPr>
              <a:t>Neno</a:t>
            </a:r>
            <a:endParaRPr xmlns:a="http://schemas.openxmlformats.org/drawingml/2006/main" lang="en-US" altLang="ko-KR" sz="4000">
              <a:solidFill>
                <a:srgbClr val="FF0000"/>
              </a:solidFill>
            </a:endParaRPr>
          </a:p>
        </p:txBody>
      </p:sp>
      <p:pic>
        <p:nvPicPr>
          <p:cNvPr id="21" name="Picture 5" descr="D:\bk\bklogo2_1-1.png"/>
          <p:cNvPicPr>
            <a:picLocks noChangeAspect="1" noChangeArrowheads="1"/>
          </p:cNvPicPr>
          <p:nvPr/>
        </p:nvPicPr>
        <p:blipFill>
          <a:blip r:embed="rId3"/>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a:blip r:embed="rId4"/>
          <a:srcRect b="31910"/>
          <a:stretch>
            <a:fillRect/>
          </a:stretch>
        </p:blipFill>
        <p:spPr>
          <a:xfrm flipH="1">
            <a:off x="2364169" y="112603"/>
            <a:ext cx="983695" cy="648072"/>
          </a:xfrm>
          <a:prstGeom prst="rect">
            <a:avLst/>
          </a:prstGeom>
          <a:noFill/>
        </p:spPr>
      </p:pic>
      <p:sp>
        <p:nvSpPr>
          <p:cNvPr id="23" name="TextBox 22"/>
          <p:cNvSpPr txBox="1"/>
          <p:nvPr/>
        </p:nvSpPr>
        <p:spPr>
          <a:xfrm>
            <a:off x="539552" y="1844824"/>
            <a:ext cx="8352928" cy="2830046"/>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sw" altLang="ko-KR" sz="3600">
                <a:solidFill>
                  <a:schemeClr val="tx1">
                    <a:lumMod val="65000"/>
                    <a:lumOff val="35000"/>
                  </a:schemeClr>
                </a:solidFill>
              </a:rPr>
              <a:t>Ndiyo maana mji huo ukaitwa Babeli, kwa maana huko ndiko BWANA alikovuruga</a:t>
            </a:r>
            <a:endParaRPr xmlns:a="http://schemas.openxmlformats.org/drawingml/2006/main" lang="en-US" altLang="ko-KR" sz="3600">
              <a:solidFill>
                <a:schemeClr val="tx1">
                  <a:lumMod val="65000"/>
                  <a:lumOff val="35000"/>
                </a:schemeClr>
              </a:solidFill>
            </a:endParaRPr>
          </a:p>
          <a:p>
            <a:pPr xmlns:a="http://schemas.openxmlformats.org/drawingml/2006/main" lvl="0">
              <a:defRPr/>
            </a:pPr>
            <a:r xmlns:a="http://schemas.openxmlformats.org/drawingml/2006/main">
              <a:rPr lang="sw" altLang="ko-KR" sz="3600">
                <a:solidFill>
                  <a:schemeClr val="tx1">
                    <a:lumMod val="65000"/>
                    <a:lumOff val="35000"/>
                  </a:schemeClr>
                </a:solidFill>
              </a:rPr>
              <a:t>lugha ya dunia nzima. Kutoka huko BWANA akawatawanya</a:t>
            </a:r>
            <a:endParaRPr xmlns:a="http://schemas.openxmlformats.org/drawingml/2006/main" lang="en-US" altLang="ko-KR" sz="3600">
              <a:solidFill>
                <a:schemeClr val="tx1">
                  <a:lumMod val="65000"/>
                  <a:lumOff val="35000"/>
                </a:schemeClr>
              </a:solidFill>
            </a:endParaRPr>
          </a:p>
          <a:p>
            <a:pPr xmlns:a="http://schemas.openxmlformats.org/drawingml/2006/main" lvl="0">
              <a:defRPr/>
            </a:pPr>
            <a:r xmlns:a="http://schemas.openxmlformats.org/drawingml/2006/main">
              <a:rPr lang="sw" altLang="ko-KR" sz="3600">
                <a:solidFill>
                  <a:schemeClr val="tx1">
                    <a:lumMod val="65000"/>
                    <a:lumOff val="35000"/>
                  </a:schemeClr>
                </a:solidFill>
              </a:rPr>
              <a:t>juu ya uso wa dunia yote.</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defRPr/>
            </a:pPr>
            <a:r xmlns:a="http://schemas.openxmlformats.org/drawingml/2006/main">
              <a:rPr lang="sw" altLang="ko-KR" sz="2800">
                <a:solidFill>
                  <a:schemeClr val="tx1">
                    <a:lumMod val="65000"/>
                    <a:lumOff val="35000"/>
                  </a:schemeClr>
                </a:solidFill>
              </a:rPr>
              <a:t>Mwanzo</a:t>
            </a:r>
            <a:r xmlns:a="http://schemas.openxmlformats.org/drawingml/2006/main">
              <a:rPr lang="sw" altLang="en-US" sz="2800">
                <a:solidFill>
                  <a:schemeClr val="tx1">
                    <a:lumMod val="65000"/>
                    <a:lumOff val="35000"/>
                  </a:schemeClr>
                </a:solidFill>
              </a:rPr>
              <a:t> </a:t>
            </a:r>
            <a:r xmlns:a="http://schemas.openxmlformats.org/drawingml/2006/main">
              <a:rPr lang="sw" altLang="ko-KR" sz="2800">
                <a:solidFill>
                  <a:schemeClr val="tx1">
                    <a:lumMod val="65000"/>
                    <a:lumOff val="35000"/>
                  </a:schemeClr>
                </a:solidFill>
              </a:rPr>
              <a:t>11:9</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mc:Choice xmlns:p14="http://schemas.microsoft.com/office/powerpoint/2010/main" Requires="p14">
      <p:transition p14:dur="500"/>
    </mc:Choice>
    <mc:Fallback>
      <p:transition/>
    </mc:Fallback>
  </mc:AlternateContent>
  <p:timing/>
</p:sld>
</file>

<file path=ppt/slides/slide5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84784"/>
            <a:ext cx="2880320" cy="369332"/>
          </a:xfrm>
          <a:prstGeom prst="rect">
            <a:avLst/>
          </a:prstGeom>
          <a:noFill/>
        </p:spPr>
        <p:txBody>
          <a:bodyPr wrap="square">
            <a:spAutoFit/>
          </a:bodyPr>
          <a:lstStyle/>
          <a:p>
            <a:pPr xmlns:a="http://schemas.openxmlformats.org/drawingml/2006/main" lvl="0">
              <a:defRPr/>
            </a:pPr>
            <a:r xmlns:a="http://schemas.openxmlformats.org/drawingml/2006/main">
              <a:rPr lang="sw" altLang="ko-KR" b="1">
                <a:solidFill>
                  <a:schemeClr val="tx1">
                    <a:lumMod val="50000"/>
                    <a:lumOff val="50000"/>
                  </a:schemeClr>
                </a:solidFill>
              </a:rPr>
              <a:t>No.6 Neno la Mungu</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rot="0">
            <a:off x="-15730" y="23842"/>
            <a:ext cx="9239373" cy="1075197"/>
            <a:chOff x="13147" y="44624"/>
            <a:chExt cx="9311381" cy="1075197"/>
          </a:xfrm>
        </p:grpSpPr>
        <p:pic>
          <p:nvPicPr>
            <p:cNvPr id="1028" name="Picture 4" descr="D:\bk\bacdk1.png"/>
            <p:cNvPicPr>
              <a:picLocks noChangeAspect="1" noChangeArrowheads="1"/>
            </p:cNvPicPr>
            <p:nvPr/>
          </p:nvPicPr>
          <p:blipFill rotWithShape="1">
            <a:blip r:embed="rId2"/>
            <a:srcRect b="32580"/>
            <a:stretch>
              <a:fillRect/>
            </a:stretch>
          </p:blipFill>
          <p:spPr>
            <a:xfrm>
              <a:off x="13147" y="44624"/>
              <a:ext cx="6935117" cy="1075197"/>
            </a:xfrm>
            <a:prstGeom prst="rect">
              <a:avLst/>
            </a:prstGeom>
            <a:noFill/>
          </p:spPr>
        </p:pic>
        <p:pic>
          <p:nvPicPr>
            <p:cNvPr id="9" name="Picture 4" descr="D:\bk\bacdk1.png"/>
            <p:cNvPicPr>
              <a:picLocks noChangeAspect="1" noChangeArrowheads="1"/>
            </p:cNvPicPr>
            <p:nvPr/>
          </p:nvPicPr>
          <p:blipFill rotWithShape="1">
            <a:blip r:embed="rId3"/>
            <a:srcRect r="66060" b="32600"/>
            <a:stretch>
              <a:fillRect/>
            </a:stretch>
          </p:blipFill>
          <p:spPr>
            <a:xfrm>
              <a:off x="6970696" y="44819"/>
              <a:ext cx="2353832" cy="1075002"/>
            </a:xfrm>
            <a:prstGeom prst="rect">
              <a:avLst/>
            </a:prstGeom>
            <a:noFill/>
          </p:spPr>
        </p:pic>
      </p:grpSp>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4"/>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5"/>
            <a:srcRect t="66340" r="66060"/>
            <a:stretch>
              <a:fillRect/>
            </a:stretch>
          </p:blipFill>
          <p:spPr>
            <a:xfrm>
              <a:off x="6970696" y="1102889"/>
              <a:ext cx="2353832" cy="536826"/>
            </a:xfrm>
            <a:prstGeom prst="rect">
              <a:avLst/>
            </a:prstGeom>
            <a:noFill/>
          </p:spPr>
        </p:pic>
      </p:grpSp>
      <p:pic>
        <p:nvPicPr>
          <p:cNvPr id="1029" name="Picture 5" descr="D:\bk\bklogo2_1-1.png"/>
          <p:cNvPicPr>
            <a:picLocks noChangeAspect="1" noChangeArrowheads="1"/>
          </p:cNvPicPr>
          <p:nvPr/>
        </p:nvPicPr>
        <p:blipFill rotWithShape="1">
          <a:blip r:embed="rId6"/>
          <a:srcRect/>
          <a:stretch>
            <a:fillRect/>
          </a:stretch>
        </p:blipFill>
        <p:spPr>
          <a:xfrm>
            <a:off x="717027" y="3665185"/>
            <a:ext cx="2592288" cy="2592288"/>
          </a:xfrm>
          <a:prstGeom prst="rect">
            <a:avLst/>
          </a:prstGeom>
          <a:noFill/>
        </p:spPr>
      </p:pic>
      <p:pic>
        <p:nvPicPr>
          <p:cNvPr id="16" name="Picture 5" descr="D:\bk\bklogo2_1-1.png"/>
          <p:cNvPicPr>
            <a:picLocks noChangeAspect="1" noChangeArrowheads="1"/>
          </p:cNvPicPr>
          <p:nvPr/>
        </p:nvPicPr>
        <p:blipFill rotWithShape="1">
          <a:blip r:embed="rId7"/>
          <a:srcRect t="65930"/>
          <a:stretch>
            <a:fillRect/>
          </a:stretch>
        </p:blipFill>
        <p:spPr>
          <a:xfrm>
            <a:off x="715311" y="5381842"/>
            <a:ext cx="2594003" cy="868597"/>
          </a:xfrm>
          <a:prstGeom prst="rect">
            <a:avLst/>
          </a:prstGeom>
          <a:noFill/>
        </p:spPr>
      </p:pic>
      <p:sp>
        <p:nvSpPr>
          <p:cNvPr id="14" name="TextBox 13"/>
          <p:cNvSpPr txBox="1"/>
          <p:nvPr/>
        </p:nvSpPr>
        <p:spPr>
          <a:xfrm>
            <a:off x="179512" y="1772816"/>
            <a:ext cx="3931114" cy="1425679"/>
          </a:xfrm>
          <a:prstGeom prst="rect">
            <a:avLst/>
          </a:prstGeom>
          <a:noFill/>
        </p:spPr>
        <p:txBody>
          <a:bodyPr wrap="square">
            <a:spAutoFit/>
          </a:bodyPr>
          <a:lstStyle/>
          <a:p>
            <a:pPr xmlns:a="http://schemas.openxmlformats.org/drawingml/2006/main" algn="ctr">
              <a:defRPr/>
            </a:pPr>
            <a:r xmlns:a="http://schemas.openxmlformats.org/drawingml/2006/main">
              <a:rPr lang="sw" altLang="ko-KR" sz="4400"/>
              <a:t>Mungu alimwita Ibrahimu</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pic>
        <p:nvPicPr>
          <p:cNvPr id="17" name="Picture 2"/>
          <p:cNvPicPr>
            <a:picLocks noChangeAspect="1" noChangeArrowheads="1"/>
          </p:cNvPicPr>
          <p:nvPr/>
        </p:nvPicPr>
        <p:blipFill rotWithShape="1">
          <a:blip r:embed="rId8"/>
          <a:stretch>
            <a:fillRect/>
          </a:stretch>
        </p:blipFill>
        <p:spPr>
          <a:xfrm>
            <a:off x="4119252" y="2150555"/>
            <a:ext cx="5023466" cy="3348977"/>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sw" altLang="ko-KR" sz="4000">
                <a:solidFill>
                  <a:srgbClr val="ff0000"/>
                </a:solidFill>
              </a:rPr>
              <a:t>Neno la Leo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539552" y="1844824"/>
            <a:ext cx="8352928" cy="2287121"/>
          </a:xfrm>
          <a:prstGeom prst="rect">
            <a:avLst/>
          </a:prstGeom>
          <a:noFill/>
        </p:spPr>
        <p:txBody>
          <a:bodyPr wrap="square">
            <a:spAutoFit/>
          </a:bodyPr>
          <a:lstStyle/>
          <a:p>
            <a:pPr xmlns:a="http://schemas.openxmlformats.org/drawingml/2006/main" lvl="0">
              <a:defRPr/>
            </a:pPr>
            <a:r xmlns:a="http://schemas.openxmlformats.org/drawingml/2006/main">
              <a:rPr lang="sw" altLang="ko-KR" sz="3600">
                <a:solidFill>
                  <a:schemeClr val="tx1">
                    <a:lumMod val="65000"/>
                    <a:lumOff val="35000"/>
                  </a:schemeClr>
                </a:solidFill>
              </a:rPr>
              <a:t>BWANA akamwambia Abramu, Ondoka katika nchi yako, na watu wako, na nchi yako</a:t>
            </a:r>
            <a:endParaRPr xmlns:a="http://schemas.openxmlformats.org/drawingml/2006/main" lang="en-US" altLang="ko-KR" sz="3600">
              <a:solidFill>
                <a:schemeClr val="tx1">
                  <a:lumMod val="65000"/>
                  <a:lumOff val="35000"/>
                </a:schemeClr>
              </a:solidFill>
            </a:endParaRPr>
          </a:p>
          <a:p>
            <a:pPr xmlns:a="http://schemas.openxmlformats.org/drawingml/2006/main" lvl="0">
              <a:defRPr/>
            </a:pPr>
            <a:r xmlns:a="http://schemas.openxmlformats.org/drawingml/2006/main">
              <a:rPr lang="sw" altLang="ko-KR" sz="3600">
                <a:solidFill>
                  <a:schemeClr val="tx1">
                    <a:lumMod val="65000"/>
                    <a:lumOff val="35000"/>
                  </a:schemeClr>
                </a:solidFill>
              </a:rPr>
              <a:t>nyumba ya baba na uende mpaka nchi nitakayokuonyesha.</a:t>
            </a:r>
            <a:endParaRPr xmlns:a="http://schemas.openxmlformats.org/drawingml/2006/main" lang="en-US" altLang="ko-KR"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sw" altLang="ko-KR" sz="2800">
                <a:solidFill>
                  <a:schemeClr val="tx1">
                    <a:lumMod val="65000"/>
                    <a:lumOff val="35000"/>
                  </a:schemeClr>
                </a:solidFill>
              </a:rPr>
              <a:t>Mwanzo 12:1</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5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40722"/>
          </a:xfrm>
          <a:prstGeom prst="rect">
            <a:avLst/>
          </a:prstGeom>
          <a:noFill/>
        </p:spPr>
        <p:txBody>
          <a:bodyPr wrap="square">
            <a:spAutoFit/>
          </a:bodyPr>
          <a:lstStyle/>
          <a:p>
            <a:pPr xmlns:a="http://schemas.openxmlformats.org/drawingml/2006/main" lvl="0">
              <a:defRPr/>
            </a:pPr>
            <a:r xmlns:a="http://schemas.openxmlformats.org/drawingml/2006/main">
              <a:rPr lang="sw" altLang="ko-KR" sz="2800">
                <a:solidFill>
                  <a:schemeClr val="tx1">
                    <a:lumMod val="65000"/>
                    <a:lumOff val="35000"/>
                  </a:schemeClr>
                </a:solidFill>
              </a:rPr>
              <a:t>Uru wa Wakaldayo ulikuwa jiji la kuabudu sanamu.</a:t>
            </a:r>
            <a:endParaRPr xmlns:a="http://schemas.openxmlformats.org/drawingml/2006/main" lang="en-US" altLang="ko-KR" sz="2800">
              <a:solidFill>
                <a:schemeClr val="tx1">
                  <a:lumMod val="65000"/>
                  <a:lumOff val="35000"/>
                </a:schemeClr>
              </a:solidFill>
            </a:endParaRPr>
          </a:p>
          <a:p>
            <a:pPr xmlns:a="http://schemas.openxmlformats.org/drawingml/2006/main" lvl="0">
              <a:defRPr/>
            </a:pPr>
            <a:r xmlns:a="http://schemas.openxmlformats.org/drawingml/2006/main">
              <a:rPr lang="sw" altLang="ko-KR" sz="2800">
                <a:solidFill>
                  <a:schemeClr val="tx1">
                    <a:lumMod val="65000"/>
                    <a:lumOff val="35000"/>
                  </a:schemeClr>
                </a:solidFill>
              </a:rPr>
              <a:t>Ibrahimu alizaliwa na kuishi huko.</a:t>
            </a:r>
            <a:endParaRPr xmlns:a="http://schemas.openxmlformats.org/drawingml/2006/main" lang="ko-KR" altLang="en-US" sz="2800">
              <a:solidFill>
                <a:schemeClr val="tx1">
                  <a:lumMod val="65000"/>
                  <a:lumOff val="35000"/>
                </a:schemeClr>
              </a:solidFill>
            </a:endParaRPr>
          </a:p>
        </p:txBody>
      </p:sp>
      <p:pic>
        <p:nvPicPr>
          <p:cNvPr id="1026" name="Picture 2"/>
          <p:cNvPicPr>
            <a:picLocks noChangeAspect="1" noChangeArrowheads="1"/>
          </p:cNvPicPr>
          <p:nvPr/>
        </p:nvPicPr>
        <p:blipFill rotWithShape="1">
          <a:blip r:embed="rId2"/>
          <a:stretch>
            <a:fillRect/>
          </a:stretch>
        </p:blipFill>
        <p:spPr>
          <a:xfrm>
            <a:off x="0" y="0"/>
            <a:ext cx="9144000" cy="5705180"/>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5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40722"/>
          </a:xfrm>
          <a:prstGeom prst="rect">
            <a:avLst/>
          </a:prstGeom>
          <a:noFill/>
        </p:spPr>
        <p:txBody>
          <a:bodyPr wrap="square">
            <a:spAutoFit/>
          </a:bodyPr>
          <a:lstStyle/>
          <a:p>
            <a:pPr xmlns:a="http://schemas.openxmlformats.org/drawingml/2006/main" lvl="0">
              <a:defRPr/>
            </a:pPr>
            <a:r xmlns:a="http://schemas.openxmlformats.org/drawingml/2006/main">
              <a:rPr lang="sw" altLang="ko-KR" sz="2800">
                <a:solidFill>
                  <a:schemeClr val="tx1">
                    <a:lumMod val="65000"/>
                    <a:lumOff val="35000"/>
                  </a:schemeClr>
                </a:solidFill>
              </a:rPr>
              <a:t>Siku moja, Bwana Mungu alimwambia, Ondoka katika nchi yako, nami nitakubariki.</a:t>
            </a:r>
            <a:endParaRPr xmlns:a="http://schemas.openxmlformats.org/drawingml/2006/main" lang="ko-KR" altLang="en-US" sz="2800">
              <a:solidFill>
                <a:schemeClr val="tx1">
                  <a:lumMod val="65000"/>
                  <a:lumOff val="35000"/>
                </a:schemeClr>
              </a:solidFill>
            </a:endParaRPr>
          </a:p>
        </p:txBody>
      </p:sp>
      <p:pic>
        <p:nvPicPr>
          <p:cNvPr id="2050" name="Picture 2"/>
          <p:cNvPicPr>
            <a:picLocks noChangeAspect="1" noChangeArrowheads="1"/>
          </p:cNvPicPr>
          <p:nvPr/>
        </p:nvPicPr>
        <p:blipFill rotWithShape="1">
          <a:blip r:embed="rId2"/>
          <a:stretch>
            <a:fillRect/>
          </a:stretch>
        </p:blipFill>
        <p:spPr>
          <a:xfrm>
            <a:off x="0" y="0"/>
            <a:ext cx="9144000" cy="5805264"/>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5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40722"/>
          </a:xfrm>
          <a:prstGeom prst="rect">
            <a:avLst/>
          </a:prstGeom>
          <a:noFill/>
        </p:spPr>
        <p:txBody>
          <a:bodyPr wrap="square">
            <a:spAutoFit/>
          </a:bodyPr>
          <a:lstStyle/>
          <a:p>
            <a:pPr xmlns:a="http://schemas.openxmlformats.org/drawingml/2006/main" lvl="0">
              <a:defRPr/>
            </a:pPr>
            <a:r xmlns:a="http://schemas.openxmlformats.org/drawingml/2006/main">
              <a:rPr lang="sw" altLang="ko-KR" sz="2800">
                <a:solidFill>
                  <a:schemeClr val="tx1">
                    <a:lumMod val="65000"/>
                    <a:lumOff val="35000"/>
                  </a:schemeClr>
                </a:solidFill>
              </a:rPr>
              <a:t>Ingawa Ibrahimu hakujua pa kwenda, alitii neno la Mungu na kuondoka kama Bwana alivyomwambia.</a:t>
            </a:r>
            <a:endParaRPr xmlns:a="http://schemas.openxmlformats.org/drawingml/2006/main" lang="ko-KR" altLang="en-US" sz="2800">
              <a:solidFill>
                <a:schemeClr val="tx1">
                  <a:lumMod val="65000"/>
                  <a:lumOff val="35000"/>
                </a:schemeClr>
              </a:solidFill>
            </a:endParaRPr>
          </a:p>
        </p:txBody>
      </p:sp>
      <p:pic>
        <p:nvPicPr>
          <p:cNvPr id="3074" name="Picture 2"/>
          <p:cNvPicPr>
            <a:picLocks noChangeAspect="1" noChangeArrowheads="1"/>
          </p:cNvPicPr>
          <p:nvPr/>
        </p:nvPicPr>
        <p:blipFill rotWithShape="1">
          <a:blip r:embed="rId2"/>
          <a:stretch>
            <a:fillRect/>
          </a:stretch>
        </p:blipFill>
        <p:spPr>
          <a:xfrm>
            <a:off x="0" y="1"/>
            <a:ext cx="9144000" cy="5877272"/>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5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40722"/>
          </a:xfrm>
          <a:prstGeom prst="rect">
            <a:avLst/>
          </a:prstGeom>
          <a:noFill/>
        </p:spPr>
        <p:txBody>
          <a:bodyPr wrap="square">
            <a:spAutoFit/>
          </a:bodyPr>
          <a:lstStyle/>
          <a:p>
            <a:pPr xmlns:a="http://schemas.openxmlformats.org/drawingml/2006/main" lvl="0">
              <a:defRPr/>
            </a:pPr>
            <a:r xmlns:a="http://schemas.openxmlformats.org/drawingml/2006/main">
              <a:rPr lang="sw" altLang="ko-KR" sz="2800">
                <a:solidFill>
                  <a:schemeClr val="tx1">
                    <a:lumMod val="65000"/>
                    <a:lumOff val="35000"/>
                  </a:schemeClr>
                </a:solidFill>
              </a:rPr>
              <a:t>Alipatwa na mambo mengi magumu akiwa safarini lakini Mungu alimlinda salama.</a:t>
            </a:r>
            <a:endParaRPr xmlns:a="http://schemas.openxmlformats.org/drawingml/2006/main" lang="en-US" altLang="ko-KR" sz="2800">
              <a:solidFill>
                <a:schemeClr val="tx1">
                  <a:lumMod val="65000"/>
                  <a:lumOff val="35000"/>
                </a:schemeClr>
              </a:solidFill>
            </a:endParaRPr>
          </a:p>
        </p:txBody>
      </p:sp>
      <p:pic>
        <p:nvPicPr>
          <p:cNvPr id="7" name="그림 6"/>
          <p:cNvPicPr>
            <a:picLocks noChangeAspect="1"/>
          </p:cNvPicPr>
          <p:nvPr/>
        </p:nvPicPr>
        <p:blipFill rotWithShape="1">
          <a:blip r:embed="rId2"/>
          <a:stretch>
            <a:fillRect/>
          </a:stretch>
        </p:blipFill>
        <p:spPr>
          <a:xfrm>
            <a:off x="0" y="0"/>
            <a:ext cx="4495428" cy="2996952"/>
          </a:xfrm>
          <a:prstGeom prst="rect">
            <a:avLst/>
          </a:prstGeom>
        </p:spPr>
      </p:pic>
      <p:pic>
        <p:nvPicPr>
          <p:cNvPr id="8" name="그림 7"/>
          <p:cNvPicPr>
            <a:picLocks noChangeAspect="1"/>
          </p:cNvPicPr>
          <p:nvPr/>
        </p:nvPicPr>
        <p:blipFill rotWithShape="1">
          <a:blip r:embed="rId3"/>
          <a:srcRect t="6250"/>
          <a:stretch>
            <a:fillRect/>
          </a:stretch>
        </p:blipFill>
        <p:spPr>
          <a:xfrm>
            <a:off x="4495428" y="0"/>
            <a:ext cx="4648572" cy="2996952"/>
          </a:xfrm>
          <a:prstGeom prst="rect">
            <a:avLst/>
          </a:prstGeom>
        </p:spPr>
      </p:pic>
      <p:pic>
        <p:nvPicPr>
          <p:cNvPr id="9" name="그림 8"/>
          <p:cNvPicPr>
            <a:picLocks noChangeAspect="1"/>
          </p:cNvPicPr>
          <p:nvPr/>
        </p:nvPicPr>
        <p:blipFill rotWithShape="1">
          <a:blip r:embed="rId4"/>
          <a:srcRect t="6250"/>
          <a:stretch>
            <a:fillRect/>
          </a:stretch>
        </p:blipFill>
        <p:spPr>
          <a:xfrm>
            <a:off x="-7272" y="2994465"/>
            <a:ext cx="4509972" cy="2885295"/>
          </a:xfrm>
          <a:prstGeom prst="rect">
            <a:avLst/>
          </a:prstGeom>
        </p:spPr>
      </p:pic>
      <p:pic>
        <p:nvPicPr>
          <p:cNvPr id="10" name="그림 9"/>
          <p:cNvPicPr>
            <a:picLocks noChangeAspect="1"/>
          </p:cNvPicPr>
          <p:nvPr/>
        </p:nvPicPr>
        <p:blipFill rotWithShape="1">
          <a:blip r:embed="rId5"/>
          <a:stretch>
            <a:fillRect/>
          </a:stretch>
        </p:blipFill>
        <p:spPr>
          <a:xfrm>
            <a:off x="4502700" y="2994465"/>
            <a:ext cx="4641300" cy="2882807"/>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73274" y="5589240"/>
            <a:ext cx="9054634" cy="1246495"/>
          </a:xfrm>
          <a:prstGeom prst="rect">
            <a:avLst/>
          </a:prstGeom>
          <a:noFill/>
        </p:spPr>
        <p:txBody>
          <a:bodyPr wrap="square" rtlCol="0">
            <a:spAutoFit/>
          </a:bodyPr>
          <a:lstStyle/>
          <a:p>
            <a:r xmlns:a="http://schemas.openxmlformats.org/drawingml/2006/main">
              <a:rPr lang="sw" altLang="ko-KR" sz="2500">
                <a:solidFill>
                  <a:schemeClr val="tx1">
                    <a:lumMod val="65000"/>
                    <a:lumOff val="35000"/>
                  </a:schemeClr>
                </a:solidFill>
              </a:rPr>
              <a:t>Kila aina ya wanyama na mimea, ndege na samaki wamejaa duniani, baharini na angani. Mungu alitazama kila kitu alichokifanya na kusema, “Nzuri sana!</a:t>
            </a:r>
            <a:endParaRPr xmlns:a="http://schemas.openxmlformats.org/drawingml/2006/main" lang="ko-KR" altLang="en-US" sz="2500">
              <a:solidFill>
                <a:schemeClr val="tx1">
                  <a:lumMod val="65000"/>
                  <a:lumOff val="35000"/>
                </a:schemeClr>
              </a:solidFill>
            </a:endParaRPr>
          </a:p>
        </p:txBody>
      </p:sp>
      <p:pic>
        <p:nvPicPr>
          <p:cNvPr id="5" name="Picture 2" descr="http://cfile230.uf.daum.net/image/17301C214B58EAE9274230"/>
          <p:cNvPicPr>
            <a:picLocks noChangeAspect="1" noChangeArrowheads="1"/>
          </p:cNvPicPr>
          <p:nvPr/>
        </p:nvPicPr>
        <p:blipFill>
          <a:blip r:embed="rId2"/>
          <a:stretch>
            <a:fillRect/>
          </a:stretch>
        </p:blipFill>
        <p:spPr bwMode="auto">
          <a:xfrm>
            <a:off x="0" y="8209"/>
            <a:ext cx="9144000" cy="5581031"/>
          </a:xfrm>
          <a:prstGeom prst="rect">
            <a:avLst/>
          </a:prstGeom>
          <a:noFill/>
        </p:spPr>
      </p:pic>
    </p:spTree>
    <p:extLst>
      <p:ext uri="{BB962C8B-B14F-4D97-AF65-F5344CB8AC3E}">
        <p14:creationId xmlns:p14="http://schemas.microsoft.com/office/powerpoint/2010/main" val="2574512773"/>
      </p:ext>
    </p:extLst>
  </p:cSld>
  <p:clrMapOvr>
    <a:masterClrMapping/>
  </p:clrMapOvr>
  <p:transition/>
  <p:timing/>
</p:sld>
</file>

<file path=ppt/slides/slide6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05264"/>
            <a:ext cx="9054634" cy="954107"/>
          </a:xfrm>
          <a:prstGeom prst="rect">
            <a:avLst/>
          </a:prstGeom>
          <a:noFill/>
        </p:spPr>
        <p:txBody>
          <a:bodyPr wrap="square">
            <a:spAutoFit/>
          </a:bodyPr>
          <a:lstStyle/>
          <a:p>
            <a:pPr xmlns:a="http://schemas.openxmlformats.org/drawingml/2006/main" lvl="0">
              <a:defRPr/>
            </a:pPr>
            <a:r xmlns:a="http://schemas.openxmlformats.org/drawingml/2006/main">
              <a:rPr lang="sw" altLang="ko-KR" sz="2800">
                <a:solidFill>
                  <a:schemeClr val="tx1">
                    <a:lumMod val="65000"/>
                    <a:lumOff val="35000"/>
                  </a:schemeClr>
                </a:solidFill>
              </a:rPr>
              <a:t>Hatimaye, Abrahamu alifika nchi ya Kanaani. Aliishi huko. "Asante Mungu."</a:t>
            </a:r>
            <a:endParaRPr xmlns:a="http://schemas.openxmlformats.org/drawingml/2006/main" lang="en-US" altLang="ko-KR"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0" y="0"/>
            <a:ext cx="9144000" cy="5733255"/>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6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707886"/>
          </a:xfrm>
          <a:prstGeom prst="rect">
            <a:avLst/>
          </a:prstGeom>
          <a:noFill/>
        </p:spPr>
        <p:txBody>
          <a:bodyPr wrap="square">
            <a:spAutoFit/>
          </a:bodyPr>
          <a:lstStyle/>
          <a:p>
            <a:pPr xmlns:a="http://schemas.openxmlformats.org/drawingml/2006/main" algn="ctr">
              <a:defRPr/>
            </a:pPr>
            <a:r xmlns:a="http://schemas.openxmlformats.org/drawingml/2006/main">
              <a:rPr lang="sw" altLang="ko-KR" sz="4000">
                <a:solidFill>
                  <a:srgbClr val="ff0000"/>
                </a:solidFill>
              </a:rPr>
              <a:t>Ya leo</a:t>
            </a:r>
            <a:r xmlns:a="http://schemas.openxmlformats.org/drawingml/2006/main">
              <a:rPr lang="sw" altLang="en-US" sz="4000">
                <a:solidFill>
                  <a:srgbClr val="ff0000"/>
                </a:solidFill>
              </a:rPr>
              <a:t> </a:t>
            </a:r>
            <a:r xmlns:a="http://schemas.openxmlformats.org/drawingml/2006/main">
              <a:rPr lang="sw" altLang="ko-KR" sz="4000">
                <a:solidFill>
                  <a:srgbClr val="ff0000"/>
                </a:solidFill>
              </a:rPr>
              <a:t>Somo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17" name="TextBox 16"/>
          <p:cNvSpPr txBox="1"/>
          <p:nvPr/>
        </p:nvSpPr>
        <p:spPr>
          <a:xfrm>
            <a:off x="467544" y="1484784"/>
            <a:ext cx="8208912" cy="3970318"/>
          </a:xfrm>
          <a:prstGeom prst="rect">
            <a:avLst/>
          </a:prstGeom>
          <a:noFill/>
        </p:spPr>
        <p:txBody>
          <a:bodyPr wrap="square">
            <a:spAutoFit/>
          </a:bodyPr>
          <a:lstStyle/>
          <a:p>
            <a:pPr xmlns:a="http://schemas.openxmlformats.org/drawingml/2006/main" algn="ctr">
              <a:defRPr/>
            </a:pPr>
            <a:r xmlns:a="http://schemas.openxmlformats.org/drawingml/2006/main">
              <a:rPr lang="sw" altLang="ko-KR" sz="3600">
                <a:solidFill>
                  <a:schemeClr val="tx1">
                    <a:lumMod val="65000"/>
                    <a:lumOff val="35000"/>
                  </a:schemeClr>
                </a:solidFill>
              </a:rPr>
              <a:t>Ibrahimu aliacha mji wake kwa kutii neno la Mungu.</a:t>
            </a:r>
            <a:endParaRPr xmlns:a="http://schemas.openxmlformats.org/drawingml/2006/main" lang="en-US" altLang="ko-KR" sz="3600">
              <a:solidFill>
                <a:schemeClr val="tx1">
                  <a:lumMod val="65000"/>
                  <a:lumOff val="35000"/>
                </a:schemeClr>
              </a:solidFill>
            </a:endParaRPr>
          </a:p>
          <a:p>
            <a:pPr xmlns:a="http://schemas.openxmlformats.org/drawingml/2006/main" algn="ctr">
              <a:defRPr/>
            </a:pPr>
            <a:r xmlns:a="http://schemas.openxmlformats.org/drawingml/2006/main">
              <a:rPr lang="sw" altLang="ko-KR" sz="3600">
                <a:solidFill>
                  <a:schemeClr val="tx1">
                    <a:lumMod val="65000"/>
                    <a:lumOff val="35000"/>
                  </a:schemeClr>
                </a:solidFill>
              </a:rPr>
              <a:t>Kama hivi, sisi</a:t>
            </a:r>
            <a:r xmlns:a="http://schemas.openxmlformats.org/drawingml/2006/main">
              <a:rPr lang="sw" altLang="en-US" sz="3600">
                <a:solidFill>
                  <a:schemeClr val="tx1">
                    <a:lumMod val="65000"/>
                    <a:lumOff val="35000"/>
                  </a:schemeClr>
                </a:solidFill>
              </a:rPr>
              <a:t> </a:t>
            </a:r>
            <a:r xmlns:a="http://schemas.openxmlformats.org/drawingml/2006/main">
              <a:rPr lang="sw" altLang="ko-KR" sz="3600">
                <a:solidFill>
                  <a:schemeClr val="tx1">
                    <a:lumMod val="65000"/>
                    <a:lumOff val="35000"/>
                  </a:schemeClr>
                </a:solidFill>
              </a:rPr>
              <a:t>wanapaswa kumwamini Mungu na kutii neno lake.</a:t>
            </a:r>
            <a:endParaRPr xmlns:a="http://schemas.openxmlformats.org/drawingml/2006/main" lang="en-US" altLang="ko-KR" sz="3600">
              <a:solidFill>
                <a:schemeClr val="tx1">
                  <a:lumMod val="65000"/>
                  <a:lumOff val="35000"/>
                </a:schemeClr>
              </a:solidFill>
            </a:endParaRPr>
          </a:p>
          <a:p>
            <a:pPr algn="ctr">
              <a:defRPr/>
            </a:pPr>
            <a:endParaRPr lang="en-US" altLang="ko-KR" sz="3600">
              <a:solidFill>
                <a:schemeClr val="tx1">
                  <a:lumMod val="65000"/>
                  <a:lumOff val="35000"/>
                </a:schemeClr>
              </a:solidFill>
            </a:endParaRPr>
          </a:p>
          <a:p>
            <a:pPr xmlns:a="http://schemas.openxmlformats.org/drawingml/2006/main" algn="ctr">
              <a:defRPr/>
            </a:pPr>
            <a:r xmlns:a="http://schemas.openxmlformats.org/drawingml/2006/main">
              <a:rPr lang="sw" altLang="ko-KR" sz="3600">
                <a:solidFill>
                  <a:schemeClr val="tx1">
                    <a:lumMod val="65000"/>
                    <a:lumOff val="35000"/>
                  </a:schemeClr>
                </a:solidFill>
              </a:rPr>
              <a:t>Tunapaswa kuwa na hamu ya kutii neno la Mungu wakati wowote.</a:t>
            </a:r>
            <a:endParaRPr xmlns:a="http://schemas.openxmlformats.org/drawingml/2006/main" lang="ko-KR" altLang="en-US"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6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27384"/>
            <a:ext cx="4053592" cy="584775"/>
          </a:xfrm>
          <a:prstGeom prst="rect">
            <a:avLst/>
          </a:prstGeom>
          <a:noFill/>
        </p:spPr>
        <p:txBody>
          <a:bodyPr wrap="square">
            <a:spAutoFit/>
          </a:bodyPr>
          <a:lstStyle/>
          <a:p>
            <a:pPr xmlns:a="http://schemas.openxmlformats.org/drawingml/2006/main" algn="ctr">
              <a:defRPr/>
            </a:pPr>
            <a:r xmlns:a="http://schemas.openxmlformats.org/drawingml/2006/main">
              <a:rPr lang="sw" altLang="ko-KR" sz="3200"/>
              <a:t>Yehova Mungu ni nani?</a:t>
            </a:r>
            <a:r xmlns:a="http://schemas.openxmlformats.org/drawingml/2006/main">
              <a:rPr lang="sw"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95536" y="1772816"/>
            <a:ext cx="8208912" cy="646331"/>
          </a:xfrm>
          <a:prstGeom prst="rect">
            <a:avLst/>
          </a:prstGeom>
          <a:noFill/>
        </p:spPr>
        <p:txBody>
          <a:bodyPr wrap="square">
            <a:spAutoFit/>
          </a:bodyPr>
          <a:lstStyle/>
          <a:p>
            <a:pPr xmlns:a="http://schemas.openxmlformats.org/drawingml/2006/main" lvl="0">
              <a:defRPr/>
            </a:pPr>
            <a:r xmlns:a="http://schemas.openxmlformats.org/drawingml/2006/main">
              <a:rPr lang="sw" altLang="ko-KR" sz="3600">
                <a:solidFill>
                  <a:srgbClr val="c00000"/>
                </a:solidFill>
              </a:rPr>
              <a:t>Yehova</a:t>
            </a:r>
            <a:r xmlns:a="http://schemas.openxmlformats.org/drawingml/2006/main">
              <a:rPr lang="sw" altLang="en-US" sz="3600">
                <a:solidFill>
                  <a:srgbClr val="c00000"/>
                </a:solidFill>
              </a:rPr>
              <a:t> </a:t>
            </a:r>
            <a:r xmlns:a="http://schemas.openxmlformats.org/drawingml/2006/main">
              <a:rPr lang="sw" altLang="ko-KR" sz="3600">
                <a:solidFill>
                  <a:srgbClr val="c00000"/>
                </a:solidFill>
              </a:rPr>
              <a:t>Mungu….</a:t>
            </a:r>
            <a:endParaRPr xmlns:a="http://schemas.openxmlformats.org/drawingml/2006/main" lang="ko-KR" altLang="en-US" sz="3600">
              <a:solidFill>
                <a:srgbClr val="c00000"/>
              </a:solidFill>
            </a:endParaRPr>
          </a:p>
        </p:txBody>
      </p:sp>
      <p:sp>
        <p:nvSpPr>
          <p:cNvPr id="14" name="TextBox 13"/>
          <p:cNvSpPr txBox="1"/>
          <p:nvPr/>
        </p:nvSpPr>
        <p:spPr>
          <a:xfrm>
            <a:off x="467544" y="2660719"/>
            <a:ext cx="8352928" cy="1200329"/>
          </a:xfrm>
          <a:prstGeom prst="rect">
            <a:avLst/>
          </a:prstGeom>
          <a:noFill/>
        </p:spPr>
        <p:txBody>
          <a:bodyPr wrap="square">
            <a:spAutoFit/>
          </a:bodyPr>
          <a:lstStyle/>
          <a:p>
            <a:pPr xmlns:a="http://schemas.openxmlformats.org/drawingml/2006/main" lvl="0">
              <a:defRPr/>
            </a:pPr>
            <a:r xmlns:a="http://schemas.openxmlformats.org/drawingml/2006/main">
              <a:rPr lang="sw" altLang="ko-KR" sz="3600">
                <a:solidFill>
                  <a:schemeClr val="tx1">
                    <a:lumMod val="65000"/>
                    <a:lumOff val="35000"/>
                  </a:schemeClr>
                </a:solidFill>
              </a:rPr>
              <a:t>Yeye ni Baba yetu ambaye hutimiza ahadi yake kwa gharama yoyote.</a:t>
            </a:r>
            <a:endParaRPr xmlns:a="http://schemas.openxmlformats.org/drawingml/2006/main" lang="en-US" altLang="ko-KR"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6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p>
            <a:pPr xmlns:a="http://schemas.openxmlformats.org/drawingml/2006/main" algn="ctr">
              <a:defRPr/>
            </a:pPr>
            <a:r xmlns:a="http://schemas.openxmlformats.org/drawingml/2006/main">
              <a:rPr lang="sw" altLang="ko-KR" sz="4000">
                <a:solidFill>
                  <a:srgbClr val="ff0000"/>
                </a:solidFill>
              </a:rPr>
              <a:t>Maswali ya Leo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23528" y="1340768"/>
            <a:ext cx="8424936" cy="646331"/>
          </a:xfrm>
          <a:prstGeom prst="rect">
            <a:avLst/>
          </a:prstGeom>
          <a:noFill/>
        </p:spPr>
        <p:txBody>
          <a:bodyPr wrap="square">
            <a:spAutoFit/>
          </a:bodyPr>
          <a:lstStyle/>
          <a:p>
            <a:pPr xmlns:a="http://schemas.openxmlformats.org/drawingml/2006/main" lvl="0">
              <a:defRPr/>
            </a:pPr>
            <a:r xmlns:a="http://schemas.openxmlformats.org/drawingml/2006/main">
              <a:rPr lang="sw" altLang="ko-KR" sz="3600">
                <a:solidFill>
                  <a:schemeClr val="tx1">
                    <a:lumMod val="65000"/>
                    <a:lumOff val="35000"/>
                  </a:schemeClr>
                </a:solidFill>
              </a:rPr>
              <a:t>Abrahamu alizaliwa wapi?</a:t>
            </a:r>
            <a:endParaRPr xmlns:a="http://schemas.openxmlformats.org/drawingml/2006/main" lang="en-US" altLang="ko-KR" sz="36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p>
            <a:pPr xmlns:a="http://schemas.openxmlformats.org/drawingml/2006/main" lvl="0">
              <a:defRPr/>
            </a:pPr>
            <a:r xmlns:a="http://schemas.openxmlformats.org/drawingml/2006/main">
              <a:rPr lang="sw" altLang="en-US" sz="2800">
                <a:solidFill>
                  <a:schemeClr val="tx1">
                    <a:lumMod val="65000"/>
                    <a:lumOff val="35000"/>
                  </a:schemeClr>
                </a:solidFill>
              </a:rPr>
              <a:t>① </a:t>
            </a:r>
            <a:r xmlns:a="http://schemas.openxmlformats.org/drawingml/2006/main">
              <a:rPr lang="sw" altLang="ko-KR" sz="2800">
                <a:solidFill>
                  <a:schemeClr val="tx1">
                    <a:lumMod val="65000"/>
                    <a:lumOff val="35000"/>
                  </a:schemeClr>
                </a:solidFill>
              </a:rPr>
              <a:t>Kanaani</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11418"/>
          </a:xfrm>
          <a:prstGeom prst="rect">
            <a:avLst/>
          </a:prstGeom>
          <a:noFill/>
        </p:spPr>
        <p:txBody>
          <a:bodyPr wrap="square">
            <a:spAutoFit/>
          </a:bodyPr>
          <a:lstStyle/>
          <a:p>
            <a:pPr xmlns:a="http://schemas.openxmlformats.org/drawingml/2006/main" lvl="0">
              <a:defRPr/>
            </a:pPr>
            <a:r xmlns:a="http://schemas.openxmlformats.org/drawingml/2006/main">
              <a:rPr lang="sw" altLang="en-US" sz="2800">
                <a:solidFill>
                  <a:schemeClr val="tx1">
                    <a:lumMod val="65000"/>
                    <a:lumOff val="35000"/>
                  </a:schemeClr>
                </a:solidFill>
              </a:rPr>
              <a:t>② </a:t>
            </a:r>
            <a:r xmlns:a="http://schemas.openxmlformats.org/drawingml/2006/main">
              <a:rPr lang="sw" altLang="ko-KR" sz="2800">
                <a:solidFill>
                  <a:schemeClr val="tx1">
                    <a:lumMod val="65000"/>
                    <a:lumOff val="35000"/>
                  </a:schemeClr>
                </a:solidFill>
              </a:rPr>
              <a:t>Harani</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a:spAutoFit/>
          </a:bodyPr>
          <a:lstStyle/>
          <a:p>
            <a:pPr xmlns:a="http://schemas.openxmlformats.org/drawingml/2006/main" lvl="0">
              <a:defRPr/>
            </a:pPr>
            <a:r xmlns:a="http://schemas.openxmlformats.org/drawingml/2006/main">
              <a:rPr lang="sw" altLang="en-US" sz="2800">
                <a:solidFill>
                  <a:schemeClr val="tx1">
                    <a:lumMod val="65000"/>
                    <a:lumOff val="35000"/>
                  </a:schemeClr>
                </a:solidFill>
              </a:rPr>
              <a:t>③ </a:t>
            </a:r>
            <a:r xmlns:a="http://schemas.openxmlformats.org/drawingml/2006/main">
              <a:rPr lang="sw" altLang="ko-KR" sz="2800">
                <a:solidFill>
                  <a:schemeClr val="tx1">
                    <a:lumMod val="65000"/>
                    <a:lumOff val="35000"/>
                  </a:schemeClr>
                </a:solidFill>
              </a:rPr>
              <a:t>Israeli</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a:spAutoFit/>
          </a:bodyPr>
          <a:lstStyle/>
          <a:p>
            <a:pPr xmlns:a="http://schemas.openxmlformats.org/drawingml/2006/main" lvl="0">
              <a:defRPr/>
            </a:pPr>
            <a:r xmlns:a="http://schemas.openxmlformats.org/drawingml/2006/main">
              <a:rPr lang="sw" altLang="en-US" sz="2800">
                <a:solidFill>
                  <a:schemeClr val="dk1"/>
                </a:solidFill>
              </a:rPr>
              <a:t>④ </a:t>
            </a:r>
            <a:r xmlns:a="http://schemas.openxmlformats.org/drawingml/2006/main">
              <a:rPr lang="sw" altLang="ko-KR" sz="2800">
                <a:solidFill>
                  <a:schemeClr val="dk1"/>
                </a:solidFill>
              </a:rPr>
              <a:t>Uru wa Wakaldayo</a:t>
            </a:r>
            <a:endParaRPr xmlns:a="http://schemas.openxmlformats.org/drawingml/2006/main" lang="en-US" altLang="ko-KR" sz="2800">
              <a:solidFill>
                <a:schemeClr val="dk1"/>
              </a:solidFill>
            </a:endParaRPr>
          </a:p>
        </p:txBody>
      </p:sp>
      <p:sp>
        <p:nvSpPr>
          <p:cNvPr id="24" name="TextBox 23"/>
          <p:cNvSpPr txBox="1"/>
          <p:nvPr/>
        </p:nvSpPr>
        <p:spPr>
          <a:xfrm>
            <a:off x="323528" y="5157192"/>
            <a:ext cx="8712968" cy="518634"/>
          </a:xfrm>
          <a:prstGeom prst="rect">
            <a:avLst/>
          </a:prstGeom>
          <a:noFill/>
        </p:spPr>
        <p:txBody>
          <a:bodyPr wrap="square">
            <a:spAutoFit/>
          </a:bodyPr>
          <a:lstStyle/>
          <a:p>
            <a:pPr xmlns:a="http://schemas.openxmlformats.org/drawingml/2006/main" lvl="0">
              <a:defRPr/>
            </a:pPr>
            <a:r xmlns:a="http://schemas.openxmlformats.org/drawingml/2006/main">
              <a:rPr lang="sw" altLang="en-US" sz="2800">
                <a:solidFill>
                  <a:srgbClr val="ff0000"/>
                </a:solidFill>
              </a:rPr>
              <a:t>④ </a:t>
            </a:r>
            <a:r xmlns:a="http://schemas.openxmlformats.org/drawingml/2006/main">
              <a:rPr lang="sw" altLang="ko-KR" sz="2800">
                <a:solidFill>
                  <a:srgbClr val="ff0000"/>
                </a:solidFill>
              </a:rPr>
              <a:t>Uru wa Wakaldayo</a:t>
            </a:r>
            <a:endParaRPr xmlns:a="http://schemas.openxmlformats.org/drawingml/2006/main" lang="ko-KR" altLang="en-US" sz="2800">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6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707886"/>
          </a:xfrm>
          <a:prstGeom prst="rect">
            <a:avLst/>
          </a:prstGeom>
          <a:noFill/>
        </p:spPr>
        <p:txBody>
          <a:bodyPr wrap="square">
            <a:spAutoFit/>
          </a:bodyPr>
          <a:lstStyle/>
          <a:p>
            <a:pPr xmlns:a="http://schemas.openxmlformats.org/drawingml/2006/main" algn="ctr">
              <a:defRPr/>
            </a:pPr>
            <a:r xmlns:a="http://schemas.openxmlformats.org/drawingml/2006/main">
              <a:rPr lang="sw" altLang="ko-KR" sz="4000">
                <a:solidFill>
                  <a:srgbClr val="ff0000"/>
                </a:solidFill>
              </a:rPr>
              <a:t>Ya leo</a:t>
            </a:r>
            <a:r xmlns:a="http://schemas.openxmlformats.org/drawingml/2006/main">
              <a:rPr lang="sw" altLang="en-US" sz="4000">
                <a:solidFill>
                  <a:srgbClr val="ff0000"/>
                </a:solidFill>
              </a:rPr>
              <a:t> </a:t>
            </a:r>
            <a:r xmlns:a="http://schemas.openxmlformats.org/drawingml/2006/main">
              <a:rPr lang="sw" altLang="ko-KR" sz="4000">
                <a:solidFill>
                  <a:srgbClr val="ff0000"/>
                </a:solidFill>
              </a:rPr>
              <a:t>Neno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539552" y="1844824"/>
            <a:ext cx="8352928" cy="2308324"/>
          </a:xfrm>
          <a:prstGeom prst="rect">
            <a:avLst/>
          </a:prstGeom>
          <a:noFill/>
        </p:spPr>
        <p:txBody>
          <a:bodyPr wrap="square">
            <a:spAutoFit/>
          </a:bodyPr>
          <a:lstStyle/>
          <a:p>
            <a:pPr xmlns:a="http://schemas.openxmlformats.org/drawingml/2006/main" lvl="0">
              <a:defRPr/>
            </a:pPr>
            <a:r xmlns:a="http://schemas.openxmlformats.org/drawingml/2006/main">
              <a:rPr lang="sw" altLang="ko-KR" sz="3600">
                <a:solidFill>
                  <a:schemeClr val="tx1">
                    <a:lumMod val="65000"/>
                    <a:lumOff val="35000"/>
                  </a:schemeClr>
                </a:solidFill>
              </a:rPr>
              <a:t>Bwana Mungu akamwambia Abramu, Ondoka katika nchi yako, na watu wako, na nyumba ya baba yako, uende mpaka nchi nitakayokuonyesha.</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sw" altLang="ko-KR" sz="2800">
                <a:solidFill>
                  <a:schemeClr val="tx1">
                    <a:lumMod val="65000"/>
                    <a:lumOff val="35000"/>
                  </a:schemeClr>
                </a:solidFill>
              </a:rPr>
              <a:t>Mwanzo 12:1</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6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93358"/>
            <a:ext cx="3672408" cy="369332"/>
          </a:xfrm>
          <a:prstGeom prst="rect">
            <a:avLst/>
          </a:prstGeom>
          <a:noFill/>
        </p:spPr>
        <p:txBody>
          <a:bodyPr wrap="square">
            <a:spAutoFit/>
          </a:bodyPr>
          <a:lstStyle/>
          <a:p>
            <a:pPr xmlns:a="http://schemas.openxmlformats.org/drawingml/2006/main" lvl="0">
              <a:defRPr/>
            </a:pPr>
            <a:r xmlns:a="http://schemas.openxmlformats.org/drawingml/2006/main">
              <a:rPr lang="sw" altLang="ko-KR" b="1">
                <a:solidFill>
                  <a:schemeClr val="tx1">
                    <a:lumMod val="50000"/>
                    <a:lumOff val="50000"/>
                  </a:schemeClr>
                </a:solidFill>
              </a:rPr>
              <a:t>7 Neno la Mungu</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rot="0">
            <a:off x="-15730" y="23842"/>
            <a:ext cx="9239373" cy="1075197"/>
            <a:chOff x="13147" y="44624"/>
            <a:chExt cx="9311381" cy="1075197"/>
          </a:xfrm>
        </p:grpSpPr>
        <p:pic>
          <p:nvPicPr>
            <p:cNvPr id="1028" name="Picture 4" descr="D:\bk\bacdk1.png"/>
            <p:cNvPicPr>
              <a:picLocks noChangeAspect="1" noChangeArrowheads="1"/>
            </p:cNvPicPr>
            <p:nvPr/>
          </p:nvPicPr>
          <p:blipFill rotWithShape="1">
            <a:blip r:embed="rId2"/>
            <a:srcRect b="32580"/>
            <a:stretch>
              <a:fillRect/>
            </a:stretch>
          </p:blipFill>
          <p:spPr>
            <a:xfrm>
              <a:off x="13147" y="44624"/>
              <a:ext cx="6935117" cy="1075197"/>
            </a:xfrm>
            <a:prstGeom prst="rect">
              <a:avLst/>
            </a:prstGeom>
            <a:noFill/>
          </p:spPr>
        </p:pic>
        <p:pic>
          <p:nvPicPr>
            <p:cNvPr id="9" name="Picture 4" descr="D:\bk\bacdk1.png"/>
            <p:cNvPicPr>
              <a:picLocks noChangeAspect="1" noChangeArrowheads="1"/>
            </p:cNvPicPr>
            <p:nvPr/>
          </p:nvPicPr>
          <p:blipFill rotWithShape="1">
            <a:blip r:embed="rId3"/>
            <a:srcRect r="66060" b="32600"/>
            <a:stretch>
              <a:fillRect/>
            </a:stretch>
          </p:blipFill>
          <p:spPr>
            <a:xfrm>
              <a:off x="6970696" y="44819"/>
              <a:ext cx="2353832" cy="1075002"/>
            </a:xfrm>
            <a:prstGeom prst="rect">
              <a:avLst/>
            </a:prstGeom>
            <a:noFill/>
          </p:spPr>
        </p:pic>
      </p:grpSp>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4"/>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5"/>
            <a:srcRect t="66340" r="66060"/>
            <a:stretch>
              <a:fillRect/>
            </a:stretch>
          </p:blipFill>
          <p:spPr>
            <a:xfrm>
              <a:off x="6970696" y="1102889"/>
              <a:ext cx="2353832" cy="536826"/>
            </a:xfrm>
            <a:prstGeom prst="rect">
              <a:avLst/>
            </a:prstGeom>
            <a:noFill/>
          </p:spPr>
        </p:pic>
      </p:grpSp>
      <p:pic>
        <p:nvPicPr>
          <p:cNvPr id="1029" name="Picture 5" descr="D:\bk\bklogo2_1-1.png"/>
          <p:cNvPicPr>
            <a:picLocks noChangeAspect="1" noChangeArrowheads="1"/>
          </p:cNvPicPr>
          <p:nvPr/>
        </p:nvPicPr>
        <p:blipFill rotWithShape="1">
          <a:blip r:embed="rId6"/>
          <a:srcRect/>
          <a:stretch>
            <a:fillRect/>
          </a:stretch>
        </p:blipFill>
        <p:spPr>
          <a:xfrm>
            <a:off x="717027" y="3665185"/>
            <a:ext cx="2592288" cy="2592288"/>
          </a:xfrm>
          <a:prstGeom prst="rect">
            <a:avLst/>
          </a:prstGeom>
          <a:noFill/>
        </p:spPr>
      </p:pic>
      <p:pic>
        <p:nvPicPr>
          <p:cNvPr id="16" name="Picture 5" descr="D:\bk\bklogo2_1-1.png"/>
          <p:cNvPicPr>
            <a:picLocks noChangeAspect="1" noChangeArrowheads="1"/>
          </p:cNvPicPr>
          <p:nvPr/>
        </p:nvPicPr>
        <p:blipFill rotWithShape="1">
          <a:blip r:embed="rId7"/>
          <a:srcRect t="65930"/>
          <a:stretch>
            <a:fillRect/>
          </a:stretch>
        </p:blipFill>
        <p:spPr>
          <a:xfrm>
            <a:off x="715311" y="5381842"/>
            <a:ext cx="2594003" cy="868597"/>
          </a:xfrm>
          <a:prstGeom prst="rect">
            <a:avLst/>
          </a:prstGeom>
          <a:noFill/>
        </p:spPr>
      </p:pic>
      <p:sp>
        <p:nvSpPr>
          <p:cNvPr id="14" name="TextBox 13"/>
          <p:cNvSpPr txBox="1"/>
          <p:nvPr/>
        </p:nvSpPr>
        <p:spPr>
          <a:xfrm>
            <a:off x="179512" y="1772816"/>
            <a:ext cx="3931114" cy="1425679"/>
          </a:xfrm>
          <a:prstGeom prst="rect">
            <a:avLst/>
          </a:prstGeom>
          <a:noFill/>
        </p:spPr>
        <p:txBody>
          <a:bodyPr wrap="square">
            <a:spAutoFit/>
          </a:bodyPr>
          <a:lstStyle/>
          <a:p>
            <a:pPr xmlns:a="http://schemas.openxmlformats.org/drawingml/2006/main" lvl="0">
              <a:defRPr/>
            </a:pPr>
            <a:r xmlns:a="http://schemas.openxmlformats.org/drawingml/2006/main">
              <a:rPr lang="sw" altLang="ko-KR" sz="4400"/>
              <a:t>Isaka, Mwana Aliyeahidiwa</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pic>
        <p:nvPicPr>
          <p:cNvPr id="17" name="Picture 2"/>
          <p:cNvPicPr>
            <a:picLocks noChangeAspect="1" noChangeArrowheads="1"/>
          </p:cNvPicPr>
          <p:nvPr/>
        </p:nvPicPr>
        <p:blipFill rotWithShape="1">
          <a:blip r:embed="rId8"/>
          <a:stretch>
            <a:fillRect/>
          </a:stretch>
        </p:blipFill>
        <p:spPr>
          <a:xfrm>
            <a:off x="4119252" y="2852936"/>
            <a:ext cx="5023466" cy="3024336"/>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sw" altLang="ko-KR" sz="4000">
                <a:solidFill>
                  <a:srgbClr val="ff0000"/>
                </a:solidFill>
              </a:rPr>
              <a:t>Ya leo</a:t>
            </a:r>
            <a:r xmlns:a="http://schemas.openxmlformats.org/drawingml/2006/main">
              <a:rPr lang="sw" altLang="en-US" sz="4000">
                <a:solidFill>
                  <a:srgbClr val="ff0000"/>
                </a:solidFill>
              </a:rPr>
              <a:t> </a:t>
            </a:r>
            <a:r xmlns:a="http://schemas.openxmlformats.org/drawingml/2006/main">
              <a:rPr lang="sw" altLang="ko-KR" sz="4000">
                <a:solidFill>
                  <a:srgbClr val="ff0000"/>
                </a:solidFill>
              </a:rPr>
              <a:t>Neno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539552" y="1844824"/>
            <a:ext cx="8352928" cy="1734670"/>
          </a:xfrm>
          <a:prstGeom prst="rect">
            <a:avLst/>
          </a:prstGeom>
          <a:noFill/>
        </p:spPr>
        <p:txBody>
          <a:bodyPr wrap="square">
            <a:spAutoFit/>
          </a:bodyPr>
          <a:lstStyle/>
          <a:p>
            <a:pPr xmlns:a="http://schemas.openxmlformats.org/drawingml/2006/main" lvl="0">
              <a:defRPr/>
            </a:pPr>
            <a:r xmlns:a="http://schemas.openxmlformats.org/drawingml/2006/main">
              <a:rPr lang="sw" altLang="ko-KR" sz="3600">
                <a:solidFill>
                  <a:schemeClr val="tx1">
                    <a:lumMod val="65000"/>
                    <a:lumOff val="35000"/>
                  </a:schemeClr>
                </a:solidFill>
              </a:rPr>
              <a:t>Abrahamu alikuwa na umri wa miaka mia moja alipozaliwa mwanawe Isaka.</a:t>
            </a:r>
            <a:endParaRPr xmlns:a="http://schemas.openxmlformats.org/drawingml/2006/main" lang="en-US" altLang="ko-KR" sz="3600">
              <a:solidFill>
                <a:schemeClr val="tx1">
                  <a:lumMod val="65000"/>
                  <a:lumOff val="35000"/>
                </a:schemeClr>
              </a:solidFill>
            </a:endParaRPr>
          </a:p>
          <a:p>
            <a:pPr lvl="0">
              <a:defRPr/>
            </a:pPr>
            <a:endParaRPr lang="en-US" altLang="ko-KR"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sw" altLang="ko-KR" sz="2800">
                <a:solidFill>
                  <a:schemeClr val="tx1">
                    <a:lumMod val="65000"/>
                    <a:lumOff val="35000"/>
                  </a:schemeClr>
                </a:solidFill>
              </a:rPr>
              <a:t>Mwanzo</a:t>
            </a:r>
            <a:r xmlns:a="http://schemas.openxmlformats.org/drawingml/2006/main">
              <a:rPr lang="sw" altLang="en-US" sz="2800">
                <a:solidFill>
                  <a:schemeClr val="tx1">
                    <a:lumMod val="65000"/>
                    <a:lumOff val="35000"/>
                  </a:schemeClr>
                </a:solidFill>
              </a:rPr>
              <a:t> </a:t>
            </a:r>
            <a:r xmlns:a="http://schemas.openxmlformats.org/drawingml/2006/main">
              <a:rPr lang="sw" altLang="ko-KR" sz="2800">
                <a:solidFill>
                  <a:schemeClr val="tx1">
                    <a:lumMod val="65000"/>
                    <a:lumOff val="35000"/>
                  </a:schemeClr>
                </a:solidFill>
              </a:rPr>
              <a:t>21:5</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6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373216"/>
            <a:ext cx="8963222" cy="1281713"/>
          </a:xfrm>
          <a:prstGeom prst="rect">
            <a:avLst/>
          </a:prstGeom>
          <a:noFill/>
        </p:spPr>
        <p:txBody>
          <a:bodyPr wrap="square">
            <a:spAutoFit/>
          </a:bodyPr>
          <a:lstStyle/>
          <a:p>
            <a:pPr xmlns:a="http://schemas.openxmlformats.org/drawingml/2006/main" lvl="0">
              <a:defRPr/>
            </a:pPr>
            <a:r xmlns:a="http://schemas.openxmlformats.org/drawingml/2006/main">
              <a:rPr lang="sw" altLang="ko-KR" sz="2600">
                <a:solidFill>
                  <a:schemeClr val="tx1">
                    <a:lumMod val="65000"/>
                    <a:lumOff val="35000"/>
                  </a:schemeClr>
                </a:solidFill>
              </a:rPr>
              <a:t>Mungu alimuahidi Abrahamu kwamba Mungu atampa watoto wengi kama nyota za anga za usiku.</a:t>
            </a:r>
            <a:endParaRPr xmlns:a="http://schemas.openxmlformats.org/drawingml/2006/main" lang="en-US" altLang="ko-KR" sz="2600">
              <a:solidFill>
                <a:schemeClr val="tx1">
                  <a:lumMod val="65000"/>
                  <a:lumOff val="35000"/>
                </a:schemeClr>
              </a:solidFill>
            </a:endParaRPr>
          </a:p>
          <a:p>
            <a:pPr xmlns:a="http://schemas.openxmlformats.org/drawingml/2006/main" lvl="0">
              <a:defRPr/>
            </a:pPr>
            <a:r xmlns:a="http://schemas.openxmlformats.org/drawingml/2006/main">
              <a:rPr lang="sw" altLang="ko-KR" sz="2600">
                <a:solidFill>
                  <a:schemeClr val="tx1">
                    <a:lumMod val="65000"/>
                    <a:lumOff val="35000"/>
                  </a:schemeClr>
                </a:solidFill>
              </a:rPr>
              <a:t>Lakini, hakuwa na mtoto hadi alipokuwa na umri wa miaka 100.</a:t>
            </a:r>
            <a:endParaRPr xmlns:a="http://schemas.openxmlformats.org/drawingml/2006/main" lang="ko-KR" altLang="en-US" sz="2600">
              <a:solidFill>
                <a:schemeClr val="tx1">
                  <a:lumMod val="65000"/>
                  <a:lumOff val="35000"/>
                </a:schemeClr>
              </a:solidFill>
            </a:endParaRPr>
          </a:p>
        </p:txBody>
      </p:sp>
      <p:pic>
        <p:nvPicPr>
          <p:cNvPr id="1026" name="Picture 2"/>
          <p:cNvPicPr>
            <a:picLocks noChangeAspect="1" noChangeArrowheads="1"/>
          </p:cNvPicPr>
          <p:nvPr/>
        </p:nvPicPr>
        <p:blipFill rotWithShape="1">
          <a:blip r:embed="rId2"/>
          <a:stretch>
            <a:fillRect/>
          </a:stretch>
        </p:blipFill>
        <p:spPr>
          <a:xfrm>
            <a:off x="449796" y="0"/>
            <a:ext cx="8244408" cy="5299062"/>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6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40722"/>
          </a:xfrm>
          <a:prstGeom prst="rect">
            <a:avLst/>
          </a:prstGeom>
          <a:noFill/>
        </p:spPr>
        <p:txBody>
          <a:bodyPr wrap="square">
            <a:spAutoFit/>
          </a:bodyPr>
          <a:lstStyle/>
          <a:p>
            <a:pPr xmlns:a="http://schemas.openxmlformats.org/drawingml/2006/main" lvl="0">
              <a:defRPr/>
            </a:pPr>
            <a:r xmlns:a="http://schemas.openxmlformats.org/drawingml/2006/main">
              <a:rPr lang="sw" altLang="ko-KR" sz="2800">
                <a:solidFill>
                  <a:schemeClr val="tx1">
                    <a:lumMod val="65000"/>
                    <a:lumOff val="35000"/>
                  </a:schemeClr>
                </a:solidFill>
              </a:rPr>
              <a:t>Siku moja, Mungu alimtoa Ibrahimu nje usiku.</a:t>
            </a:r>
            <a:endParaRPr xmlns:a="http://schemas.openxmlformats.org/drawingml/2006/main" lang="en-US" altLang="ko-KR" sz="2800">
              <a:solidFill>
                <a:schemeClr val="tx1">
                  <a:lumMod val="65000"/>
                  <a:lumOff val="35000"/>
                </a:schemeClr>
              </a:solidFill>
            </a:endParaRPr>
          </a:p>
          <a:p>
            <a:pPr xmlns:a="http://schemas.openxmlformats.org/drawingml/2006/main" lvl="0">
              <a:defRPr/>
            </a:pPr>
            <a:r xmlns:a="http://schemas.openxmlformats.org/drawingml/2006/main">
              <a:rPr lang="sw" altLang="ko-KR" sz="2800">
                <a:solidFill>
                  <a:schemeClr val="tx1">
                    <a:lumMod val="65000"/>
                    <a:lumOff val="35000"/>
                  </a:schemeClr>
                </a:solidFill>
              </a:rPr>
              <a:t>“Angalia mbinguni. Je, unaweza kuhesabu nyota?”</a:t>
            </a:r>
            <a:endParaRPr xmlns:a="http://schemas.openxmlformats.org/drawingml/2006/main" lang="ko-KR" altLang="en-US" sz="2800">
              <a:solidFill>
                <a:schemeClr val="tx1">
                  <a:lumMod val="65000"/>
                  <a:lumOff val="35000"/>
                </a:schemeClr>
              </a:solidFill>
            </a:endParaRPr>
          </a:p>
        </p:txBody>
      </p:sp>
      <p:pic>
        <p:nvPicPr>
          <p:cNvPr id="2050" name="Picture 2"/>
          <p:cNvPicPr>
            <a:picLocks noChangeAspect="1" noChangeArrowheads="1"/>
          </p:cNvPicPr>
          <p:nvPr/>
        </p:nvPicPr>
        <p:blipFill rotWithShape="1">
          <a:blip r:embed="rId2"/>
          <a:stretch>
            <a:fillRect/>
          </a:stretch>
        </p:blipFill>
        <p:spPr>
          <a:xfrm>
            <a:off x="727" y="0"/>
            <a:ext cx="9144000" cy="5817393"/>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6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512098"/>
          </a:xfrm>
          <a:prstGeom prst="rect">
            <a:avLst/>
          </a:prstGeom>
          <a:noFill/>
        </p:spPr>
        <p:txBody>
          <a:bodyPr wrap="square">
            <a:spAutoFit/>
          </a:bodyPr>
          <a:lstStyle/>
          <a:p>
            <a:pPr xmlns:a="http://schemas.openxmlformats.org/drawingml/2006/main" lvl="0">
              <a:defRPr/>
            </a:pPr>
            <a:r xmlns:a="http://schemas.openxmlformats.org/drawingml/2006/main">
              <a:rPr lang="sw" altLang="ko-KR" sz="2800">
                <a:solidFill>
                  <a:schemeClr val="tx1">
                    <a:lumMod val="65000"/>
                    <a:lumOff val="35000"/>
                  </a:schemeClr>
                </a:solidFill>
              </a:rPr>
              <a:t>Mungu alimwahidi kumpa nchi hiyo nzuri pia.</a:t>
            </a:r>
            <a:endParaRPr xmlns:a="http://schemas.openxmlformats.org/drawingml/2006/main" lang="ko-KR" altLang="en-US" sz="2800">
              <a:solidFill>
                <a:schemeClr val="tx1">
                  <a:lumMod val="65000"/>
                  <a:lumOff val="35000"/>
                </a:schemeClr>
              </a:solidFill>
            </a:endParaRPr>
          </a:p>
        </p:txBody>
      </p:sp>
      <p:pic>
        <p:nvPicPr>
          <p:cNvPr id="3074" name="Picture 2"/>
          <p:cNvPicPr>
            <a:picLocks noChangeAspect="1" noChangeArrowheads="1"/>
          </p:cNvPicPr>
          <p:nvPr/>
        </p:nvPicPr>
        <p:blipFill rotWithShape="1">
          <a:blip r:embed="rId2"/>
          <a:stretch>
            <a:fillRect/>
          </a:stretch>
        </p:blipFill>
        <p:spPr>
          <a:xfrm>
            <a:off x="0" y="0"/>
            <a:ext cx="9144000" cy="5805264"/>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45204" y="123731"/>
            <a:ext cx="4053592" cy="707886"/>
          </a:xfrm>
          <a:prstGeom prst="rect">
            <a:avLst/>
          </a:prstGeom>
          <a:noFill/>
        </p:spPr>
        <p:txBody>
          <a:bodyPr wrap="square" rtlCol="0">
            <a:spAutoFit/>
          </a:bodyPr>
          <a:lstStyle/>
          <a:p>
            <a:pPr xmlns:a="http://schemas.openxmlformats.org/drawingml/2006/main" algn="ctr"/>
            <a:r xmlns:a="http://schemas.openxmlformats.org/drawingml/2006/main">
              <a:rPr lang="sw" altLang="ko-KR" sz="3600"/>
              <a:t>Somo la </a:t>
            </a:r>
            <a:r xmlns:a="http://schemas.openxmlformats.org/drawingml/2006/main">
              <a:rPr lang="sw" altLang="ko-KR" sz="4000"/>
              <a:t>Leo</a:t>
            </a:r>
            <a:endParaRPr xmlns:a="http://schemas.openxmlformats.org/drawingml/2006/main" lang="ko-KR" altLang="en-US" sz="4000"/>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47704" y="168559"/>
            <a:ext cx="787388" cy="536160"/>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278296" y="168558"/>
            <a:ext cx="885238" cy="583207"/>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124744"/>
            <a:ext cx="8208912" cy="5016758"/>
          </a:xfrm>
          <a:prstGeom prst="rect">
            <a:avLst/>
          </a:prstGeom>
          <a:noFill/>
        </p:spPr>
        <p:txBody>
          <a:bodyPr wrap="square" rtlCol="0">
            <a:spAutoFit/>
          </a:bodyPr>
          <a:lstStyle/>
          <a:p>
            <a:pPr xmlns:a="http://schemas.openxmlformats.org/drawingml/2006/main" algn="ctr"/>
            <a:r xmlns:a="http://schemas.openxmlformats.org/drawingml/2006/main">
              <a:rPr lang="sw" altLang="ko-KR" sz="2800">
                <a:solidFill>
                  <a:schemeClr val="tx1">
                    <a:lumMod val="65000"/>
                    <a:lumOff val="35000"/>
                  </a:schemeClr>
                </a:solidFill>
              </a:rPr>
              <a:t>Nani aliumba ulimwengu?</a:t>
            </a:r>
          </a:p>
          <a:p>
            <a:pPr xmlns:a="http://schemas.openxmlformats.org/drawingml/2006/main" algn="ctr"/>
            <a:r xmlns:a="http://schemas.openxmlformats.org/drawingml/2006/main">
              <a:rPr lang="sw" altLang="ko-KR" sz="2800">
                <a:solidFill>
                  <a:schemeClr val="tx1">
                    <a:lumMod val="65000"/>
                    <a:lumOff val="35000"/>
                  </a:schemeClr>
                </a:solidFill>
              </a:rPr>
              <a:t>Mungu aliumba ulimwengu.</a:t>
            </a:r>
          </a:p>
          <a:p>
            <a:pPr algn="ctr"/>
            <a:endParaRPr lang="en-US" altLang="ko-KR" sz="2800">
              <a:solidFill>
                <a:schemeClr val="tx1">
                  <a:lumMod val="65000"/>
                  <a:lumOff val="35000"/>
                </a:schemeClr>
              </a:solidFill>
            </a:endParaRPr>
          </a:p>
          <a:p>
            <a:pPr xmlns:a="http://schemas.openxmlformats.org/drawingml/2006/main" algn="ctr"/>
            <a:r xmlns:a="http://schemas.openxmlformats.org/drawingml/2006/main">
              <a:rPr lang="sw" altLang="ko-KR" sz="2800">
                <a:solidFill>
                  <a:schemeClr val="tx1">
                    <a:lumMod val="65000"/>
                    <a:lumOff val="35000"/>
                  </a:schemeClr>
                </a:solidFill>
              </a:rPr>
              <a:t>Nani anaweka ulimwengu katika mpangilio?</a:t>
            </a:r>
          </a:p>
          <a:p>
            <a:pPr xmlns:a="http://schemas.openxmlformats.org/drawingml/2006/main" algn="ctr"/>
            <a:r xmlns:a="http://schemas.openxmlformats.org/drawingml/2006/main">
              <a:rPr lang="sw" altLang="ko-KR" sz="2800">
                <a:solidFill>
                  <a:schemeClr val="tx1">
                    <a:lumMod val="65000"/>
                    <a:lumOff val="35000"/>
                  </a:schemeClr>
                </a:solidFill>
              </a:rPr>
              <a:t>Mungu huweka ulimwengu katika mpangilio.</a:t>
            </a:r>
          </a:p>
          <a:p>
            <a:pPr algn="ctr"/>
            <a:endParaRPr lang="en-US" altLang="ko-KR" sz="2800">
              <a:solidFill>
                <a:schemeClr val="tx1">
                  <a:lumMod val="65000"/>
                  <a:lumOff val="35000"/>
                </a:schemeClr>
              </a:solidFill>
            </a:endParaRPr>
          </a:p>
          <a:p>
            <a:pPr xmlns:a="http://schemas.openxmlformats.org/drawingml/2006/main" algn="ctr"/>
            <a:r xmlns:a="http://schemas.openxmlformats.org/drawingml/2006/main">
              <a:rPr lang="sw" altLang="ko-KR" sz="2800">
                <a:solidFill>
                  <a:schemeClr val="tx1">
                    <a:lumMod val="65000"/>
                    <a:lumOff val="35000"/>
                  </a:schemeClr>
                </a:solidFill>
              </a:rPr>
              <a:t>Ulimwengu haukuumbwa peke yake.</a:t>
            </a:r>
          </a:p>
          <a:p>
            <a:pPr xmlns:a="http://schemas.openxmlformats.org/drawingml/2006/main" algn="ctr"/>
            <a:r xmlns:a="http://schemas.openxmlformats.org/drawingml/2006/main">
              <a:rPr lang="sw" altLang="ko-KR" sz="2800">
                <a:solidFill>
                  <a:schemeClr val="tx1">
                    <a:lumMod val="65000"/>
                    <a:lumOff val="35000"/>
                  </a:schemeClr>
                </a:solidFill>
              </a:rPr>
              <a:t>Dunia haiwezi kuhamishwa yenyewe.</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sw" altLang="ko-KR" sz="2800">
                <a:solidFill>
                  <a:schemeClr val="tx1">
                    <a:lumMod val="65000"/>
                    <a:lumOff val="35000"/>
                  </a:schemeClr>
                </a:solidFill>
              </a:rPr>
              <a:t>Tunapaswa kukumbuka kwamba Mungu aliumba ulimwengu wote na bado anatawala juu yao wote.</a:t>
            </a:r>
          </a:p>
        </p:txBody>
      </p:sp>
    </p:spTree>
    <p:extLst>
      <p:ext uri="{BB962C8B-B14F-4D97-AF65-F5344CB8AC3E}">
        <p14:creationId xmlns:p14="http://schemas.microsoft.com/office/powerpoint/2010/main" val="3485308479"/>
      </p:ext>
    </p:extLst>
  </p:cSld>
  <p:clrMapOvr>
    <a:masterClrMapping/>
  </p:clrMapOvr>
  <p:transition/>
  <p:timing/>
</p:sld>
</file>

<file path=ppt/slides/slide7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1369348"/>
          </a:xfrm>
          <a:prstGeom prst="rect">
            <a:avLst/>
          </a:prstGeom>
          <a:noFill/>
        </p:spPr>
        <p:txBody>
          <a:bodyPr wrap="square">
            <a:spAutoFit/>
          </a:bodyPr>
          <a:lstStyle/>
          <a:p>
            <a:pPr xmlns:a="http://schemas.openxmlformats.org/drawingml/2006/main" lvl="0">
              <a:defRPr/>
            </a:pPr>
            <a:r xmlns:a="http://schemas.openxmlformats.org/drawingml/2006/main">
              <a:rPr lang="sw" altLang="ko-KR" sz="2800">
                <a:solidFill>
                  <a:schemeClr val="tx1">
                    <a:lumMod val="65000"/>
                    <a:lumOff val="35000"/>
                  </a:schemeClr>
                </a:solidFill>
              </a:rPr>
              <a:t>“Watoto wako watakuwa wengi kama nyota za mbinguni na mchanga wa pwani.” Abrahamu aliamini ahadi ya Bwana.</a:t>
            </a:r>
            <a:endParaRPr xmlns:a="http://schemas.openxmlformats.org/drawingml/2006/main" lang="ko-KR" altLang="en-US" sz="2800">
              <a:solidFill>
                <a:schemeClr val="tx1">
                  <a:lumMod val="65000"/>
                  <a:lumOff val="35000"/>
                </a:schemeClr>
              </a:solidFill>
            </a:endParaRPr>
          </a:p>
        </p:txBody>
      </p:sp>
      <p:pic>
        <p:nvPicPr>
          <p:cNvPr id="10" name="그림 9"/>
          <p:cNvPicPr>
            <a:picLocks noChangeAspect="1"/>
          </p:cNvPicPr>
          <p:nvPr/>
        </p:nvPicPr>
        <p:blipFill rotWithShape="1">
          <a:blip r:embed="rId2"/>
          <a:stretch>
            <a:fillRect/>
          </a:stretch>
        </p:blipFill>
        <p:spPr>
          <a:xfrm>
            <a:off x="0" y="0"/>
            <a:ext cx="9127908" cy="5877272"/>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7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59269"/>
            <a:ext cx="9054634" cy="873001"/>
          </a:xfrm>
          <a:prstGeom prst="rect">
            <a:avLst/>
          </a:prstGeom>
          <a:noFill/>
        </p:spPr>
        <p:txBody>
          <a:bodyPr wrap="square">
            <a:spAutoFit/>
          </a:bodyPr>
          <a:lstStyle/>
          <a:p>
            <a:pPr xmlns:a="http://schemas.openxmlformats.org/drawingml/2006/main" lvl="0">
              <a:defRPr/>
            </a:pPr>
            <a:r xmlns:a="http://schemas.openxmlformats.org/drawingml/2006/main">
              <a:rPr lang="sw" altLang="ko-KR" sz="2600">
                <a:solidFill>
                  <a:schemeClr val="tx1">
                    <a:lumMod val="65000"/>
                    <a:lumOff val="35000"/>
                  </a:schemeClr>
                </a:solidFill>
              </a:rPr>
              <a:t>Mungu alitimiza ahadi yake. Sara akamzalia Ibrahimu mwana. Ibrahimu alimpa jina </a:t>
            </a:r>
            <a:r xmlns:a="http://schemas.openxmlformats.org/drawingml/2006/main">
              <a:rPr lang="sw" altLang="ko-KR" sz="2600" b="1">
                <a:solidFill>
                  <a:schemeClr val="tx1">
                    <a:lumMod val="65000"/>
                    <a:lumOff val="35000"/>
                  </a:schemeClr>
                </a:solidFill>
              </a:rPr>
              <a:t>Isaka </a:t>
            </a:r>
            <a:r xmlns:a="http://schemas.openxmlformats.org/drawingml/2006/main">
              <a:rPr lang="sw" altLang="ko-KR" sz="2600">
                <a:solidFill>
                  <a:schemeClr val="tx1">
                    <a:lumMod val="65000"/>
                    <a:lumOff val="35000"/>
                  </a:schemeClr>
                </a:solidFill>
              </a:rPr>
              <a:t>lenye maana ya </a:t>
            </a:r>
            <a:r xmlns:a="http://schemas.openxmlformats.org/drawingml/2006/main">
              <a:rPr lang="sw" altLang="ko-KR" sz="2600" b="1">
                <a:solidFill>
                  <a:schemeClr val="tx1">
                    <a:lumMod val="65000"/>
                    <a:lumOff val="35000"/>
                  </a:schemeClr>
                </a:solidFill>
              </a:rPr>
              <a:t>Furaha </a:t>
            </a:r>
            <a:r xmlns:a="http://schemas.openxmlformats.org/drawingml/2006/main">
              <a:rPr lang="sw" altLang="ko-KR" sz="2600">
                <a:solidFill>
                  <a:schemeClr val="tx1">
                    <a:lumMod val="65000"/>
                    <a:lumOff val="35000"/>
                  </a:schemeClr>
                </a:solidFill>
              </a:rPr>
              <a:t>.</a:t>
            </a:r>
            <a:endParaRPr xmlns:a="http://schemas.openxmlformats.org/drawingml/2006/main" lang="en-US" altLang="ko-KR" sz="26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0" y="0"/>
            <a:ext cx="9144000" cy="5890430"/>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7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sw" altLang="ko-KR" sz="4000">
                <a:solidFill>
                  <a:srgbClr val="ff0000"/>
                </a:solidFill>
              </a:rPr>
              <a:t>Ya leo</a:t>
            </a:r>
            <a:r xmlns:a="http://schemas.openxmlformats.org/drawingml/2006/main">
              <a:rPr lang="sw" altLang="en-US" sz="4000">
                <a:solidFill>
                  <a:srgbClr val="ff0000"/>
                </a:solidFill>
              </a:rPr>
              <a:t> </a:t>
            </a:r>
            <a:r xmlns:a="http://schemas.openxmlformats.org/drawingml/2006/main">
              <a:rPr lang="sw" altLang="ko-KR" sz="4000">
                <a:solidFill>
                  <a:srgbClr val="ff0000"/>
                </a:solidFill>
              </a:rPr>
              <a:t>Somo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17" name="TextBox 16"/>
          <p:cNvSpPr txBox="1"/>
          <p:nvPr/>
        </p:nvSpPr>
        <p:spPr>
          <a:xfrm>
            <a:off x="467544" y="1484784"/>
            <a:ext cx="8208912" cy="5028410"/>
          </a:xfrm>
          <a:prstGeom prst="rect">
            <a:avLst/>
          </a:prstGeom>
          <a:noFill/>
        </p:spPr>
        <p:txBody>
          <a:bodyPr wrap="square">
            <a:spAutoFit/>
          </a:bodyPr>
          <a:lstStyle/>
          <a:p>
            <a:pPr xmlns:a="http://schemas.openxmlformats.org/drawingml/2006/main" algn="ctr">
              <a:defRPr/>
            </a:pPr>
            <a:r xmlns:a="http://schemas.openxmlformats.org/drawingml/2006/main">
              <a:rPr lang="sw" altLang="ko-KR" sz="3600">
                <a:solidFill>
                  <a:schemeClr val="tx1">
                    <a:lumMod val="65000"/>
                    <a:lumOff val="35000"/>
                  </a:schemeClr>
                </a:solidFill>
              </a:rPr>
              <a:t>Abrahamu aliamini kweli ahadi ya Mungu ingawa ilionekana kuwa haiwezekani kwake.</a:t>
            </a:r>
            <a:endParaRPr xmlns:a="http://schemas.openxmlformats.org/drawingml/2006/main" lang="en-US" altLang="ko-KR" sz="3600">
              <a:solidFill>
                <a:schemeClr val="tx1">
                  <a:lumMod val="65000"/>
                  <a:lumOff val="35000"/>
                </a:schemeClr>
              </a:solidFill>
            </a:endParaRPr>
          </a:p>
          <a:p>
            <a:pPr xmlns:a="http://schemas.openxmlformats.org/drawingml/2006/main" algn="ctr">
              <a:defRPr/>
            </a:pPr>
            <a:r xmlns:a="http://schemas.openxmlformats.org/drawingml/2006/main">
              <a:rPr lang="sw" altLang="ko-KR" sz="3600">
                <a:solidFill>
                  <a:schemeClr val="tx1">
                    <a:lumMod val="65000"/>
                    <a:lumOff val="35000"/>
                  </a:schemeClr>
                </a:solidFill>
              </a:rPr>
              <a:t>Mungu alifurahi sana alipoona imani ya Ibrahimu. Mungu alimpa Isaka, mwana wa ahadi.</a:t>
            </a:r>
            <a:endParaRPr xmlns:a="http://schemas.openxmlformats.org/drawingml/2006/main" lang="en-US" altLang="ko-KR" sz="3600">
              <a:solidFill>
                <a:schemeClr val="tx1">
                  <a:lumMod val="65000"/>
                  <a:lumOff val="35000"/>
                </a:schemeClr>
              </a:solidFill>
            </a:endParaRPr>
          </a:p>
          <a:p>
            <a:pPr xmlns:a="http://schemas.openxmlformats.org/drawingml/2006/main" algn="ctr">
              <a:defRPr/>
            </a:pPr>
            <a:r xmlns:a="http://schemas.openxmlformats.org/drawingml/2006/main">
              <a:rPr lang="sw" altLang="ko-KR" sz="3600">
                <a:solidFill>
                  <a:schemeClr val="tx1">
                    <a:lumMod val="65000"/>
                    <a:lumOff val="35000"/>
                  </a:schemeClr>
                </a:solidFill>
              </a:rPr>
              <a:t>Hakika Mungu hutimiza ahadi yake, ingawa ilionekana kuwa haiwezekani kwetu.</a:t>
            </a:r>
            <a:endParaRPr xmlns:a="http://schemas.openxmlformats.org/drawingml/2006/main" lang="en-US" altLang="ko-KR" sz="3600">
              <a:solidFill>
                <a:schemeClr val="tx1">
                  <a:lumMod val="65000"/>
                  <a:lumOff val="35000"/>
                </a:schemeClr>
              </a:solidFill>
            </a:endParaRPr>
          </a:p>
          <a:p>
            <a:pPr algn="ctr">
              <a:defRPr/>
            </a:pPr>
            <a:endParaRPr lang="ko-KR" altLang="en-US"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7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27384"/>
            <a:ext cx="4053592" cy="568404"/>
          </a:xfrm>
          <a:prstGeom prst="rect">
            <a:avLst/>
          </a:prstGeom>
          <a:noFill/>
        </p:spPr>
        <p:txBody>
          <a:bodyPr wrap="square">
            <a:spAutoFit/>
          </a:bodyPr>
          <a:lstStyle/>
          <a:p>
            <a:pPr xmlns:a="http://schemas.openxmlformats.org/drawingml/2006/main" algn="ctr">
              <a:defRPr/>
            </a:pPr>
            <a:r xmlns:a="http://schemas.openxmlformats.org/drawingml/2006/main">
              <a:rPr lang="sw" altLang="ko-KR" sz="3200"/>
              <a:t>Mungu ni…</a:t>
            </a:r>
            <a:r xmlns:a="http://schemas.openxmlformats.org/drawingml/2006/main">
              <a:rPr lang="sw"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95536" y="1772816"/>
            <a:ext cx="8208912" cy="635104"/>
          </a:xfrm>
          <a:prstGeom prst="rect">
            <a:avLst/>
          </a:prstGeom>
          <a:noFill/>
        </p:spPr>
        <p:txBody>
          <a:bodyPr wrap="square">
            <a:spAutoFit/>
          </a:bodyPr>
          <a:lstStyle/>
          <a:p>
            <a:pPr xmlns:a="http://schemas.openxmlformats.org/drawingml/2006/main" lvl="0">
              <a:defRPr/>
            </a:pPr>
            <a:r xmlns:a="http://schemas.openxmlformats.org/drawingml/2006/main">
              <a:rPr lang="sw" altLang="ko-KR" sz="3600">
                <a:solidFill>
                  <a:srgbClr val="c00000"/>
                </a:solidFill>
              </a:rPr>
              <a:t>Mungu ni...</a:t>
            </a:r>
            <a:endParaRPr xmlns:a="http://schemas.openxmlformats.org/drawingml/2006/main" lang="ko-KR" altLang="en-US" sz="3600">
              <a:solidFill>
                <a:srgbClr val="c00000"/>
              </a:solidFill>
            </a:endParaRPr>
          </a:p>
        </p:txBody>
      </p:sp>
      <p:sp>
        <p:nvSpPr>
          <p:cNvPr id="14" name="TextBox 13"/>
          <p:cNvSpPr txBox="1"/>
          <p:nvPr/>
        </p:nvSpPr>
        <p:spPr>
          <a:xfrm>
            <a:off x="467544" y="2660719"/>
            <a:ext cx="8352928" cy="646331"/>
          </a:xfrm>
          <a:prstGeom prst="rect">
            <a:avLst/>
          </a:prstGeom>
          <a:noFill/>
        </p:spPr>
        <p:txBody>
          <a:bodyPr wrap="square">
            <a:spAutoFit/>
          </a:bodyPr>
          <a:lstStyle/>
          <a:p>
            <a:pPr xmlns:a="http://schemas.openxmlformats.org/drawingml/2006/main" lvl="0">
              <a:defRPr/>
            </a:pPr>
            <a:r xmlns:a="http://schemas.openxmlformats.org/drawingml/2006/main">
              <a:rPr lang="sw" altLang="ko-KR" sz="3600">
                <a:solidFill>
                  <a:schemeClr val="tx1">
                    <a:lumMod val="65000"/>
                    <a:lumOff val="35000"/>
                  </a:schemeClr>
                </a:solidFill>
              </a:rPr>
              <a:t>Mwenyezi (anaweza kufanya kila kitu)</a:t>
            </a:r>
            <a:endParaRPr xmlns:a="http://schemas.openxmlformats.org/drawingml/2006/main" lang="en-US" altLang="ko-KR"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7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p>
            <a:pPr xmlns:a="http://schemas.openxmlformats.org/drawingml/2006/main" algn="ctr">
              <a:defRPr/>
            </a:pPr>
            <a:r xmlns:a="http://schemas.openxmlformats.org/drawingml/2006/main">
              <a:rPr lang="sw" altLang="ko-KR" sz="4000">
                <a:solidFill>
                  <a:srgbClr val="ff0000"/>
                </a:solidFill>
              </a:rPr>
              <a:t>Maswali ya Leo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23528" y="1340768"/>
            <a:ext cx="8424936" cy="1181452"/>
          </a:xfrm>
          <a:prstGeom prst="rect">
            <a:avLst/>
          </a:prstGeom>
          <a:noFill/>
        </p:spPr>
        <p:txBody>
          <a:bodyPr wrap="square">
            <a:spAutoFit/>
          </a:bodyPr>
          <a:lstStyle/>
          <a:p>
            <a:pPr xmlns:a="http://schemas.openxmlformats.org/drawingml/2006/main" lvl="0">
              <a:defRPr/>
            </a:pPr>
            <a:r xmlns:a="http://schemas.openxmlformats.org/drawingml/2006/main">
              <a:rPr lang="sw" altLang="ko-KR" sz="3600">
                <a:solidFill>
                  <a:schemeClr val="tx1">
                    <a:lumMod val="65000"/>
                    <a:lumOff val="35000"/>
                  </a:schemeClr>
                </a:solidFill>
              </a:rPr>
              <a:t>Ibrahimu alikuwa na umri gani alipokuwa na Isaka?</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p>
            <a:pPr xmlns:a="http://schemas.openxmlformats.org/drawingml/2006/main" lvl="0">
              <a:defRPr/>
            </a:pPr>
            <a:r xmlns:a="http://schemas.openxmlformats.org/drawingml/2006/main">
              <a:rPr lang="sw" altLang="en-US" sz="2800">
                <a:solidFill>
                  <a:schemeClr val="tx1">
                    <a:lumMod val="65000"/>
                    <a:lumOff val="35000"/>
                  </a:schemeClr>
                </a:solidFill>
              </a:rPr>
              <a:t>① </a:t>
            </a:r>
            <a:r xmlns:a="http://schemas.openxmlformats.org/drawingml/2006/main">
              <a:rPr lang="sw" altLang="ko-KR" sz="2800">
                <a:solidFill>
                  <a:schemeClr val="tx1">
                    <a:lumMod val="65000"/>
                    <a:lumOff val="35000"/>
                  </a:schemeClr>
                </a:solidFill>
              </a:rPr>
              <a:t>90</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11418"/>
          </a:xfrm>
          <a:prstGeom prst="rect">
            <a:avLst/>
          </a:prstGeom>
          <a:noFill/>
        </p:spPr>
        <p:txBody>
          <a:bodyPr wrap="square">
            <a:spAutoFit/>
          </a:bodyPr>
          <a:lstStyle/>
          <a:p>
            <a:pPr xmlns:a="http://schemas.openxmlformats.org/drawingml/2006/main" lvl="0">
              <a:defRPr/>
            </a:pPr>
            <a:r xmlns:a="http://schemas.openxmlformats.org/drawingml/2006/main">
              <a:rPr lang="sw" altLang="en-US" sz="2800">
                <a:solidFill>
                  <a:schemeClr val="tx1">
                    <a:lumMod val="65000"/>
                    <a:lumOff val="35000"/>
                  </a:schemeClr>
                </a:solidFill>
              </a:rPr>
              <a:t>② </a:t>
            </a:r>
            <a:r xmlns:a="http://schemas.openxmlformats.org/drawingml/2006/main">
              <a:rPr lang="sw" altLang="ko-KR" sz="2800">
                <a:solidFill>
                  <a:schemeClr val="tx1">
                    <a:lumMod val="65000"/>
                    <a:lumOff val="35000"/>
                  </a:schemeClr>
                </a:solidFill>
              </a:rPr>
              <a:t>80</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a:spAutoFit/>
          </a:bodyPr>
          <a:lstStyle/>
          <a:p>
            <a:pPr xmlns:a="http://schemas.openxmlformats.org/drawingml/2006/main" lvl="0">
              <a:defRPr/>
            </a:pPr>
            <a:r xmlns:a="http://schemas.openxmlformats.org/drawingml/2006/main">
              <a:rPr lang="sw" altLang="en-US" sz="2800">
                <a:solidFill>
                  <a:schemeClr val="tx1">
                    <a:lumMod val="65000"/>
                    <a:lumOff val="35000"/>
                  </a:schemeClr>
                </a:solidFill>
              </a:rPr>
              <a:t>③ </a:t>
            </a:r>
            <a:r xmlns:a="http://schemas.openxmlformats.org/drawingml/2006/main">
              <a:rPr lang="sw" altLang="ko-KR" sz="2800">
                <a:solidFill>
                  <a:schemeClr val="tx1">
                    <a:lumMod val="65000"/>
                    <a:lumOff val="35000"/>
                  </a:schemeClr>
                </a:solidFill>
              </a:rPr>
              <a:t>70</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a:spAutoFit/>
          </a:bodyPr>
          <a:lstStyle/>
          <a:p>
            <a:pPr xmlns:a="http://schemas.openxmlformats.org/drawingml/2006/main" lvl="0">
              <a:defRPr/>
            </a:pPr>
            <a:r xmlns:a="http://schemas.openxmlformats.org/drawingml/2006/main">
              <a:rPr lang="sw" altLang="en-US" sz="2800">
                <a:solidFill>
                  <a:schemeClr val="tx1">
                    <a:lumMod val="65000"/>
                    <a:lumOff val="35000"/>
                  </a:schemeClr>
                </a:solidFill>
              </a:rPr>
              <a:t>④ </a:t>
            </a:r>
            <a:r xmlns:a="http://schemas.openxmlformats.org/drawingml/2006/main">
              <a:rPr lang="sw" altLang="ko-KR" sz="2800">
                <a:solidFill>
                  <a:schemeClr val="tx1">
                    <a:lumMod val="65000"/>
                    <a:lumOff val="35000"/>
                  </a:schemeClr>
                </a:solidFill>
              </a:rPr>
              <a:t>100</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57192"/>
            <a:ext cx="8712968" cy="517802"/>
          </a:xfrm>
          <a:prstGeom prst="rect">
            <a:avLst/>
          </a:prstGeom>
          <a:noFill/>
        </p:spPr>
        <p:txBody>
          <a:bodyPr wrap="square">
            <a:spAutoFit/>
          </a:bodyPr>
          <a:lstStyle/>
          <a:p>
            <a:pPr xmlns:a="http://schemas.openxmlformats.org/drawingml/2006/main" lvl="0">
              <a:defRPr/>
            </a:pPr>
            <a:r xmlns:a="http://schemas.openxmlformats.org/drawingml/2006/main">
              <a:rPr lang="sw" altLang="en-US" sz="2800">
                <a:solidFill>
                  <a:srgbClr val="ff0000"/>
                </a:solidFill>
              </a:rPr>
              <a:t>④ </a:t>
            </a:r>
            <a:r xmlns:a="http://schemas.openxmlformats.org/drawingml/2006/main">
              <a:rPr lang="sw" altLang="ko-KR" sz="2800">
                <a:solidFill>
                  <a:srgbClr val="ff0000"/>
                </a:solidFill>
              </a:rPr>
              <a:t>100</a:t>
            </a:r>
            <a:endParaRPr xmlns:a="http://schemas.openxmlformats.org/drawingml/2006/main" lang="ko-KR" altLang="en-US" sz="2800">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7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sw" altLang="ko-KR" sz="4000">
                <a:solidFill>
                  <a:srgbClr val="ff0000"/>
                </a:solidFill>
              </a:rPr>
              <a:t>Neno la Leo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539552" y="1844824"/>
            <a:ext cx="8352928" cy="1182221"/>
          </a:xfrm>
          <a:prstGeom prst="rect">
            <a:avLst/>
          </a:prstGeom>
          <a:noFill/>
        </p:spPr>
        <p:txBody>
          <a:bodyPr wrap="square">
            <a:spAutoFit/>
          </a:bodyPr>
          <a:lstStyle/>
          <a:p>
            <a:pPr xmlns:a="http://schemas.openxmlformats.org/drawingml/2006/main" lvl="0">
              <a:defRPr/>
            </a:pPr>
            <a:r xmlns:a="http://schemas.openxmlformats.org/drawingml/2006/main">
              <a:rPr lang="sw" altLang="ko-KR" sz="3600">
                <a:solidFill>
                  <a:schemeClr val="tx1">
                    <a:lumMod val="65000"/>
                    <a:lumOff val="35000"/>
                  </a:schemeClr>
                </a:solidFill>
              </a:rPr>
              <a:t>Abrahamu alikuwa na umri wa miaka mia moja alipozaliwa mwanawe Isaka.</a:t>
            </a:r>
            <a:endParaRPr xmlns:a="http://schemas.openxmlformats.org/drawingml/2006/main" lang="en-US" altLang="ko-KR"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sw" altLang="ko-KR" sz="2800">
                <a:solidFill>
                  <a:schemeClr val="tx1">
                    <a:lumMod val="65000"/>
                    <a:lumOff val="35000"/>
                  </a:schemeClr>
                </a:solidFill>
              </a:rPr>
              <a:t>(Mwanzo 21:5)</a:t>
            </a:r>
            <a:endParaRPr xmlns:a="http://schemas.openxmlformats.org/drawingml/2006/main" lang="en-US" altLang="ko-KR"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7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2880320" cy="369332"/>
          </a:xfrm>
          <a:prstGeom prst="rect">
            <a:avLst/>
          </a:prstGeom>
          <a:noFill/>
        </p:spPr>
        <p:txBody>
          <a:bodyPr wrap="square">
            <a:spAutoFit/>
          </a:bodyPr>
          <a:lstStyle/>
          <a:p>
            <a:pPr xmlns:a="http://schemas.openxmlformats.org/drawingml/2006/main" lvl="0">
              <a:defRPr/>
            </a:pPr>
            <a:r xmlns:a="http://schemas.openxmlformats.org/drawingml/2006/main">
              <a:rPr lang="sw" altLang="ko-KR" b="1">
                <a:solidFill>
                  <a:schemeClr val="tx1">
                    <a:lumMod val="50000"/>
                    <a:lumOff val="50000"/>
                  </a:schemeClr>
                </a:solidFill>
              </a:rPr>
              <a:t>8 Neno la Mungu</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rot="0">
            <a:off x="-15730" y="23842"/>
            <a:ext cx="9239373" cy="1075197"/>
            <a:chOff x="13147" y="44624"/>
            <a:chExt cx="9311381" cy="1075197"/>
          </a:xfrm>
        </p:grpSpPr>
        <p:pic>
          <p:nvPicPr>
            <p:cNvPr id="1028" name="Picture 4" descr="D:\bk\bacdk1.png"/>
            <p:cNvPicPr>
              <a:picLocks noChangeAspect="1" noChangeArrowheads="1"/>
            </p:cNvPicPr>
            <p:nvPr/>
          </p:nvPicPr>
          <p:blipFill rotWithShape="1">
            <a:blip r:embed="rId2"/>
            <a:srcRect b="32580"/>
            <a:stretch>
              <a:fillRect/>
            </a:stretch>
          </p:blipFill>
          <p:spPr>
            <a:xfrm>
              <a:off x="13147" y="44624"/>
              <a:ext cx="6935117" cy="1075197"/>
            </a:xfrm>
            <a:prstGeom prst="rect">
              <a:avLst/>
            </a:prstGeom>
            <a:noFill/>
          </p:spPr>
        </p:pic>
        <p:pic>
          <p:nvPicPr>
            <p:cNvPr id="9" name="Picture 4" descr="D:\bk\bacdk1.png"/>
            <p:cNvPicPr>
              <a:picLocks noChangeAspect="1" noChangeArrowheads="1"/>
            </p:cNvPicPr>
            <p:nvPr/>
          </p:nvPicPr>
          <p:blipFill rotWithShape="1">
            <a:blip r:embed="rId3"/>
            <a:srcRect r="66060" b="32600"/>
            <a:stretch>
              <a:fillRect/>
            </a:stretch>
          </p:blipFill>
          <p:spPr>
            <a:xfrm>
              <a:off x="6970696" y="44819"/>
              <a:ext cx="2353832" cy="1075002"/>
            </a:xfrm>
            <a:prstGeom prst="rect">
              <a:avLst/>
            </a:prstGeom>
            <a:noFill/>
          </p:spPr>
        </p:pic>
      </p:grpSp>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4"/>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5"/>
            <a:srcRect t="66340" r="66060"/>
            <a:stretch>
              <a:fillRect/>
            </a:stretch>
          </p:blipFill>
          <p:spPr>
            <a:xfrm>
              <a:off x="6970696" y="1102889"/>
              <a:ext cx="2353832" cy="536826"/>
            </a:xfrm>
            <a:prstGeom prst="rect">
              <a:avLst/>
            </a:prstGeom>
            <a:noFill/>
          </p:spPr>
        </p:pic>
      </p:grpSp>
      <p:pic>
        <p:nvPicPr>
          <p:cNvPr id="1029" name="Picture 5" descr="D:\bk\bklogo2_1-1.png"/>
          <p:cNvPicPr>
            <a:picLocks noChangeAspect="1" noChangeArrowheads="1"/>
          </p:cNvPicPr>
          <p:nvPr/>
        </p:nvPicPr>
        <p:blipFill rotWithShape="1">
          <a:blip r:embed="rId6"/>
          <a:srcRect/>
          <a:stretch>
            <a:fillRect/>
          </a:stretch>
        </p:blipFill>
        <p:spPr>
          <a:xfrm>
            <a:off x="717027" y="3665185"/>
            <a:ext cx="2592288" cy="2592288"/>
          </a:xfrm>
          <a:prstGeom prst="rect">
            <a:avLst/>
          </a:prstGeom>
          <a:noFill/>
        </p:spPr>
      </p:pic>
      <p:pic>
        <p:nvPicPr>
          <p:cNvPr id="16" name="Picture 5" descr="D:\bk\bklogo2_1-1.png"/>
          <p:cNvPicPr>
            <a:picLocks noChangeAspect="1" noChangeArrowheads="1"/>
          </p:cNvPicPr>
          <p:nvPr/>
        </p:nvPicPr>
        <p:blipFill rotWithShape="1">
          <a:blip r:embed="rId7"/>
          <a:srcRect t="65930"/>
          <a:stretch>
            <a:fillRect/>
          </a:stretch>
        </p:blipFill>
        <p:spPr>
          <a:xfrm>
            <a:off x="715311" y="5381842"/>
            <a:ext cx="2594003" cy="868597"/>
          </a:xfrm>
          <a:prstGeom prst="rect">
            <a:avLst/>
          </a:prstGeom>
          <a:noFill/>
        </p:spPr>
      </p:pic>
      <p:sp>
        <p:nvSpPr>
          <p:cNvPr id="14" name="TextBox 13"/>
          <p:cNvSpPr txBox="1"/>
          <p:nvPr/>
        </p:nvSpPr>
        <p:spPr>
          <a:xfrm>
            <a:off x="179512" y="1916832"/>
            <a:ext cx="4104456" cy="1281663"/>
          </a:xfrm>
          <a:prstGeom prst="rect">
            <a:avLst/>
          </a:prstGeom>
          <a:noFill/>
        </p:spPr>
        <p:txBody>
          <a:bodyPr wrap="square">
            <a:spAutoFit/>
          </a:bodyPr>
          <a:lstStyle/>
          <a:p>
            <a:pPr xmlns:a="http://schemas.openxmlformats.org/drawingml/2006/main" lvl="0">
              <a:defRPr/>
            </a:pPr>
            <a:r xmlns:a="http://schemas.openxmlformats.org/drawingml/2006/main">
              <a:rPr lang="sw" altLang="ko-KR" sz="3900"/>
              <a:t>Ibrahimu alimtoa Isaka kwa Mungu</a:t>
            </a:r>
            <a:endParaRPr xmlns:a="http://schemas.openxmlformats.org/drawingml/2006/main" lang="ko-KR" altLang="en-US" sz="39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pic>
        <p:nvPicPr>
          <p:cNvPr id="7" name="그림 6"/>
          <p:cNvPicPr>
            <a:picLocks noChangeAspect="1"/>
          </p:cNvPicPr>
          <p:nvPr/>
        </p:nvPicPr>
        <p:blipFill rotWithShape="1">
          <a:blip r:embed="rId8"/>
          <a:stretch>
            <a:fillRect/>
          </a:stretch>
        </p:blipFill>
        <p:spPr>
          <a:xfrm>
            <a:off x="4053595" y="2029986"/>
            <a:ext cx="5090405" cy="3598689"/>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sw" altLang="ko-KR" sz="4000">
                <a:solidFill>
                  <a:srgbClr val="ff0000"/>
                </a:solidFill>
              </a:rPr>
              <a:t>Neno la Leo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539552" y="1844824"/>
            <a:ext cx="8208912" cy="3382496"/>
          </a:xfrm>
          <a:prstGeom prst="rect">
            <a:avLst/>
          </a:prstGeom>
          <a:noFill/>
        </p:spPr>
        <p:txBody>
          <a:bodyPr wrap="square">
            <a:spAutoFit/>
          </a:bodyPr>
          <a:lstStyle/>
          <a:p>
            <a:pPr xmlns:a="http://schemas.openxmlformats.org/drawingml/2006/main" lvl="0">
              <a:defRPr/>
            </a:pPr>
            <a:r xmlns:a="http://schemas.openxmlformats.org/drawingml/2006/main">
              <a:rPr lang="sw" altLang="ko-KR" sz="3600">
                <a:solidFill>
                  <a:schemeClr val="tx1">
                    <a:lumMod val="65000"/>
                    <a:lumOff val="35000"/>
                  </a:schemeClr>
                </a:solidFill>
              </a:rPr>
              <a:t>Ndipo Mungu akasema, Umchukue mwanao, mwana wako wa pekee, Isaka, umpendaye;</a:t>
            </a:r>
            <a:endParaRPr xmlns:a="http://schemas.openxmlformats.org/drawingml/2006/main" lang="en-US" altLang="ko-KR" sz="3600">
              <a:solidFill>
                <a:schemeClr val="tx1">
                  <a:lumMod val="65000"/>
                  <a:lumOff val="35000"/>
                </a:schemeClr>
              </a:solidFill>
            </a:endParaRPr>
          </a:p>
          <a:p>
            <a:pPr xmlns:a="http://schemas.openxmlformats.org/drawingml/2006/main" lvl="0">
              <a:defRPr/>
            </a:pPr>
            <a:r xmlns:a="http://schemas.openxmlformats.org/drawingml/2006/main">
              <a:rPr lang="sw" altLang="ko-KR" sz="3600">
                <a:solidFill>
                  <a:schemeClr val="tx1">
                    <a:lumMod val="65000"/>
                    <a:lumOff val="35000"/>
                  </a:schemeClr>
                </a:solidFill>
              </a:rPr>
              <a:t>na kwenda katika eneo la Moria. Mtoe dhabihu huko kama sadaka ya kuteketezwa</a:t>
            </a:r>
            <a:endParaRPr xmlns:a="http://schemas.openxmlformats.org/drawingml/2006/main" lang="en-US" altLang="ko-KR" sz="3600">
              <a:solidFill>
                <a:schemeClr val="tx1">
                  <a:lumMod val="65000"/>
                  <a:lumOff val="35000"/>
                </a:schemeClr>
              </a:solidFill>
            </a:endParaRPr>
          </a:p>
          <a:p>
            <a:pPr xmlns:a="http://schemas.openxmlformats.org/drawingml/2006/main" lvl="0">
              <a:defRPr/>
            </a:pPr>
            <a:r xmlns:a="http://schemas.openxmlformats.org/drawingml/2006/main">
              <a:rPr lang="sw" altLang="ko-KR" sz="3600">
                <a:solidFill>
                  <a:schemeClr val="tx1">
                    <a:lumMod val="65000"/>
                    <a:lumOff val="35000"/>
                  </a:schemeClr>
                </a:solidFill>
              </a:rPr>
              <a:t>katika mlima mmoja nitakuambia.”</a:t>
            </a:r>
            <a:endParaRPr xmlns:a="http://schemas.openxmlformats.org/drawingml/2006/main" lang="en-US" altLang="ko-KR" sz="3600">
              <a:solidFill>
                <a:schemeClr val="tx1">
                  <a:lumMod val="65000"/>
                  <a:lumOff val="35000"/>
                </a:schemeClr>
              </a:solidFill>
            </a:endParaRPr>
          </a:p>
        </p:txBody>
      </p:sp>
      <p:sp>
        <p:nvSpPr>
          <p:cNvPr id="24" name="TextBox 23"/>
          <p:cNvSpPr txBox="1"/>
          <p:nvPr/>
        </p:nvSpPr>
        <p:spPr>
          <a:xfrm>
            <a:off x="4952296" y="5243147"/>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sw" altLang="ko-KR" sz="2800">
                <a:solidFill>
                  <a:schemeClr val="tx1">
                    <a:lumMod val="65000"/>
                    <a:lumOff val="35000"/>
                  </a:schemeClr>
                </a:solidFill>
              </a:rPr>
              <a:t>Mwanzo 22:2</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7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643245"/>
            <a:ext cx="8963222" cy="954107"/>
          </a:xfrm>
          <a:prstGeom prst="rect">
            <a:avLst/>
          </a:prstGeom>
          <a:noFill/>
        </p:spPr>
        <p:txBody>
          <a:bodyPr wrap="square">
            <a:spAutoFit/>
          </a:bodyPr>
          <a:lstStyle/>
          <a:p>
            <a:pPr xmlns:a="http://schemas.openxmlformats.org/drawingml/2006/main" lvl="0">
              <a:defRPr/>
            </a:pPr>
            <a:r xmlns:a="http://schemas.openxmlformats.org/drawingml/2006/main">
              <a:rPr lang="sw" altLang="ko-KR" sz="2800">
                <a:solidFill>
                  <a:schemeClr val="tx1">
                    <a:lumMod val="65000"/>
                    <a:lumOff val="35000"/>
                  </a:schemeClr>
                </a:solidFill>
              </a:rPr>
              <a:t>Siku moja, Mungu alimwambia Ibrahimu,</a:t>
            </a:r>
            <a:endParaRPr xmlns:a="http://schemas.openxmlformats.org/drawingml/2006/main" lang="en-US" altLang="ko-KR" sz="2800">
              <a:solidFill>
                <a:schemeClr val="tx1">
                  <a:lumMod val="65000"/>
                  <a:lumOff val="35000"/>
                </a:schemeClr>
              </a:solidFill>
            </a:endParaRPr>
          </a:p>
          <a:p>
            <a:pPr xmlns:a="http://schemas.openxmlformats.org/drawingml/2006/main" lvl="0">
              <a:defRPr/>
            </a:pPr>
            <a:r xmlns:a="http://schemas.openxmlformats.org/drawingml/2006/main">
              <a:rPr lang="sw" altLang="ko-KR" sz="2800">
                <a:solidFill>
                  <a:schemeClr val="tx1">
                    <a:lumMod val="65000"/>
                    <a:lumOff val="35000"/>
                  </a:schemeClr>
                </a:solidFill>
              </a:rPr>
              <a:t>“Nitoe mwanao wa pekee kuwa sadaka ya kuteketezwa.”</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1" y="-1"/>
            <a:ext cx="9144001" cy="5643245"/>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7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rotWithShape="1">
          <a:blip r:embed="rId2"/>
          <a:stretch>
            <a:fillRect/>
          </a:stretch>
        </p:blipFill>
        <p:spPr>
          <a:xfrm>
            <a:off x="0" y="6995"/>
            <a:ext cx="9144000" cy="5798269"/>
          </a:xfrm>
          <a:prstGeom prst="rect">
            <a:avLst/>
          </a:prstGeom>
        </p:spPr>
      </p:pic>
      <p:sp>
        <p:nvSpPr>
          <p:cNvPr id="5" name="TextBox 4"/>
          <p:cNvSpPr txBox="1"/>
          <p:nvPr/>
        </p:nvSpPr>
        <p:spPr>
          <a:xfrm>
            <a:off x="73274" y="5787261"/>
            <a:ext cx="8963222" cy="954107"/>
          </a:xfrm>
          <a:prstGeom prst="rect">
            <a:avLst/>
          </a:prstGeom>
          <a:noFill/>
        </p:spPr>
        <p:txBody>
          <a:bodyPr wrap="square">
            <a:spAutoFit/>
          </a:bodyPr>
          <a:lstStyle/>
          <a:p>
            <a:pPr xmlns:a="http://schemas.openxmlformats.org/drawingml/2006/main" lvl="0">
              <a:defRPr/>
            </a:pPr>
            <a:r xmlns:a="http://schemas.openxmlformats.org/drawingml/2006/main">
              <a:rPr lang="sw" altLang="ko-KR" sz="2800">
                <a:solidFill>
                  <a:schemeClr val="tx1">
                    <a:lumMod val="65000"/>
                    <a:lumOff val="35000"/>
                  </a:schemeClr>
                </a:solidFill>
              </a:rPr>
              <a:t>Abrahamu alimpenda Isaka sana hivi kwamba alikuwa mgumu aliposikia kutoka kwa Mungu. Lakini aliamua kumtii Mungu.</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27384"/>
            <a:ext cx="4053592" cy="584775"/>
          </a:xfrm>
          <a:prstGeom prst="rect">
            <a:avLst/>
          </a:prstGeom>
          <a:noFill/>
        </p:spPr>
        <p:txBody>
          <a:bodyPr wrap="square" rtlCol="0">
            <a:spAutoFit/>
          </a:bodyPr>
          <a:lstStyle/>
          <a:p>
            <a:pPr xmlns:a="http://schemas.openxmlformats.org/drawingml/2006/main" algn="ctr"/>
            <a:r xmlns:a="http://schemas.openxmlformats.org/drawingml/2006/main">
              <a:rPr lang="sw" altLang="ko-KR" sz="3200"/>
              <a:t>Mungu ni nani?</a:t>
            </a:r>
            <a:r xmlns:a="http://schemas.openxmlformats.org/drawingml/2006/main">
              <a:rPr lang="sw"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p>
            <a:r xmlns:a="http://schemas.openxmlformats.org/drawingml/2006/main">
              <a:rPr lang="sw" altLang="ko-KR" sz="3600">
                <a:solidFill>
                  <a:srgbClr val="C00000"/>
                </a:solidFill>
              </a:rPr>
              <a:t>Yeye ni...</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200329"/>
          </a:xfrm>
          <a:prstGeom prst="rect">
            <a:avLst/>
          </a:prstGeom>
          <a:noFill/>
        </p:spPr>
        <p:txBody>
          <a:bodyPr wrap="square" rtlCol="0">
            <a:spAutoFit/>
          </a:bodyPr>
          <a:lstStyle/>
          <a:p>
            <a:r xmlns:a="http://schemas.openxmlformats.org/drawingml/2006/main">
              <a:rPr lang="sw" altLang="ko-KR" sz="3600">
                <a:solidFill>
                  <a:schemeClr val="tx1">
                    <a:lumMod val="65000"/>
                    <a:lumOff val="35000"/>
                  </a:schemeClr>
                </a:solidFill>
              </a:rPr>
              <a:t>muumba aliyeumba ulimwengu mzima nikiwemo mimi.</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3237399110"/>
      </p:ext>
    </p:extLst>
  </p:cSld>
  <p:clrMapOvr>
    <a:masterClrMapping/>
  </p:clrMapOvr>
  <p:transition/>
  <p:timing/>
</p:sld>
</file>

<file path=ppt/slides/slide8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40722"/>
          </a:xfrm>
          <a:prstGeom prst="rect">
            <a:avLst/>
          </a:prstGeom>
          <a:noFill/>
        </p:spPr>
        <p:txBody>
          <a:bodyPr wrap="square">
            <a:spAutoFit/>
          </a:bodyPr>
          <a:lstStyle/>
          <a:p>
            <a:pPr xmlns:a="http://schemas.openxmlformats.org/drawingml/2006/main" lvl="0">
              <a:defRPr/>
            </a:pPr>
            <a:r xmlns:a="http://schemas.openxmlformats.org/drawingml/2006/main">
              <a:rPr lang="sw" altLang="ko-KR" sz="2800">
                <a:solidFill>
                  <a:schemeClr val="tx1">
                    <a:lumMod val="65000"/>
                    <a:lumOff val="35000"/>
                  </a:schemeClr>
                </a:solidFill>
              </a:rPr>
              <a:t>Ibrahimu akamfunga Isaka na kumlaza juu ya madhabahu, naye akajaribu kumwua. Wakati huo huo,</a:t>
            </a:r>
            <a:endParaRPr xmlns:a="http://schemas.openxmlformats.org/drawingml/2006/main" lang="en-US" altLang="ko-KR" sz="28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0" y="-15208"/>
            <a:ext cx="9127908" cy="5892480"/>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8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373216"/>
            <a:ext cx="9054634" cy="1368578"/>
          </a:xfrm>
          <a:prstGeom prst="rect">
            <a:avLst/>
          </a:prstGeom>
          <a:noFill/>
        </p:spPr>
        <p:txBody>
          <a:bodyPr wrap="square">
            <a:spAutoFit/>
          </a:bodyPr>
          <a:lstStyle/>
          <a:p>
            <a:pPr xmlns:a="http://schemas.openxmlformats.org/drawingml/2006/main" lvl="0">
              <a:defRPr/>
            </a:pPr>
            <a:r xmlns:a="http://schemas.openxmlformats.org/drawingml/2006/main">
              <a:rPr lang="sw" altLang="ko-KR" sz="2800">
                <a:solidFill>
                  <a:schemeClr val="tx1">
                    <a:lumMod val="65000"/>
                    <a:lumOff val="35000"/>
                  </a:schemeClr>
                </a:solidFill>
              </a:rPr>
              <a:t>“Ibrahimu, Ibrahimu, usimwue. Usimfanyie lolote. Sasa, ninajua kwamba unamcha na kumpenda Mungu.” Hili lilikuwa jaribu ambalo Mungu alimfanyia Ibrahimu.</a:t>
            </a:r>
            <a:endParaRPr xmlns:a="http://schemas.openxmlformats.org/drawingml/2006/main" lang="en-US" altLang="ko-KR"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0" y="-28712"/>
            <a:ext cx="9144000" cy="5401928"/>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8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5661248"/>
            <a:ext cx="9054634" cy="880521"/>
          </a:xfrm>
          <a:prstGeom prst="rect">
            <a:avLst/>
          </a:prstGeom>
          <a:noFill/>
        </p:spPr>
        <p:txBody>
          <a:bodyPr wrap="square">
            <a:spAutoFit/>
          </a:bodyPr>
          <a:lstStyle/>
          <a:p>
            <a:pPr xmlns:a="http://schemas.openxmlformats.org/drawingml/2006/main" lvl="0">
              <a:defRPr/>
            </a:pPr>
            <a:r xmlns:a="http://schemas.openxmlformats.org/drawingml/2006/main">
              <a:rPr lang="sw" altLang="ko-KR" sz="2600">
                <a:solidFill>
                  <a:schemeClr val="tx1">
                    <a:lumMod val="65000"/>
                    <a:lumOff val="35000"/>
                  </a:schemeClr>
                </a:solidFill>
              </a:rPr>
              <a:t>"Asante Mungu!" Mungu aliikubali imani ya Ibrahimu kwa furaha. Mungu alimfanya kuwa babu wa waamini wote.</a:t>
            </a:r>
            <a:endParaRPr xmlns:a="http://schemas.openxmlformats.org/drawingml/2006/main" lang="en-US" altLang="ko-KR" sz="26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28600" y="116631"/>
            <a:ext cx="9099308" cy="5604585"/>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8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sw" altLang="ko-KR" sz="4000"/>
              <a:t>Somo la Leo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17" name="TextBox 16"/>
          <p:cNvSpPr txBox="1"/>
          <p:nvPr/>
        </p:nvSpPr>
        <p:spPr>
          <a:xfrm>
            <a:off x="467544" y="1268760"/>
            <a:ext cx="8208912" cy="3996660"/>
          </a:xfrm>
          <a:prstGeom prst="rect">
            <a:avLst/>
          </a:prstGeom>
          <a:noFill/>
        </p:spPr>
        <p:txBody>
          <a:bodyPr wrap="square">
            <a:spAutoFit/>
          </a:bodyPr>
          <a:lstStyle/>
          <a:p>
            <a:pPr xmlns:a="http://schemas.openxmlformats.org/drawingml/2006/main" algn="ctr">
              <a:defRPr/>
            </a:pPr>
            <a:r xmlns:a="http://schemas.openxmlformats.org/drawingml/2006/main">
              <a:rPr lang="sw" altLang="ko-KR" sz="3200">
                <a:solidFill>
                  <a:schemeClr val="tx1">
                    <a:lumMod val="65000"/>
                    <a:lumOff val="35000"/>
                  </a:schemeClr>
                </a:solidFill>
              </a:rPr>
              <a:t>Abrahamu alimpenda Isaka sana, lakini ilikuwa muhimu zaidi kwake kutii Neno la Mungu.</a:t>
            </a:r>
            <a:endParaRPr xmlns:a="http://schemas.openxmlformats.org/drawingml/2006/main" lang="en-US" altLang="ko-KR" sz="3200">
              <a:solidFill>
                <a:schemeClr val="tx1">
                  <a:lumMod val="65000"/>
                  <a:lumOff val="35000"/>
                </a:schemeClr>
              </a:solidFill>
            </a:endParaRPr>
          </a:p>
          <a:p>
            <a:pPr algn="ctr">
              <a:defRPr/>
            </a:pPr>
            <a:endParaRPr lang="en-US" altLang="ko-KR" sz="3200">
              <a:solidFill>
                <a:schemeClr val="tx1">
                  <a:lumMod val="65000"/>
                  <a:lumOff val="35000"/>
                </a:schemeClr>
              </a:solidFill>
            </a:endParaRPr>
          </a:p>
          <a:p>
            <a:pPr xmlns:a="http://schemas.openxmlformats.org/drawingml/2006/main" algn="ctr">
              <a:defRPr/>
            </a:pPr>
            <a:r xmlns:a="http://schemas.openxmlformats.org/drawingml/2006/main">
              <a:rPr lang="sw" altLang="ko-KR" sz="3200">
                <a:solidFill>
                  <a:schemeClr val="tx1">
                    <a:lumMod val="65000"/>
                    <a:lumOff val="35000"/>
                  </a:schemeClr>
                </a:solidFill>
              </a:rPr>
              <a:t>Ninapaswa kumpenda Mungu kuliko kitu kingine chochote, na zaidi ya mtu mwingine yeyote duniani.</a:t>
            </a:r>
            <a:endParaRPr xmlns:a="http://schemas.openxmlformats.org/drawingml/2006/main" lang="en-US" altLang="ko-KR" sz="3200">
              <a:solidFill>
                <a:schemeClr val="tx1">
                  <a:lumMod val="65000"/>
                  <a:lumOff val="35000"/>
                </a:schemeClr>
              </a:solidFill>
            </a:endParaRPr>
          </a:p>
          <a:p>
            <a:pPr algn="ctr">
              <a:defRPr/>
            </a:pPr>
            <a:endParaRPr lang="en-US" altLang="ko-KR" sz="32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8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27384"/>
            <a:ext cx="4053592" cy="568404"/>
          </a:xfrm>
          <a:prstGeom prst="rect">
            <a:avLst/>
          </a:prstGeom>
          <a:noFill/>
        </p:spPr>
        <p:txBody>
          <a:bodyPr wrap="square">
            <a:spAutoFit/>
          </a:bodyPr>
          <a:lstStyle/>
          <a:p>
            <a:pPr xmlns:a="http://schemas.openxmlformats.org/drawingml/2006/main" algn="ctr">
              <a:defRPr/>
            </a:pPr>
            <a:r xmlns:a="http://schemas.openxmlformats.org/drawingml/2006/main">
              <a:rPr lang="sw" altLang="ko-KR" sz="3200"/>
              <a:t>Mungu yupo?</a:t>
            </a:r>
            <a:r xmlns:a="http://schemas.openxmlformats.org/drawingml/2006/main">
              <a:rPr lang="sw"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95536" y="1772816"/>
            <a:ext cx="8208912" cy="635104"/>
          </a:xfrm>
          <a:prstGeom prst="rect">
            <a:avLst/>
          </a:prstGeom>
          <a:noFill/>
        </p:spPr>
        <p:txBody>
          <a:bodyPr wrap="square">
            <a:spAutoFit/>
          </a:bodyPr>
          <a:lstStyle/>
          <a:p>
            <a:pPr xmlns:a="http://schemas.openxmlformats.org/drawingml/2006/main" lvl="0">
              <a:defRPr/>
            </a:pPr>
            <a:r xmlns:a="http://schemas.openxmlformats.org/drawingml/2006/main">
              <a:rPr lang="sw" altLang="ko-KR" sz="3600">
                <a:solidFill>
                  <a:srgbClr val="c00000"/>
                </a:solidFill>
              </a:rPr>
              <a:t>Mungu yupo..</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185476"/>
          </a:xfrm>
          <a:prstGeom prst="rect">
            <a:avLst/>
          </a:prstGeom>
          <a:noFill/>
        </p:spPr>
        <p:txBody>
          <a:bodyPr wrap="square">
            <a:spAutoFit/>
          </a:bodyPr>
          <a:lstStyle/>
          <a:p>
            <a:pPr xmlns:a="http://schemas.openxmlformats.org/drawingml/2006/main" lvl="0">
              <a:defRPr/>
            </a:pPr>
            <a:r xmlns:a="http://schemas.openxmlformats.org/drawingml/2006/main">
              <a:rPr lang="sw" altLang="ko-KR" sz="3600">
                <a:solidFill>
                  <a:schemeClr val="tx1">
                    <a:lumMod val="65000"/>
                    <a:lumOff val="35000"/>
                  </a:schemeClr>
                </a:solidFill>
              </a:rPr>
              <a:t>Baba yetu anayefanya imani yetu iwe na nguvu kupitia mtihani.</a:t>
            </a:r>
            <a:endParaRPr xmlns:a="http://schemas.openxmlformats.org/drawingml/2006/main" lang="en-US" altLang="ko-KR"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8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p>
            <a:pPr xmlns:a="http://schemas.openxmlformats.org/drawingml/2006/main" algn="ctr">
              <a:defRPr/>
            </a:pPr>
            <a:r xmlns:a="http://schemas.openxmlformats.org/drawingml/2006/main">
              <a:rPr lang="sw" altLang="ko-KR" sz="4000"/>
              <a:t>Ya leo</a:t>
            </a:r>
            <a:r xmlns:a="http://schemas.openxmlformats.org/drawingml/2006/main">
              <a:rPr lang="sw" altLang="en-US" sz="4000"/>
              <a:t> </a:t>
            </a:r>
            <a:r xmlns:a="http://schemas.openxmlformats.org/drawingml/2006/main">
              <a:rPr lang="sw" altLang="ko-KR" sz="4000"/>
              <a:t>Maswali</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23528" y="1340768"/>
            <a:ext cx="8424936" cy="1067152"/>
          </a:xfrm>
          <a:prstGeom prst="rect">
            <a:avLst/>
          </a:prstGeom>
          <a:noFill/>
        </p:spPr>
        <p:txBody>
          <a:bodyPr wrap="square">
            <a:spAutoFit/>
          </a:bodyPr>
          <a:lstStyle/>
          <a:p>
            <a:pPr xmlns:a="http://schemas.openxmlformats.org/drawingml/2006/main" lvl="0">
              <a:defRPr/>
            </a:pPr>
            <a:r xmlns:a="http://schemas.openxmlformats.org/drawingml/2006/main">
              <a:rPr lang="sw" altLang="ko-KR" sz="3200">
                <a:solidFill>
                  <a:schemeClr val="tx1">
                    <a:lumMod val="65000"/>
                    <a:lumOff val="35000"/>
                  </a:schemeClr>
                </a:solidFill>
              </a:rPr>
              <a:t>Mungu alimwambia Ibrahimu nini atoe sadaka ya kuteketezwa?</a:t>
            </a:r>
            <a:endParaRPr xmlns:a="http://schemas.openxmlformats.org/drawingml/2006/main" lang="ko-KR" altLang="en-US" sz="32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p>
            <a:pPr xmlns:a="http://schemas.openxmlformats.org/drawingml/2006/main" lvl="0">
              <a:defRPr/>
            </a:pPr>
            <a:r xmlns:a="http://schemas.openxmlformats.org/drawingml/2006/main">
              <a:rPr lang="sw" altLang="en-US" sz="2800">
                <a:solidFill>
                  <a:schemeClr val="dk1"/>
                </a:solidFill>
              </a:rPr>
              <a:t>① </a:t>
            </a:r>
            <a:r xmlns:a="http://schemas.openxmlformats.org/drawingml/2006/main">
              <a:rPr lang="sw" altLang="ko-KR" sz="2800">
                <a:solidFill>
                  <a:schemeClr val="dk1"/>
                </a:solidFill>
              </a:rPr>
              <a:t>Mwana</a:t>
            </a:r>
            <a:endParaRPr xmlns:a="http://schemas.openxmlformats.org/drawingml/2006/main" lang="en-US" altLang="ko-KR" sz="2800">
              <a:solidFill>
                <a:schemeClr val="dk1"/>
              </a:solidFill>
            </a:endParaRPr>
          </a:p>
        </p:txBody>
      </p:sp>
      <p:sp>
        <p:nvSpPr>
          <p:cNvPr id="16" name="TextBox 15"/>
          <p:cNvSpPr txBox="1"/>
          <p:nvPr/>
        </p:nvSpPr>
        <p:spPr>
          <a:xfrm>
            <a:off x="323528" y="3553852"/>
            <a:ext cx="8424936" cy="511418"/>
          </a:xfrm>
          <a:prstGeom prst="rect">
            <a:avLst/>
          </a:prstGeom>
          <a:noFill/>
        </p:spPr>
        <p:txBody>
          <a:bodyPr wrap="square">
            <a:spAutoFit/>
          </a:bodyPr>
          <a:lstStyle/>
          <a:p>
            <a:pPr xmlns:a="http://schemas.openxmlformats.org/drawingml/2006/main" lvl="0">
              <a:defRPr/>
            </a:pPr>
            <a:r xmlns:a="http://schemas.openxmlformats.org/drawingml/2006/main">
              <a:rPr lang="sw" altLang="en-US" sz="2800">
                <a:solidFill>
                  <a:schemeClr val="tx1">
                    <a:lumMod val="65000"/>
                    <a:lumOff val="35000"/>
                  </a:schemeClr>
                </a:solidFill>
              </a:rPr>
              <a:t>② </a:t>
            </a:r>
            <a:r xmlns:a="http://schemas.openxmlformats.org/drawingml/2006/main">
              <a:rPr lang="sw" altLang="ko-KR" sz="2800">
                <a:solidFill>
                  <a:schemeClr val="tx1">
                    <a:lumMod val="65000"/>
                    <a:lumOff val="35000"/>
                  </a:schemeClr>
                </a:solidFill>
              </a:rPr>
              <a:t>Mke</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a:spAutoFit/>
          </a:bodyPr>
          <a:lstStyle/>
          <a:p>
            <a:pPr xmlns:a="http://schemas.openxmlformats.org/drawingml/2006/main" lvl="0">
              <a:defRPr/>
            </a:pPr>
            <a:r xmlns:a="http://schemas.openxmlformats.org/drawingml/2006/main">
              <a:rPr lang="sw" altLang="en-US" sz="2800">
                <a:solidFill>
                  <a:schemeClr val="tx1">
                    <a:lumMod val="65000"/>
                    <a:lumOff val="35000"/>
                  </a:schemeClr>
                </a:solidFill>
              </a:rPr>
              <a:t>③ </a:t>
            </a:r>
            <a:r xmlns:a="http://schemas.openxmlformats.org/drawingml/2006/main">
              <a:rPr lang="sw" altLang="ko-KR" sz="2800">
                <a:solidFill>
                  <a:schemeClr val="tx1">
                    <a:lumMod val="65000"/>
                    <a:lumOff val="35000"/>
                  </a:schemeClr>
                </a:solidFill>
              </a:rPr>
              <a:t>Mbwa</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a:spAutoFit/>
          </a:bodyPr>
          <a:lstStyle/>
          <a:p>
            <a:pPr xmlns:a="http://schemas.openxmlformats.org/drawingml/2006/main" lvl="0">
              <a:defRPr/>
            </a:pPr>
            <a:r xmlns:a="http://schemas.openxmlformats.org/drawingml/2006/main">
              <a:rPr lang="sw" altLang="en-US" sz="2800">
                <a:solidFill>
                  <a:schemeClr val="tx1">
                    <a:lumMod val="65000"/>
                    <a:lumOff val="35000"/>
                  </a:schemeClr>
                </a:solidFill>
              </a:rPr>
              <a:t>④ </a:t>
            </a:r>
            <a:r xmlns:a="http://schemas.openxmlformats.org/drawingml/2006/main">
              <a:rPr lang="sw" altLang="ko-KR" sz="2800">
                <a:solidFill>
                  <a:schemeClr val="tx1">
                    <a:lumMod val="65000"/>
                    <a:lumOff val="35000"/>
                  </a:schemeClr>
                </a:solidFill>
              </a:rPr>
              <a:t>Kondoo</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2780928"/>
            <a:ext cx="8712968" cy="520060"/>
          </a:xfrm>
          <a:prstGeom prst="rect">
            <a:avLst/>
          </a:prstGeom>
          <a:noFill/>
        </p:spPr>
        <p:txBody>
          <a:bodyPr wrap="square">
            <a:spAutoFit/>
          </a:bodyPr>
          <a:lstStyle/>
          <a:p>
            <a:pPr xmlns:a="http://schemas.openxmlformats.org/drawingml/2006/main" lvl="0">
              <a:defRPr/>
            </a:pPr>
            <a:r xmlns:a="http://schemas.openxmlformats.org/drawingml/2006/main">
              <a:rPr lang="sw" altLang="en-US" sz="2800">
                <a:solidFill>
                  <a:srgbClr val="ff0000"/>
                </a:solidFill>
              </a:rPr>
              <a:t>① </a:t>
            </a:r>
            <a:r xmlns:a="http://schemas.openxmlformats.org/drawingml/2006/main">
              <a:rPr lang="sw" altLang="ko-KR" sz="2800">
                <a:solidFill>
                  <a:srgbClr val="ff0000"/>
                </a:solidFill>
              </a:rPr>
              <a:t>Mwana</a:t>
            </a:r>
            <a:r xmlns:a="http://schemas.openxmlformats.org/drawingml/2006/main">
              <a:rPr lang="sw" altLang="en-US" sz="2800">
                <a:solidFill>
                  <a:srgbClr val="ff0000"/>
                </a:solidFill>
              </a:rPr>
              <a:t> </a:t>
            </a:r>
            <a:endParaRPr xmlns:a="http://schemas.openxmlformats.org/drawingml/2006/main" lang="ko-KR" altLang="en-US" sz="2800">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8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sw" altLang="ko-KR" sz="4000">
                <a:solidFill>
                  <a:srgbClr val="ff0000"/>
                </a:solidFill>
              </a:rPr>
              <a:t>Neno la Leo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539552" y="1844824"/>
            <a:ext cx="8208912" cy="3382496"/>
          </a:xfrm>
          <a:prstGeom prst="rect">
            <a:avLst/>
          </a:prstGeom>
          <a:noFill/>
        </p:spPr>
        <p:txBody>
          <a:bodyPr wrap="square">
            <a:spAutoFit/>
          </a:bodyPr>
          <a:lstStyle/>
          <a:p>
            <a:pPr xmlns:a="http://schemas.openxmlformats.org/drawingml/2006/main" lvl="0">
              <a:defRPr/>
            </a:pPr>
            <a:r xmlns:a="http://schemas.openxmlformats.org/drawingml/2006/main">
              <a:rPr lang="sw" altLang="ko-KR" sz="3600">
                <a:solidFill>
                  <a:schemeClr val="tx1">
                    <a:lumMod val="65000"/>
                    <a:lumOff val="35000"/>
                  </a:schemeClr>
                </a:solidFill>
              </a:rPr>
              <a:t>Ndipo Mungu akasema, Umchukue mwanao, mwana wako wa pekee, Isaka, umpendaye;</a:t>
            </a:r>
            <a:endParaRPr xmlns:a="http://schemas.openxmlformats.org/drawingml/2006/main" lang="en-US" altLang="ko-KR" sz="3600">
              <a:solidFill>
                <a:schemeClr val="tx1">
                  <a:lumMod val="65000"/>
                  <a:lumOff val="35000"/>
                </a:schemeClr>
              </a:solidFill>
            </a:endParaRPr>
          </a:p>
          <a:p>
            <a:pPr xmlns:a="http://schemas.openxmlformats.org/drawingml/2006/main" lvl="0">
              <a:defRPr/>
            </a:pPr>
            <a:r xmlns:a="http://schemas.openxmlformats.org/drawingml/2006/main">
              <a:rPr lang="sw" altLang="ko-KR" sz="3600">
                <a:solidFill>
                  <a:schemeClr val="tx1">
                    <a:lumMod val="65000"/>
                    <a:lumOff val="35000"/>
                  </a:schemeClr>
                </a:solidFill>
              </a:rPr>
              <a:t>na kwenda katika eneo la Moria. Mtoe dhabihu huko kama sadaka ya kuteketezwa</a:t>
            </a:r>
            <a:endParaRPr xmlns:a="http://schemas.openxmlformats.org/drawingml/2006/main" lang="en-US" altLang="ko-KR" sz="3600">
              <a:solidFill>
                <a:schemeClr val="tx1">
                  <a:lumMod val="65000"/>
                  <a:lumOff val="35000"/>
                </a:schemeClr>
              </a:solidFill>
            </a:endParaRPr>
          </a:p>
          <a:p>
            <a:pPr xmlns:a="http://schemas.openxmlformats.org/drawingml/2006/main" lvl="0">
              <a:defRPr/>
            </a:pPr>
            <a:r xmlns:a="http://schemas.openxmlformats.org/drawingml/2006/main">
              <a:rPr lang="sw" altLang="ko-KR" sz="3600">
                <a:solidFill>
                  <a:schemeClr val="tx1">
                    <a:lumMod val="65000"/>
                    <a:lumOff val="35000"/>
                  </a:schemeClr>
                </a:solidFill>
              </a:rPr>
              <a:t>katika mlima mmoja nitakuambia.”</a:t>
            </a:r>
            <a:endParaRPr xmlns:a="http://schemas.openxmlformats.org/drawingml/2006/main" lang="en-US" altLang="ko-KR" sz="3600">
              <a:solidFill>
                <a:schemeClr val="tx1">
                  <a:lumMod val="65000"/>
                  <a:lumOff val="35000"/>
                </a:schemeClr>
              </a:solidFill>
            </a:endParaRPr>
          </a:p>
        </p:txBody>
      </p:sp>
      <p:sp>
        <p:nvSpPr>
          <p:cNvPr id="24" name="TextBox 23"/>
          <p:cNvSpPr txBox="1"/>
          <p:nvPr/>
        </p:nvSpPr>
        <p:spPr>
          <a:xfrm>
            <a:off x="4952296" y="5243147"/>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sw" altLang="ko-KR" sz="2800">
                <a:solidFill>
                  <a:schemeClr val="tx1">
                    <a:lumMod val="65000"/>
                    <a:lumOff val="35000"/>
                  </a:schemeClr>
                </a:solidFill>
              </a:rPr>
              <a:t>Mwanzo 22:2</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8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353036"/>
            <a:ext cx="2880320" cy="359559"/>
          </a:xfrm>
          <a:prstGeom prst="rect">
            <a:avLst/>
          </a:prstGeom>
          <a:noFill/>
        </p:spPr>
        <p:txBody>
          <a:bodyPr wrap="square">
            <a:spAutoFit/>
          </a:bodyPr>
          <a:lstStyle/>
          <a:p>
            <a:pPr xmlns:a="http://schemas.openxmlformats.org/drawingml/2006/main" lvl="0">
              <a:defRPr/>
            </a:pPr>
            <a:r xmlns:a="http://schemas.openxmlformats.org/drawingml/2006/main">
              <a:rPr lang="sw" altLang="ko-KR" b="1">
                <a:solidFill>
                  <a:schemeClr val="tx1">
                    <a:lumMod val="50000"/>
                    <a:lumOff val="50000"/>
                  </a:schemeClr>
                </a:solidFill>
              </a:rPr>
              <a:t>Na.9</a:t>
            </a:r>
            <a:r xmlns:a="http://schemas.openxmlformats.org/drawingml/2006/main">
              <a:rPr lang="sw" altLang="en-US" b="1">
                <a:solidFill>
                  <a:schemeClr val="tx1">
                    <a:lumMod val="50000"/>
                    <a:lumOff val="50000"/>
                  </a:schemeClr>
                </a:solidFill>
              </a:rPr>
              <a:t> </a:t>
            </a:r>
            <a:r xmlns:a="http://schemas.openxmlformats.org/drawingml/2006/main">
              <a:rPr lang="sw" altLang="ko-KR" b="1">
                <a:solidFill>
                  <a:schemeClr val="tx1">
                    <a:lumMod val="50000"/>
                    <a:lumOff val="50000"/>
                  </a:schemeClr>
                </a:solidFill>
              </a:rPr>
              <a:t>The</a:t>
            </a:r>
            <a:r xmlns:a="http://schemas.openxmlformats.org/drawingml/2006/main">
              <a:rPr lang="sw" altLang="en-US" b="1">
                <a:solidFill>
                  <a:schemeClr val="tx1">
                    <a:lumMod val="50000"/>
                    <a:lumOff val="50000"/>
                  </a:schemeClr>
                </a:solidFill>
              </a:rPr>
              <a:t> </a:t>
            </a:r>
            <a:r xmlns:a="http://schemas.openxmlformats.org/drawingml/2006/main">
              <a:rPr lang="sw" altLang="ko-KR" b="1">
                <a:solidFill>
                  <a:schemeClr val="tx1">
                    <a:lumMod val="50000"/>
                    <a:lumOff val="50000"/>
                  </a:schemeClr>
                </a:solidFill>
              </a:rPr>
              <a:t>Neno</a:t>
            </a:r>
            <a:r xmlns:a="http://schemas.openxmlformats.org/drawingml/2006/main">
              <a:rPr lang="sw" altLang="en-US" b="1">
                <a:solidFill>
                  <a:schemeClr val="tx1">
                    <a:lumMod val="50000"/>
                    <a:lumOff val="50000"/>
                  </a:schemeClr>
                </a:solidFill>
              </a:rPr>
              <a:t> </a:t>
            </a:r>
            <a:r xmlns:a="http://schemas.openxmlformats.org/drawingml/2006/main">
              <a:rPr lang="sw" altLang="ko-KR" b="1">
                <a:solidFill>
                  <a:schemeClr val="tx1">
                    <a:lumMod val="50000"/>
                    <a:lumOff val="50000"/>
                  </a:schemeClr>
                </a:solidFill>
              </a:rPr>
              <a:t>ya</a:t>
            </a:r>
            <a:r xmlns:a="http://schemas.openxmlformats.org/drawingml/2006/main">
              <a:rPr lang="sw" altLang="en-US" b="1">
                <a:solidFill>
                  <a:schemeClr val="tx1">
                    <a:lumMod val="50000"/>
                    <a:lumOff val="50000"/>
                  </a:schemeClr>
                </a:solidFill>
              </a:rPr>
              <a:t> </a:t>
            </a:r>
            <a:r xmlns:a="http://schemas.openxmlformats.org/drawingml/2006/main">
              <a:rPr lang="sw" altLang="ko-KR" b="1">
                <a:solidFill>
                  <a:schemeClr val="tx1">
                    <a:lumMod val="50000"/>
                    <a:lumOff val="50000"/>
                  </a:schemeClr>
                </a:solidFill>
              </a:rPr>
              <a:t>Mungu</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rot="0">
            <a:off x="-15730" y="23842"/>
            <a:ext cx="9239373" cy="1075197"/>
            <a:chOff x="13147" y="44624"/>
            <a:chExt cx="9311381" cy="1075197"/>
          </a:xfrm>
        </p:grpSpPr>
        <p:pic>
          <p:nvPicPr>
            <p:cNvPr id="1028" name="Picture 4" descr="D:\bk\bacdk1.png"/>
            <p:cNvPicPr>
              <a:picLocks noChangeAspect="1" noChangeArrowheads="1"/>
            </p:cNvPicPr>
            <p:nvPr/>
          </p:nvPicPr>
          <p:blipFill rotWithShape="1">
            <a:blip r:embed="rId2"/>
            <a:srcRect b="32580"/>
            <a:stretch>
              <a:fillRect/>
            </a:stretch>
          </p:blipFill>
          <p:spPr>
            <a:xfrm>
              <a:off x="13147" y="44624"/>
              <a:ext cx="6935117" cy="1075197"/>
            </a:xfrm>
            <a:prstGeom prst="rect">
              <a:avLst/>
            </a:prstGeom>
            <a:noFill/>
          </p:spPr>
        </p:pic>
        <p:pic>
          <p:nvPicPr>
            <p:cNvPr id="9" name="Picture 4" descr="D:\bk\bacdk1.png"/>
            <p:cNvPicPr>
              <a:picLocks noChangeAspect="1" noChangeArrowheads="1"/>
            </p:cNvPicPr>
            <p:nvPr/>
          </p:nvPicPr>
          <p:blipFill rotWithShape="1">
            <a:blip r:embed="rId3"/>
            <a:srcRect r="66060" b="32600"/>
            <a:stretch>
              <a:fillRect/>
            </a:stretch>
          </p:blipFill>
          <p:spPr>
            <a:xfrm>
              <a:off x="6970696" y="44819"/>
              <a:ext cx="2353832" cy="1075002"/>
            </a:xfrm>
            <a:prstGeom prst="rect">
              <a:avLst/>
            </a:prstGeom>
            <a:noFill/>
          </p:spPr>
        </p:pic>
      </p:grpSp>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4"/>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5"/>
            <a:srcRect t="66340" r="66060"/>
            <a:stretch>
              <a:fillRect/>
            </a:stretch>
          </p:blipFill>
          <p:spPr>
            <a:xfrm>
              <a:off x="6970696" y="1102889"/>
              <a:ext cx="2353832" cy="536826"/>
            </a:xfrm>
            <a:prstGeom prst="rect">
              <a:avLst/>
            </a:prstGeom>
            <a:noFill/>
          </p:spPr>
        </p:pic>
      </p:grpSp>
      <p:pic>
        <p:nvPicPr>
          <p:cNvPr id="1029" name="Picture 5" descr="D:\bk\bklogo2_1-1.png"/>
          <p:cNvPicPr>
            <a:picLocks noChangeAspect="1" noChangeArrowheads="1"/>
          </p:cNvPicPr>
          <p:nvPr/>
        </p:nvPicPr>
        <p:blipFill rotWithShape="1">
          <a:blip r:embed="rId6"/>
          <a:srcRect/>
          <a:stretch>
            <a:fillRect/>
          </a:stretch>
        </p:blipFill>
        <p:spPr>
          <a:xfrm>
            <a:off x="717027" y="3665185"/>
            <a:ext cx="2592288" cy="2592288"/>
          </a:xfrm>
          <a:prstGeom prst="rect">
            <a:avLst/>
          </a:prstGeom>
          <a:noFill/>
        </p:spPr>
      </p:pic>
      <p:pic>
        <p:nvPicPr>
          <p:cNvPr id="16" name="Picture 5" descr="D:\bk\bklogo2_1-1.png"/>
          <p:cNvPicPr>
            <a:picLocks noChangeAspect="1" noChangeArrowheads="1"/>
          </p:cNvPicPr>
          <p:nvPr/>
        </p:nvPicPr>
        <p:blipFill rotWithShape="1">
          <a:blip r:embed="rId7"/>
          <a:srcRect t="65930"/>
          <a:stretch>
            <a:fillRect/>
          </a:stretch>
        </p:blipFill>
        <p:spPr>
          <a:xfrm>
            <a:off x="715311" y="5381842"/>
            <a:ext cx="2594003" cy="868597"/>
          </a:xfrm>
          <a:prstGeom prst="rect">
            <a:avLst/>
          </a:prstGeom>
          <a:noFill/>
        </p:spPr>
      </p:pic>
      <p:sp>
        <p:nvSpPr>
          <p:cNvPr id="14" name="TextBox 13"/>
          <p:cNvSpPr txBox="1"/>
          <p:nvPr/>
        </p:nvSpPr>
        <p:spPr>
          <a:xfrm>
            <a:off x="179512" y="1859262"/>
            <a:ext cx="3931114" cy="1424958"/>
          </a:xfrm>
          <a:prstGeom prst="rect">
            <a:avLst/>
          </a:prstGeom>
          <a:noFill/>
        </p:spPr>
        <p:txBody>
          <a:bodyPr wrap="square">
            <a:spAutoFit/>
          </a:bodyPr>
          <a:lstStyle/>
          <a:p>
            <a:pPr xmlns:a="http://schemas.openxmlformats.org/drawingml/2006/main" algn="ctr">
              <a:defRPr/>
            </a:pPr>
            <a:r xmlns:a="http://schemas.openxmlformats.org/drawingml/2006/main">
              <a:rPr lang="sw" altLang="ko-KR" sz="4400"/>
              <a:t>Isaka hakugombana</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pic>
        <p:nvPicPr>
          <p:cNvPr id="6" name="그림 5"/>
          <p:cNvPicPr>
            <a:picLocks noChangeAspect="1"/>
          </p:cNvPicPr>
          <p:nvPr/>
        </p:nvPicPr>
        <p:blipFill rotWithShape="1">
          <a:blip r:embed="rId8"/>
          <a:stretch>
            <a:fillRect/>
          </a:stretch>
        </p:blipFill>
        <p:spPr>
          <a:xfrm>
            <a:off x="4648141" y="1964962"/>
            <a:ext cx="4495859" cy="3792171"/>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sw" altLang="ko-KR" sz="4000">
                <a:solidFill>
                  <a:srgbClr val="ff0000"/>
                </a:solidFill>
              </a:rPr>
              <a:t>Neno la Leo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539552" y="1412776"/>
            <a:ext cx="8208912" cy="3385919"/>
          </a:xfrm>
          <a:prstGeom prst="rect">
            <a:avLst/>
          </a:prstGeom>
          <a:noFill/>
        </p:spPr>
        <p:txBody>
          <a:bodyPr wrap="square">
            <a:spAutoFit/>
          </a:bodyPr>
          <a:lstStyle/>
          <a:p>
            <a:pPr xmlns:a="http://schemas.openxmlformats.org/drawingml/2006/main" lvl="0">
              <a:defRPr/>
            </a:pPr>
            <a:r xmlns:a="http://schemas.openxmlformats.org/drawingml/2006/main">
              <a:rPr lang="sw" altLang="ko-KR" sz="3600">
                <a:solidFill>
                  <a:schemeClr val="bg1">
                    <a:lumMod val="50000"/>
                  </a:schemeClr>
                </a:solidFill>
              </a:rPr>
              <a:t>Akatoka hapo akachimba kisima kingine, wala hakuna mtu aliyekigombania.</a:t>
            </a:r>
            <a:endParaRPr xmlns:a="http://schemas.openxmlformats.org/drawingml/2006/main" lang="en-US" altLang="ko-KR" sz="3600">
              <a:solidFill>
                <a:schemeClr val="bg1">
                  <a:lumMod val="50000"/>
                </a:schemeClr>
              </a:solidFill>
            </a:endParaRPr>
          </a:p>
          <a:p>
            <a:pPr xmlns:a="http://schemas.openxmlformats.org/drawingml/2006/main" lvl="0">
              <a:defRPr/>
            </a:pPr>
            <a:r xmlns:a="http://schemas.openxmlformats.org/drawingml/2006/main">
              <a:rPr lang="sw" altLang="ko-KR" sz="3600">
                <a:solidFill>
                  <a:schemeClr val="bg1">
                    <a:lumMod val="50000"/>
                  </a:schemeClr>
                </a:solidFill>
              </a:rPr>
              <a:t>Akakiita Rehobothi, akisema, Sasa BWANA ametupa nafasi</a:t>
            </a:r>
            <a:endParaRPr xmlns:a="http://schemas.openxmlformats.org/drawingml/2006/main" lang="en-US" altLang="ko-KR" sz="3600">
              <a:solidFill>
                <a:schemeClr val="bg1">
                  <a:lumMod val="50000"/>
                </a:schemeClr>
              </a:solidFill>
            </a:endParaRPr>
          </a:p>
          <a:p>
            <a:pPr xmlns:a="http://schemas.openxmlformats.org/drawingml/2006/main" lvl="0">
              <a:defRPr/>
            </a:pPr>
            <a:r xmlns:a="http://schemas.openxmlformats.org/drawingml/2006/main">
              <a:rPr lang="sw" altLang="ko-KR" sz="3600">
                <a:solidFill>
                  <a:schemeClr val="bg1">
                    <a:lumMod val="50000"/>
                  </a:schemeClr>
                </a:solidFill>
              </a:rPr>
              <a:t>nasi tutasitawi katika nchi."</a:t>
            </a:r>
            <a:endParaRPr xmlns:a="http://schemas.openxmlformats.org/drawingml/2006/main" lang="en-US" altLang="ko-KR" sz="3600">
              <a:solidFill>
                <a:schemeClr val="bg1">
                  <a:lumMod val="50000"/>
                </a:schemeClr>
              </a:solidFill>
            </a:endParaRPr>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sw" altLang="ko-KR" sz="2800">
                <a:solidFill>
                  <a:schemeClr val="tx1">
                    <a:lumMod val="65000"/>
                    <a:lumOff val="35000"/>
                  </a:schemeClr>
                </a:solidFill>
              </a:rPr>
              <a:t>Mwanzo</a:t>
            </a:r>
            <a:r xmlns:a="http://schemas.openxmlformats.org/drawingml/2006/main">
              <a:rPr lang="sw" altLang="en-US" sz="2800">
                <a:solidFill>
                  <a:schemeClr val="tx1">
                    <a:lumMod val="65000"/>
                    <a:lumOff val="35000"/>
                  </a:schemeClr>
                </a:solidFill>
              </a:rPr>
              <a:t> </a:t>
            </a:r>
            <a:r xmlns:a="http://schemas.openxmlformats.org/drawingml/2006/main">
              <a:rPr lang="sw" altLang="ko-KR" sz="2800">
                <a:solidFill>
                  <a:schemeClr val="tx1">
                    <a:lumMod val="65000"/>
                    <a:lumOff val="35000"/>
                  </a:schemeClr>
                </a:solidFill>
              </a:rPr>
              <a:t>26:</a:t>
            </a:r>
            <a:r xmlns:a="http://schemas.openxmlformats.org/drawingml/2006/main">
              <a:rPr lang="sw" altLang="en-US" sz="2800">
                <a:solidFill>
                  <a:schemeClr val="tx1">
                    <a:lumMod val="65000"/>
                    <a:lumOff val="35000"/>
                  </a:schemeClr>
                </a:solidFill>
              </a:rPr>
              <a:t> </a:t>
            </a:r>
            <a:r xmlns:a="http://schemas.openxmlformats.org/drawingml/2006/main">
              <a:rPr lang="sw" altLang="ko-KR" sz="2800">
                <a:solidFill>
                  <a:schemeClr val="tx1">
                    <a:lumMod val="65000"/>
                    <a:lumOff val="35000"/>
                  </a:schemeClr>
                </a:solidFill>
              </a:rPr>
              <a:t>22</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8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5373216"/>
            <a:ext cx="9054634" cy="1368578"/>
          </a:xfrm>
          <a:prstGeom prst="rect">
            <a:avLst/>
          </a:prstGeom>
          <a:noFill/>
        </p:spPr>
        <p:txBody>
          <a:bodyPr wrap="square">
            <a:spAutoFit/>
          </a:bodyPr>
          <a:lstStyle/>
          <a:p>
            <a:pPr xmlns:a="http://schemas.openxmlformats.org/drawingml/2006/main" lvl="0">
              <a:defRPr/>
            </a:pPr>
            <a:r xmlns:a="http://schemas.openxmlformats.org/drawingml/2006/main">
              <a:rPr lang="sw" altLang="ko-KR" sz="2800">
                <a:solidFill>
                  <a:schemeClr val="tx1">
                    <a:lumMod val="65000"/>
                    <a:lumOff val="35000"/>
                  </a:schemeClr>
                </a:solidFill>
              </a:rPr>
              <a:t>The</a:t>
            </a:r>
            <a:r xmlns:a="http://schemas.openxmlformats.org/drawingml/2006/main">
              <a:rPr lang="sw" altLang="en-US" sz="2800">
                <a:solidFill>
                  <a:schemeClr val="tx1">
                    <a:lumMod val="65000"/>
                    <a:lumOff val="35000"/>
                  </a:schemeClr>
                </a:solidFill>
              </a:rPr>
              <a:t> </a:t>
            </a:r>
            <a:r xmlns:a="http://schemas.openxmlformats.org/drawingml/2006/main">
              <a:rPr lang="sw" altLang="ko-KR" sz="2800">
                <a:solidFill>
                  <a:schemeClr val="tx1">
                    <a:lumMod val="65000"/>
                    <a:lumOff val="35000"/>
                  </a:schemeClr>
                </a:solidFill>
              </a:rPr>
              <a:t>visima</a:t>
            </a:r>
            <a:r xmlns:a="http://schemas.openxmlformats.org/drawingml/2006/main">
              <a:rPr lang="sw" altLang="en-US" sz="2800">
                <a:solidFill>
                  <a:schemeClr val="tx1">
                    <a:lumMod val="65000"/>
                    <a:lumOff val="35000"/>
                  </a:schemeClr>
                </a:solidFill>
              </a:rPr>
              <a:t> </a:t>
            </a:r>
            <a:r xmlns:a="http://schemas.openxmlformats.org/drawingml/2006/main">
              <a:rPr lang="sw" altLang="ko-KR" sz="2800">
                <a:solidFill>
                  <a:schemeClr val="tx1">
                    <a:lumMod val="65000"/>
                    <a:lumOff val="35000"/>
                  </a:schemeClr>
                </a:solidFill>
              </a:rPr>
              <a:t>walikuwa</a:t>
            </a:r>
            <a:r xmlns:a="http://schemas.openxmlformats.org/drawingml/2006/main">
              <a:rPr lang="sw" altLang="en-US" sz="2800">
                <a:solidFill>
                  <a:schemeClr val="tx1">
                    <a:lumMod val="65000"/>
                    <a:lumOff val="35000"/>
                  </a:schemeClr>
                </a:solidFill>
              </a:rPr>
              <a:t> </a:t>
            </a:r>
            <a:r xmlns:a="http://schemas.openxmlformats.org/drawingml/2006/main">
              <a:rPr lang="sw" altLang="ko-KR" sz="2800">
                <a:solidFill>
                  <a:schemeClr val="tx1">
                    <a:lumMod val="65000"/>
                    <a:lumOff val="35000"/>
                  </a:schemeClr>
                </a:solidFill>
              </a:rPr>
              <a:t>hivyo</a:t>
            </a:r>
            <a:r xmlns:a="http://schemas.openxmlformats.org/drawingml/2006/main">
              <a:rPr lang="sw" altLang="en-US" sz="2800">
                <a:solidFill>
                  <a:schemeClr val="tx1">
                    <a:lumMod val="65000"/>
                    <a:lumOff val="35000"/>
                  </a:schemeClr>
                </a:solidFill>
              </a:rPr>
              <a:t> </a:t>
            </a:r>
            <a:r xmlns:a="http://schemas.openxmlformats.org/drawingml/2006/main">
              <a:rPr lang="sw" altLang="ko-KR" sz="2800">
                <a:solidFill>
                  <a:schemeClr val="tx1">
                    <a:lumMod val="65000"/>
                    <a:lumOff val="35000"/>
                  </a:schemeClr>
                </a:solidFill>
              </a:rPr>
              <a:t>muhimu,</a:t>
            </a:r>
            <a:r xmlns:a="http://schemas.openxmlformats.org/drawingml/2006/main">
              <a:rPr lang="sw" altLang="en-US" sz="2800">
                <a:solidFill>
                  <a:schemeClr val="tx1">
                    <a:lumMod val="65000"/>
                    <a:lumOff val="35000"/>
                  </a:schemeClr>
                </a:solidFill>
              </a:rPr>
              <a:t> </a:t>
            </a:r>
            <a:r xmlns:a="http://schemas.openxmlformats.org/drawingml/2006/main">
              <a:rPr lang="sw" altLang="ko-KR" sz="2800">
                <a:solidFill>
                  <a:schemeClr val="tx1">
                    <a:lumMod val="65000"/>
                    <a:lumOff val="35000"/>
                  </a:schemeClr>
                </a:solidFill>
              </a:rPr>
              <a:t>kwa sababu</a:t>
            </a:r>
            <a:r xmlns:a="http://schemas.openxmlformats.org/drawingml/2006/main">
              <a:rPr lang="sw" altLang="en-US" sz="2800">
                <a:solidFill>
                  <a:schemeClr val="tx1">
                    <a:lumMod val="65000"/>
                    <a:lumOff val="35000"/>
                  </a:schemeClr>
                </a:solidFill>
              </a:rPr>
              <a:t> </a:t>
            </a:r>
            <a:r xmlns:a="http://schemas.openxmlformats.org/drawingml/2006/main">
              <a:rPr lang="sw" altLang="ko-KR" sz="2800">
                <a:solidFill>
                  <a:schemeClr val="tx1">
                    <a:lumMod val="65000"/>
                    <a:lumOff val="35000"/>
                  </a:schemeClr>
                </a:solidFill>
              </a:rPr>
              <a:t>wao</a:t>
            </a:r>
            <a:r xmlns:a="http://schemas.openxmlformats.org/drawingml/2006/main">
              <a:rPr lang="sw" altLang="en-US" sz="2800">
                <a:solidFill>
                  <a:schemeClr val="tx1">
                    <a:lumMod val="65000"/>
                    <a:lumOff val="35000"/>
                  </a:schemeClr>
                </a:solidFill>
              </a:rPr>
              <a:t> </a:t>
            </a:r>
            <a:r xmlns:a="http://schemas.openxmlformats.org/drawingml/2006/main">
              <a:rPr lang="sw" altLang="ko-KR" sz="2800">
                <a:solidFill>
                  <a:schemeClr val="tx1">
                    <a:lumMod val="65000"/>
                    <a:lumOff val="35000"/>
                  </a:schemeClr>
                </a:solidFill>
              </a:rPr>
              <a:t>inaweza</a:t>
            </a:r>
            <a:r xmlns:a="http://schemas.openxmlformats.org/drawingml/2006/main">
              <a:rPr lang="sw" altLang="en-US" sz="2800">
                <a:solidFill>
                  <a:schemeClr val="tx1">
                    <a:lumMod val="65000"/>
                    <a:lumOff val="35000"/>
                  </a:schemeClr>
                </a:solidFill>
              </a:rPr>
              <a:t> </a:t>
            </a:r>
            <a:r xmlns:a="http://schemas.openxmlformats.org/drawingml/2006/main">
              <a:rPr lang="sw" altLang="ko-KR" sz="2800">
                <a:solidFill>
                  <a:schemeClr val="tx1">
                    <a:lumMod val="65000"/>
                    <a:lumOff val="35000"/>
                  </a:schemeClr>
                </a:solidFill>
              </a:rPr>
              <a:t>pata</a:t>
            </a:r>
            <a:r xmlns:a="http://schemas.openxmlformats.org/drawingml/2006/main">
              <a:rPr lang="sw" altLang="en-US" sz="2800">
                <a:solidFill>
                  <a:schemeClr val="tx1">
                    <a:lumMod val="65000"/>
                    <a:lumOff val="35000"/>
                  </a:schemeClr>
                </a:solidFill>
              </a:rPr>
              <a:t> </a:t>
            </a:r>
            <a:r xmlns:a="http://schemas.openxmlformats.org/drawingml/2006/main">
              <a:rPr lang="sw" altLang="ko-KR" sz="2800">
                <a:solidFill>
                  <a:schemeClr val="tx1">
                    <a:lumMod val="65000"/>
                    <a:lumOff val="35000"/>
                  </a:schemeClr>
                </a:solidFill>
              </a:rPr>
              <a:t>safi</a:t>
            </a:r>
            <a:r xmlns:a="http://schemas.openxmlformats.org/drawingml/2006/main">
              <a:rPr lang="sw" altLang="en-US" sz="2800">
                <a:solidFill>
                  <a:schemeClr val="tx1">
                    <a:lumMod val="65000"/>
                    <a:lumOff val="35000"/>
                  </a:schemeClr>
                </a:solidFill>
              </a:rPr>
              <a:t> </a:t>
            </a:r>
            <a:r xmlns:a="http://schemas.openxmlformats.org/drawingml/2006/main">
              <a:rPr lang="sw" altLang="ko-KR" sz="2800">
                <a:solidFill>
                  <a:schemeClr val="tx1">
                    <a:lumMod val="65000"/>
                    <a:lumOff val="35000"/>
                  </a:schemeClr>
                </a:solidFill>
              </a:rPr>
              <a:t>maji</a:t>
            </a:r>
            <a:r xmlns:a="http://schemas.openxmlformats.org/drawingml/2006/main">
              <a:rPr lang="sw" altLang="en-US" sz="2800">
                <a:solidFill>
                  <a:schemeClr val="tx1">
                    <a:lumMod val="65000"/>
                    <a:lumOff val="35000"/>
                  </a:schemeClr>
                </a:solidFill>
              </a:rPr>
              <a:t> </a:t>
            </a:r>
            <a:r xmlns:a="http://schemas.openxmlformats.org/drawingml/2006/main">
              <a:rPr lang="sw" altLang="ko-KR" sz="2800">
                <a:solidFill>
                  <a:schemeClr val="tx1">
                    <a:lumMod val="65000"/>
                    <a:lumOff val="35000"/>
                  </a:schemeClr>
                </a:solidFill>
              </a:rPr>
              <a:t>jangwani. Isaka alikuwa na visima vilivyorithiwa na baba yake.</a:t>
            </a:r>
            <a:endParaRPr xmlns:a="http://schemas.openxmlformats.org/drawingml/2006/main" lang="en-US" altLang="ko-KR" sz="2800">
              <a:solidFill>
                <a:schemeClr val="tx1">
                  <a:lumMod val="65000"/>
                  <a:lumOff val="35000"/>
                </a:schemeClr>
              </a:solidFill>
            </a:endParaRPr>
          </a:p>
        </p:txBody>
      </p:sp>
      <p:pic>
        <p:nvPicPr>
          <p:cNvPr id="2" name="그림 1"/>
          <p:cNvPicPr>
            <a:picLocks noChangeAspect="1"/>
          </p:cNvPicPr>
          <p:nvPr/>
        </p:nvPicPr>
        <p:blipFill rotWithShape="1">
          <a:blip r:embed="rId3"/>
          <a:stretch>
            <a:fillRect/>
          </a:stretch>
        </p:blipFill>
        <p:spPr>
          <a:xfrm>
            <a:off x="1331640" y="12576"/>
            <a:ext cx="6696744" cy="5216624"/>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a:blip r:embed="rId2"/>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a:blip r:embed="rId2"/>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p>
            <a:pPr xmlns:a="http://schemas.openxmlformats.org/drawingml/2006/main" algn="ctr">
              <a:defRPr/>
            </a:pPr>
            <a:r xmlns:a="http://schemas.openxmlformats.org/drawingml/2006/main">
              <a:rPr lang="sw" altLang="ko-KR" sz="4000">
                <a:solidFill>
                  <a:srgbClr val="FF0000"/>
                </a:solidFill>
              </a:rPr>
              <a:t>Maswali ya Leo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a:blip r:embed="rId4"/>
          <a:srcRect b="31910"/>
          <a:stretch>
            <a:fillRect/>
          </a:stretch>
        </p:blipFill>
        <p:spPr>
          <a:xfrm flipH="1">
            <a:off x="2364169" y="112603"/>
            <a:ext cx="983695" cy="648072"/>
          </a:xfrm>
          <a:prstGeom prst="rect">
            <a:avLst/>
          </a:prstGeom>
          <a:noFill/>
        </p:spPr>
      </p:pic>
      <p:sp>
        <p:nvSpPr>
          <p:cNvPr id="23" name="TextBox 22"/>
          <p:cNvSpPr txBox="1"/>
          <p:nvPr/>
        </p:nvSpPr>
        <p:spPr>
          <a:xfrm>
            <a:off x="323528" y="1340768"/>
            <a:ext cx="8424936" cy="646331"/>
          </a:xfrm>
          <a:prstGeom prst="rect">
            <a:avLst/>
          </a:prstGeom>
          <a:noFill/>
        </p:spPr>
        <p:txBody>
          <a:bodyPr wrap="square">
            <a:spAutoFit/>
          </a:bodyPr>
          <a:lstStyle/>
          <a:p>
            <a:pPr xmlns:a="http://schemas.openxmlformats.org/drawingml/2006/main" lvl="0">
              <a:defRPr/>
            </a:pPr>
            <a:r xmlns:a="http://schemas.openxmlformats.org/drawingml/2006/main">
              <a:rPr lang="sw" altLang="ko-KR" sz="3600">
                <a:solidFill>
                  <a:schemeClr val="tx1">
                    <a:lumMod val="65000"/>
                    <a:lumOff val="35000"/>
                  </a:schemeClr>
                </a:solidFill>
              </a:rPr>
              <a:t>Mungu aliumba ulimwengu na nini?</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p>
            <a:pPr xmlns:a="http://schemas.openxmlformats.org/drawingml/2006/main" lvl="0">
              <a:defRPr/>
            </a:pPr>
            <a:r xmlns:a="http://schemas.openxmlformats.org/drawingml/2006/main">
              <a:rPr lang="sw" altLang="en-US" sz="2800">
                <a:solidFill>
                  <a:schemeClr val="tx1">
                    <a:lumMod val="65000"/>
                    <a:lumOff val="35000"/>
                  </a:schemeClr>
                </a:solidFill>
              </a:rPr>
              <a:t>① </a:t>
            </a:r>
            <a:r xmlns:a="http://schemas.openxmlformats.org/drawingml/2006/main">
              <a:rPr lang="sw" altLang="ko-KR" sz="2800">
                <a:solidFill>
                  <a:schemeClr val="tx1">
                    <a:lumMod val="65000"/>
                    <a:lumOff val="35000"/>
                  </a:schemeClr>
                </a:solidFill>
              </a:rPr>
              <a:t>jiwe</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92180"/>
            <a:ext cx="8424936" cy="511190"/>
          </a:xfrm>
          <a:prstGeom prst="rect">
            <a:avLst/>
          </a:prstGeom>
          <a:noFill/>
        </p:spPr>
        <p:txBody>
          <a:bodyPr wrap="square">
            <a:spAutoFit/>
          </a:bodyPr>
          <a:lstStyle/>
          <a:p>
            <a:pPr xmlns:a="http://schemas.openxmlformats.org/drawingml/2006/main" lvl="0">
              <a:defRPr/>
            </a:pPr>
            <a:r xmlns:a="http://schemas.openxmlformats.org/drawingml/2006/main">
              <a:rPr lang="sw" altLang="en-US" sz="2800">
                <a:solidFill>
                  <a:schemeClr val="tx1">
                    <a:lumMod val="65000"/>
                    <a:lumOff val="35000"/>
                  </a:schemeClr>
                </a:solidFill>
              </a:rPr>
              <a:t>② </a:t>
            </a:r>
            <a:r xmlns:a="http://schemas.openxmlformats.org/drawingml/2006/main">
              <a:rPr lang="sw" altLang="ko-KR" sz="2800">
                <a:solidFill>
                  <a:schemeClr val="tx1">
                    <a:lumMod val="65000"/>
                    <a:lumOff val="35000"/>
                  </a:schemeClr>
                </a:solidFill>
              </a:rPr>
              <a:t>maji</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a:spAutoFit/>
          </a:bodyPr>
          <a:lstStyle/>
          <a:p>
            <a:pPr xmlns:a="http://schemas.openxmlformats.org/drawingml/2006/main" lvl="0">
              <a:defRPr/>
            </a:pPr>
            <a:r xmlns:a="http://schemas.openxmlformats.org/drawingml/2006/main">
              <a:rPr lang="sw" altLang="en-US" sz="2800">
                <a:solidFill>
                  <a:schemeClr val="tx1">
                    <a:lumMod val="65000"/>
                    <a:lumOff val="35000"/>
                  </a:schemeClr>
                </a:solidFill>
              </a:rPr>
              <a:t>③ </a:t>
            </a:r>
            <a:r xmlns:a="http://schemas.openxmlformats.org/drawingml/2006/main">
              <a:rPr lang="sw" altLang="ko-KR" sz="2800">
                <a:solidFill>
                  <a:schemeClr val="tx1">
                    <a:lumMod val="65000"/>
                    <a:lumOff val="35000"/>
                  </a:schemeClr>
                </a:solidFill>
              </a:rPr>
              <a:t>vumbi</a:t>
            </a:r>
            <a:r xmlns:a="http://schemas.openxmlformats.org/drawingml/2006/main">
              <a:rPr lang="sw" altLang="en-US" sz="2800">
                <a:solidFill>
                  <a:schemeClr val="tx1">
                    <a:lumMod val="65000"/>
                    <a:lumOff val="35000"/>
                  </a:schemeClr>
                </a:solidFill>
              </a:rPr>
              <a:t> </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a:spAutoFit/>
          </a:bodyPr>
          <a:lstStyle/>
          <a:p>
            <a:pPr xmlns:a="http://schemas.openxmlformats.org/drawingml/2006/main" lvl="0">
              <a:defRPr/>
            </a:pPr>
            <a:r xmlns:a="http://schemas.openxmlformats.org/drawingml/2006/main">
              <a:rPr lang="sw" altLang="en-US" sz="2800">
                <a:solidFill>
                  <a:schemeClr val="tx1">
                    <a:lumMod val="65000"/>
                    <a:lumOff val="35000"/>
                  </a:schemeClr>
                </a:solidFill>
              </a:rPr>
              <a:t>④ </a:t>
            </a:r>
            <a:r xmlns:a="http://schemas.openxmlformats.org/drawingml/2006/main">
              <a:rPr lang="sw" altLang="ko-KR" sz="2800">
                <a:solidFill>
                  <a:schemeClr val="tx1">
                    <a:lumMod val="65000"/>
                    <a:lumOff val="35000"/>
                  </a:schemeClr>
                </a:solidFill>
              </a:rPr>
              <a:t>neno</a:t>
            </a:r>
            <a:endParaRPr xmlns:a="http://schemas.openxmlformats.org/drawingml/2006/main" lang="en-US" altLang="ko-KR" sz="2800">
              <a:solidFill>
                <a:schemeClr val="tx1">
                  <a:lumMod val="65000"/>
                  <a:lumOff val="35000"/>
                </a:schemeClr>
              </a:solidFill>
            </a:endParaRPr>
          </a:p>
        </p:txBody>
      </p:sp>
      <p:sp>
        <p:nvSpPr>
          <p:cNvPr id="24" name="TextBox 23"/>
          <p:cNvSpPr txBox="1"/>
          <p:nvPr/>
        </p:nvSpPr>
        <p:spPr>
          <a:xfrm>
            <a:off x="323528" y="5147637"/>
            <a:ext cx="8712968" cy="517833"/>
          </a:xfrm>
          <a:prstGeom prst="rect">
            <a:avLst/>
          </a:prstGeom>
          <a:noFill/>
        </p:spPr>
        <p:txBody>
          <a:bodyPr wrap="square">
            <a:spAutoFit/>
          </a:bodyPr>
          <a:lstStyle/>
          <a:p>
            <a:pPr xmlns:a="http://schemas.openxmlformats.org/drawingml/2006/main" lvl="0">
              <a:defRPr/>
            </a:pPr>
            <a:r xmlns:a="http://schemas.openxmlformats.org/drawingml/2006/main">
              <a:rPr lang="sw" altLang="en-US" sz="2800">
                <a:solidFill>
                  <a:srgbClr val="FF0000"/>
                </a:solidFill>
              </a:rPr>
              <a:t>④ </a:t>
            </a:r>
            <a:r xmlns:a="http://schemas.openxmlformats.org/drawingml/2006/main">
              <a:rPr lang="sw" altLang="ko-KR" sz="2800">
                <a:solidFill>
                  <a:srgbClr val="FF0000"/>
                </a:solidFill>
              </a:rPr>
              <a:t>neno</a:t>
            </a:r>
            <a:endParaRPr xmlns:a="http://schemas.openxmlformats.org/drawingml/2006/main" lang="ko-KR" altLang="en-US" sz="2800">
              <a:solidFill>
                <a:srgbClr val="FF0000"/>
              </a:solidFill>
            </a:endParaRPr>
          </a:p>
        </p:txBody>
      </p:sp>
    </p:spTree>
  </p:cSld>
  <p:clrMapOvr>
    <a:masterClrMapping/>
  </p:clrMapOvr>
  <mc:AlternateContent>
    <mc:Choice xmlns:p14="http://schemas.microsoft.com/office/powerpoint/2010/main" Requires="p14">
      <p:transition p14:dur="500"/>
    </mc:Choice>
    <mc:Fallback>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10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9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40722"/>
          </a:xfrm>
          <a:prstGeom prst="rect">
            <a:avLst/>
          </a:prstGeom>
          <a:noFill/>
        </p:spPr>
        <p:txBody>
          <a:bodyPr wrap="square">
            <a:spAutoFit/>
          </a:bodyPr>
          <a:lstStyle/>
          <a:p>
            <a:pPr xmlns:a="http://schemas.openxmlformats.org/drawingml/2006/main" lvl="0">
              <a:defRPr/>
            </a:pPr>
            <a:r xmlns:a="http://schemas.openxmlformats.org/drawingml/2006/main">
              <a:rPr lang="sw" altLang="ko-KR" sz="2800">
                <a:solidFill>
                  <a:schemeClr val="tx1">
                    <a:lumMod val="65000"/>
                    <a:lumOff val="35000"/>
                  </a:schemeClr>
                </a:solidFill>
              </a:rPr>
              <a:t>Hata hivyo, Wafilisti walimwonea wivu. Kwa hiyo, wakajaza visima kwa udongo.</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1523874" y="-27383"/>
            <a:ext cx="6096252" cy="5904656"/>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9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9070726" cy="940722"/>
          </a:xfrm>
          <a:prstGeom prst="rect">
            <a:avLst/>
          </a:prstGeom>
          <a:noFill/>
        </p:spPr>
        <p:txBody>
          <a:bodyPr wrap="square">
            <a:spAutoFit/>
          </a:bodyPr>
          <a:lstStyle/>
          <a:p>
            <a:pPr xmlns:a="http://schemas.openxmlformats.org/drawingml/2006/main" lvl="0">
              <a:defRPr/>
            </a:pPr>
            <a:r xmlns:a="http://schemas.openxmlformats.org/drawingml/2006/main">
              <a:rPr lang="sw" altLang="ko-KR" sz="2800">
                <a:solidFill>
                  <a:schemeClr val="tx1">
                    <a:lumMod val="65000"/>
                    <a:lumOff val="35000"/>
                  </a:schemeClr>
                </a:solidFill>
              </a:rPr>
              <a:t>Lakini, Isaka hakugombana nao. Akasogea na kuchimba kisima. Aligundua kisima cha maji safi.</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1566614" y="0"/>
            <a:ext cx="6084046" cy="5877272"/>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9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40722"/>
          </a:xfrm>
          <a:prstGeom prst="rect">
            <a:avLst/>
          </a:prstGeom>
          <a:noFill/>
        </p:spPr>
        <p:txBody>
          <a:bodyPr wrap="square">
            <a:spAutoFit/>
          </a:bodyPr>
          <a:lstStyle/>
          <a:p>
            <a:pPr xmlns:a="http://schemas.openxmlformats.org/drawingml/2006/main" lvl="0">
              <a:defRPr/>
            </a:pPr>
            <a:r xmlns:a="http://schemas.openxmlformats.org/drawingml/2006/main">
              <a:rPr lang="sw" altLang="ko-KR" sz="2800">
                <a:solidFill>
                  <a:schemeClr val="tx1">
                    <a:lumMod val="65000"/>
                    <a:lumOff val="35000"/>
                  </a:schemeClr>
                </a:solidFill>
              </a:rPr>
              <a:t>Wakati huu, watu wengine walichukua kisima kutoka kwa Isaka. Lakini, hakugombana nao, pia.</a:t>
            </a:r>
            <a:endParaRPr xmlns:a="http://schemas.openxmlformats.org/drawingml/2006/main" lang="en-US" altLang="ko-KR" sz="2800">
              <a:solidFill>
                <a:schemeClr val="tx1">
                  <a:lumMod val="65000"/>
                  <a:lumOff val="35000"/>
                </a:schemeClr>
              </a:solidFill>
            </a:endParaRPr>
          </a:p>
        </p:txBody>
      </p:sp>
      <p:pic>
        <p:nvPicPr>
          <p:cNvPr id="1026" name="Picture 2"/>
          <p:cNvPicPr>
            <a:picLocks noChangeAspect="1" noChangeArrowheads="1"/>
          </p:cNvPicPr>
          <p:nvPr/>
        </p:nvPicPr>
        <p:blipFill rotWithShape="1">
          <a:blip r:embed="rId2"/>
          <a:srcRect l="1640" t="1350" r="1350" b="1350"/>
          <a:stretch>
            <a:fillRect/>
          </a:stretch>
        </p:blipFill>
        <p:spPr>
          <a:xfrm>
            <a:off x="1422537" y="0"/>
            <a:ext cx="6264696" cy="5799695"/>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9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0613" y="5565338"/>
            <a:ext cx="9054634" cy="1281232"/>
          </a:xfrm>
          <a:prstGeom prst="rect">
            <a:avLst/>
          </a:prstGeom>
          <a:noFill/>
        </p:spPr>
        <p:txBody>
          <a:bodyPr wrap="square">
            <a:spAutoFit/>
          </a:bodyPr>
          <a:lstStyle/>
          <a:p>
            <a:pPr xmlns:a="http://schemas.openxmlformats.org/drawingml/2006/main" lvl="0">
              <a:defRPr/>
            </a:pPr>
            <a:r xmlns:a="http://schemas.openxmlformats.org/drawingml/2006/main">
              <a:rPr lang="sw" altLang="ko-KR" sz="2600">
                <a:solidFill>
                  <a:schemeClr val="tx1">
                    <a:lumMod val="65000"/>
                    <a:lumOff val="35000"/>
                  </a:schemeClr>
                </a:solidFill>
              </a:rPr>
              <a:t>Mungu alimbariki Isaka. Akachimba kisima kingine tena. Mungu akampa maji safi kutoka hapo. Isaka akajenga madhabahu na kutoa sadaka ya shukrani.</a:t>
            </a:r>
            <a:endParaRPr xmlns:a="http://schemas.openxmlformats.org/drawingml/2006/main" lang="en-US" altLang="ko-KR" sz="26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1331640" y="1"/>
            <a:ext cx="6370284" cy="5517232"/>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9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123728" y="82696"/>
            <a:ext cx="4459762" cy="696449"/>
          </a:xfrm>
          <a:prstGeom prst="rect">
            <a:avLst/>
          </a:prstGeom>
          <a:noFill/>
        </p:spPr>
        <p:txBody>
          <a:bodyPr wrap="square">
            <a:spAutoFit/>
          </a:bodyPr>
          <a:lstStyle/>
          <a:p>
            <a:pPr xmlns:a="http://schemas.openxmlformats.org/drawingml/2006/main" algn="ctr">
              <a:defRPr/>
            </a:pPr>
            <a:r xmlns:a="http://schemas.openxmlformats.org/drawingml/2006/main">
              <a:rPr lang="sw" altLang="ko-KR" sz="4000">
                <a:solidFill>
                  <a:srgbClr val="ff0000"/>
                </a:solidFill>
              </a:rPr>
              <a:t>Somo la Leo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6171606" y="11277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1631880" y="82696"/>
            <a:ext cx="983695" cy="648072"/>
          </a:xfrm>
          <a:prstGeom prst="rect">
            <a:avLst/>
          </a:prstGeom>
          <a:noFill/>
        </p:spPr>
      </p:pic>
      <p:sp>
        <p:nvSpPr>
          <p:cNvPr id="17" name="TextBox 16"/>
          <p:cNvSpPr txBox="1"/>
          <p:nvPr/>
        </p:nvSpPr>
        <p:spPr>
          <a:xfrm>
            <a:off x="467544" y="1124744"/>
            <a:ext cx="8208912" cy="4474051"/>
          </a:xfrm>
          <a:prstGeom prst="rect">
            <a:avLst/>
          </a:prstGeom>
          <a:noFill/>
        </p:spPr>
        <p:txBody>
          <a:bodyPr wrap="square">
            <a:spAutoFit/>
          </a:bodyPr>
          <a:lstStyle/>
          <a:p>
            <a:pPr xmlns:a="http://schemas.openxmlformats.org/drawingml/2006/main" algn="ctr">
              <a:defRPr/>
            </a:pPr>
            <a:r xmlns:a="http://schemas.openxmlformats.org/drawingml/2006/main">
              <a:rPr lang="sw" altLang="ko-KR" sz="3600">
                <a:solidFill>
                  <a:schemeClr val="tx1">
                    <a:lumMod val="65000"/>
                    <a:lumOff val="35000"/>
                  </a:schemeClr>
                </a:solidFill>
              </a:rPr>
              <a:t>Isaka hakugombana na wale waliochukua visima vyake.</a:t>
            </a:r>
            <a:r xmlns:a="http://schemas.openxmlformats.org/drawingml/2006/main">
              <a:rPr lang="sw" altLang="en-US" sz="3600">
                <a:solidFill>
                  <a:schemeClr val="tx1">
                    <a:lumMod val="65000"/>
                    <a:lumOff val="35000"/>
                  </a:schemeClr>
                </a:solidFill>
              </a:rPr>
              <a:t> </a:t>
            </a:r>
            <a:endParaRPr xmlns:a="http://schemas.openxmlformats.org/drawingml/2006/main" lang="ko-KR" altLang="en-US" sz="3600">
              <a:solidFill>
                <a:schemeClr val="tx1">
                  <a:lumMod val="65000"/>
                  <a:lumOff val="35000"/>
                </a:schemeClr>
              </a:solidFill>
            </a:endParaRPr>
          </a:p>
          <a:p>
            <a:pPr algn="ctr">
              <a:defRPr/>
            </a:pPr>
            <a:endParaRPr lang="en-US" altLang="ko-KR" sz="3600">
              <a:solidFill>
                <a:schemeClr val="tx1">
                  <a:lumMod val="65000"/>
                  <a:lumOff val="35000"/>
                </a:schemeClr>
              </a:solidFill>
            </a:endParaRPr>
          </a:p>
          <a:p>
            <a:pPr xmlns:a="http://schemas.openxmlformats.org/drawingml/2006/main" algn="ctr">
              <a:defRPr/>
            </a:pPr>
            <a:r xmlns:a="http://schemas.openxmlformats.org/drawingml/2006/main">
              <a:rPr lang="sw" altLang="ko-KR" sz="3600">
                <a:solidFill>
                  <a:schemeClr val="tx1">
                    <a:lumMod val="65000"/>
                    <a:lumOff val="35000"/>
                  </a:schemeClr>
                </a:solidFill>
              </a:rPr>
              <a:t>Mungu alimbariki Isaka.</a:t>
            </a:r>
            <a:endParaRPr xmlns:a="http://schemas.openxmlformats.org/drawingml/2006/main" lang="en-US" altLang="ko-KR" sz="3600">
              <a:solidFill>
                <a:schemeClr val="tx1">
                  <a:lumMod val="65000"/>
                  <a:lumOff val="35000"/>
                </a:schemeClr>
              </a:solidFill>
            </a:endParaRPr>
          </a:p>
          <a:p>
            <a:pPr algn="ctr">
              <a:defRPr/>
            </a:pPr>
            <a:endParaRPr lang="en-US" altLang="ko-KR" sz="3600">
              <a:solidFill>
                <a:schemeClr val="tx1">
                  <a:lumMod val="65000"/>
                  <a:lumOff val="35000"/>
                </a:schemeClr>
              </a:solidFill>
            </a:endParaRPr>
          </a:p>
          <a:p>
            <a:pPr xmlns:a="http://schemas.openxmlformats.org/drawingml/2006/main" algn="ctr">
              <a:defRPr/>
            </a:pPr>
            <a:r xmlns:a="http://schemas.openxmlformats.org/drawingml/2006/main">
              <a:rPr lang="sw" altLang="ko-KR" sz="3600">
                <a:solidFill>
                  <a:schemeClr val="tx1">
                    <a:lumMod val="65000"/>
                    <a:lumOff val="35000"/>
                  </a:schemeClr>
                </a:solidFill>
              </a:rPr>
              <a:t>Pia hatupaswi kugombana na wengine.</a:t>
            </a:r>
            <a:endParaRPr xmlns:a="http://schemas.openxmlformats.org/drawingml/2006/main" lang="en-US" altLang="ko-KR" sz="3600">
              <a:solidFill>
                <a:schemeClr val="tx1">
                  <a:lumMod val="65000"/>
                  <a:lumOff val="35000"/>
                </a:schemeClr>
              </a:solidFill>
            </a:endParaRPr>
          </a:p>
          <a:p>
            <a:pPr xmlns:a="http://schemas.openxmlformats.org/drawingml/2006/main" algn="ctr">
              <a:defRPr/>
            </a:pPr>
            <a:r xmlns:a="http://schemas.openxmlformats.org/drawingml/2006/main">
              <a:rPr lang="sw" altLang="ko-KR" sz="3600">
                <a:solidFill>
                  <a:schemeClr val="tx1">
                    <a:lumMod val="65000"/>
                    <a:lumOff val="35000"/>
                  </a:schemeClr>
                </a:solidFill>
              </a:rPr>
              <a:t>Tunapaswa kuwapenda na kuwasamehe wengine.</a:t>
            </a:r>
            <a:endParaRPr xmlns:a="http://schemas.openxmlformats.org/drawingml/2006/main" lang="en-US" altLang="ko-KR"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9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27384"/>
            <a:ext cx="4053592" cy="568404"/>
          </a:xfrm>
          <a:prstGeom prst="rect">
            <a:avLst/>
          </a:prstGeom>
          <a:noFill/>
        </p:spPr>
        <p:txBody>
          <a:bodyPr wrap="square">
            <a:spAutoFit/>
          </a:bodyPr>
          <a:lstStyle/>
          <a:p>
            <a:pPr xmlns:a="http://schemas.openxmlformats.org/drawingml/2006/main" algn="ctr">
              <a:defRPr/>
            </a:pPr>
            <a:r xmlns:a="http://schemas.openxmlformats.org/drawingml/2006/main">
              <a:rPr lang="sw" altLang="ko-KR" sz="3200"/>
              <a:t>Mungu yupo??</a:t>
            </a:r>
            <a:r xmlns:a="http://schemas.openxmlformats.org/drawingml/2006/main">
              <a:rPr lang="sw"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95536" y="1772816"/>
            <a:ext cx="8208912" cy="635104"/>
          </a:xfrm>
          <a:prstGeom prst="rect">
            <a:avLst/>
          </a:prstGeom>
          <a:noFill/>
        </p:spPr>
        <p:txBody>
          <a:bodyPr wrap="square">
            <a:spAutoFit/>
          </a:bodyPr>
          <a:lstStyle/>
          <a:p>
            <a:pPr xmlns:a="http://schemas.openxmlformats.org/drawingml/2006/main" lvl="0">
              <a:defRPr/>
            </a:pPr>
            <a:r xmlns:a="http://schemas.openxmlformats.org/drawingml/2006/main">
              <a:rPr lang="sw" altLang="ko-KR" sz="3600">
                <a:solidFill>
                  <a:srgbClr val="c00000"/>
                </a:solidFill>
              </a:rPr>
              <a:t>Mungu….</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2833301"/>
          </a:xfrm>
          <a:prstGeom prst="rect">
            <a:avLst/>
          </a:prstGeom>
          <a:noFill/>
        </p:spPr>
        <p:txBody>
          <a:bodyPr wrap="square">
            <a:spAutoFit/>
          </a:bodyPr>
          <a:lstStyle/>
          <a:p>
            <a:pPr xmlns:a="http://schemas.openxmlformats.org/drawingml/2006/main" lvl="0">
              <a:defRPr/>
            </a:pPr>
            <a:r xmlns:a="http://schemas.openxmlformats.org/drawingml/2006/main">
              <a:rPr lang="sw" altLang="ko-KR" sz="3600">
                <a:solidFill>
                  <a:schemeClr val="tx1">
                    <a:lumMod val="65000"/>
                    <a:lumOff val="35000"/>
                  </a:schemeClr>
                </a:solidFill>
              </a:rPr>
              <a:t>Anachukia wale wanaogombana na wengine.</a:t>
            </a:r>
            <a:endParaRPr xmlns:a="http://schemas.openxmlformats.org/drawingml/2006/main" lang="en-US" altLang="ko-KR" sz="3600">
              <a:solidFill>
                <a:schemeClr val="tx1">
                  <a:lumMod val="65000"/>
                  <a:lumOff val="35000"/>
                </a:schemeClr>
              </a:solidFill>
            </a:endParaRPr>
          </a:p>
          <a:p>
            <a:pPr lvl="0">
              <a:defRPr/>
            </a:pPr>
            <a:endParaRPr lang="en-US" altLang="ko-KR" sz="3600">
              <a:solidFill>
                <a:schemeClr val="tx1">
                  <a:lumMod val="65000"/>
                  <a:lumOff val="35000"/>
                </a:schemeClr>
              </a:solidFill>
            </a:endParaRPr>
          </a:p>
          <a:p>
            <a:pPr xmlns:a="http://schemas.openxmlformats.org/drawingml/2006/main" lvl="0">
              <a:defRPr/>
            </a:pPr>
            <a:r xmlns:a="http://schemas.openxmlformats.org/drawingml/2006/main">
              <a:rPr lang="sw" altLang="ko-KR" sz="3600">
                <a:solidFill>
                  <a:schemeClr val="tx1">
                    <a:lumMod val="65000"/>
                    <a:lumOff val="35000"/>
                  </a:schemeClr>
                </a:solidFill>
              </a:rPr>
              <a:t>Anawapenda wale wanaopendana.</a:t>
            </a:r>
            <a:endParaRPr xmlns:a="http://schemas.openxmlformats.org/drawingml/2006/main" lang="en-US" altLang="ko-KR"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9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p>
            <a:pPr xmlns:a="http://schemas.openxmlformats.org/drawingml/2006/main" algn="ctr">
              <a:defRPr/>
            </a:pPr>
            <a:r xmlns:a="http://schemas.openxmlformats.org/drawingml/2006/main">
              <a:rPr lang="sw" altLang="ko-KR" sz="4000">
                <a:solidFill>
                  <a:srgbClr val="ff0000"/>
                </a:solidFill>
              </a:rPr>
              <a:t>Jaribio la leo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23528" y="1340768"/>
            <a:ext cx="8424936" cy="1181452"/>
          </a:xfrm>
          <a:prstGeom prst="rect">
            <a:avLst/>
          </a:prstGeom>
          <a:noFill/>
        </p:spPr>
        <p:txBody>
          <a:bodyPr wrap="square">
            <a:spAutoFit/>
          </a:bodyPr>
          <a:lstStyle/>
          <a:p>
            <a:pPr xmlns:a="http://schemas.openxmlformats.org/drawingml/2006/main" lvl="0">
              <a:defRPr/>
            </a:pPr>
            <a:r xmlns:a="http://schemas.openxmlformats.org/drawingml/2006/main">
              <a:rPr lang="sw" altLang="ko-KR" sz="3600">
                <a:solidFill>
                  <a:schemeClr val="tx1">
                    <a:lumMod val="65000"/>
                    <a:lumOff val="35000"/>
                  </a:schemeClr>
                </a:solidFill>
              </a:rPr>
              <a:t>Isaka aliteseka kwa sababu ya nini wakati mgumu?</a:t>
            </a:r>
            <a:endParaRPr xmlns:a="http://schemas.openxmlformats.org/drawingml/2006/main" lang="en-US" altLang="ko-KR" sz="36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p>
            <a:pPr xmlns:a="http://schemas.openxmlformats.org/drawingml/2006/main" lvl="0">
              <a:defRPr/>
            </a:pPr>
            <a:r xmlns:a="http://schemas.openxmlformats.org/drawingml/2006/main">
              <a:rPr lang="sw" altLang="en-US" sz="2800">
                <a:solidFill>
                  <a:schemeClr val="tx1">
                    <a:lumMod val="65000"/>
                    <a:lumOff val="35000"/>
                  </a:schemeClr>
                </a:solidFill>
              </a:rPr>
              <a:t>① </a:t>
            </a:r>
            <a:r xmlns:a="http://schemas.openxmlformats.org/drawingml/2006/main">
              <a:rPr lang="sw" altLang="ko-KR" sz="2800">
                <a:solidFill>
                  <a:schemeClr val="tx1">
                    <a:lumMod val="65000"/>
                    <a:lumOff val="35000"/>
                  </a:schemeClr>
                </a:solidFill>
              </a:rPr>
              <a:t>nyumba</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11418"/>
          </a:xfrm>
          <a:prstGeom prst="rect">
            <a:avLst/>
          </a:prstGeom>
          <a:noFill/>
        </p:spPr>
        <p:txBody>
          <a:bodyPr wrap="square">
            <a:spAutoFit/>
          </a:bodyPr>
          <a:lstStyle/>
          <a:p>
            <a:pPr xmlns:a="http://schemas.openxmlformats.org/drawingml/2006/main" lvl="0">
              <a:defRPr/>
            </a:pPr>
            <a:r xmlns:a="http://schemas.openxmlformats.org/drawingml/2006/main">
              <a:rPr lang="sw" altLang="en-US" sz="2800">
                <a:solidFill>
                  <a:schemeClr val="tx1">
                    <a:lumMod val="65000"/>
                    <a:lumOff val="35000"/>
                  </a:schemeClr>
                </a:solidFill>
              </a:rPr>
              <a:t>② </a:t>
            </a:r>
            <a:r xmlns:a="http://schemas.openxmlformats.org/drawingml/2006/main">
              <a:rPr lang="sw" altLang="ko-KR" sz="2800">
                <a:solidFill>
                  <a:schemeClr val="tx1">
                    <a:lumMod val="65000"/>
                    <a:lumOff val="35000"/>
                  </a:schemeClr>
                </a:solidFill>
              </a:rPr>
              <a:t>mwana-kondoo</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a:spAutoFit/>
          </a:bodyPr>
          <a:lstStyle/>
          <a:p>
            <a:pPr xmlns:a="http://schemas.openxmlformats.org/drawingml/2006/main" lvl="0">
              <a:defRPr/>
            </a:pPr>
            <a:r xmlns:a="http://schemas.openxmlformats.org/drawingml/2006/main">
              <a:rPr lang="sw" altLang="en-US" sz="2800">
                <a:solidFill>
                  <a:schemeClr val="dk1"/>
                </a:solidFill>
              </a:rPr>
              <a:t>③ </a:t>
            </a:r>
            <a:r xmlns:a="http://schemas.openxmlformats.org/drawingml/2006/main">
              <a:rPr lang="sw" altLang="ko-KR" sz="2800">
                <a:solidFill>
                  <a:schemeClr val="dk1"/>
                </a:solidFill>
              </a:rPr>
              <a:t>vizuri</a:t>
            </a:r>
            <a:endParaRPr xmlns:a="http://schemas.openxmlformats.org/drawingml/2006/main" lang="en-US" altLang="ko-KR" sz="2800">
              <a:solidFill>
                <a:schemeClr val="dk1"/>
              </a:solidFill>
            </a:endParaRPr>
          </a:p>
        </p:txBody>
      </p:sp>
      <p:sp>
        <p:nvSpPr>
          <p:cNvPr id="19" name="TextBox 18"/>
          <p:cNvSpPr txBox="1"/>
          <p:nvPr/>
        </p:nvSpPr>
        <p:spPr>
          <a:xfrm>
            <a:off x="323528" y="5138028"/>
            <a:ext cx="8712968" cy="523220"/>
          </a:xfrm>
          <a:prstGeom prst="rect">
            <a:avLst/>
          </a:prstGeom>
          <a:noFill/>
        </p:spPr>
        <p:txBody>
          <a:bodyPr wrap="square">
            <a:spAutoFit/>
          </a:bodyPr>
          <a:lstStyle/>
          <a:p>
            <a:pPr xmlns:a="http://schemas.openxmlformats.org/drawingml/2006/main" lvl="0">
              <a:defRPr/>
            </a:pPr>
            <a:r xmlns:a="http://schemas.openxmlformats.org/drawingml/2006/main">
              <a:rPr lang="sw" altLang="en-US" sz="2800">
                <a:solidFill>
                  <a:schemeClr val="tx1">
                    <a:lumMod val="65000"/>
                    <a:lumOff val="35000"/>
                  </a:schemeClr>
                </a:solidFill>
              </a:rPr>
              <a:t>④ </a:t>
            </a:r>
            <a:r xmlns:a="http://schemas.openxmlformats.org/drawingml/2006/main">
              <a:rPr lang="sw" altLang="ko-KR" sz="2800">
                <a:solidFill>
                  <a:schemeClr val="tx1">
                    <a:lumMod val="65000"/>
                    <a:lumOff val="35000"/>
                  </a:schemeClr>
                </a:solidFill>
              </a:rPr>
              <a:t>familia</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4365104"/>
            <a:ext cx="8712968" cy="519316"/>
          </a:xfrm>
          <a:prstGeom prst="rect">
            <a:avLst/>
          </a:prstGeom>
          <a:noFill/>
        </p:spPr>
        <p:txBody>
          <a:bodyPr wrap="square">
            <a:spAutoFit/>
          </a:bodyPr>
          <a:lstStyle/>
          <a:p>
            <a:pPr xmlns:a="http://schemas.openxmlformats.org/drawingml/2006/main" lvl="0">
              <a:defRPr/>
            </a:pPr>
            <a:r xmlns:a="http://schemas.openxmlformats.org/drawingml/2006/main">
              <a:rPr lang="sw" altLang="en-US" sz="2800">
                <a:solidFill>
                  <a:srgbClr val="ff0000"/>
                </a:solidFill>
              </a:rPr>
              <a:t>③ </a:t>
            </a:r>
            <a:r xmlns:a="http://schemas.openxmlformats.org/drawingml/2006/main">
              <a:rPr lang="sw" altLang="ko-KR" sz="2800">
                <a:solidFill>
                  <a:srgbClr val="ff0000"/>
                </a:solidFill>
              </a:rPr>
              <a:t>vizuri</a:t>
            </a:r>
            <a:endParaRPr xmlns:a="http://schemas.openxmlformats.org/drawingml/2006/main" lang="ko-KR" altLang="en-US" sz="2800">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9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sw" altLang="ko-KR" sz="4000">
                <a:solidFill>
                  <a:srgbClr val="ff0000"/>
                </a:solidFill>
              </a:rPr>
              <a:t>Neno la leo</a:t>
            </a:r>
            <a:endParaRPr xmlns:a="http://schemas.openxmlformats.org/drawingml/2006/main" lang="en-US" altLang="ko-KR"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539552" y="1412776"/>
            <a:ext cx="8208912" cy="3385919"/>
          </a:xfrm>
          <a:prstGeom prst="rect">
            <a:avLst/>
          </a:prstGeom>
          <a:noFill/>
        </p:spPr>
        <p:txBody>
          <a:bodyPr wrap="square">
            <a:spAutoFit/>
          </a:bodyPr>
          <a:lstStyle/>
          <a:p>
            <a:pPr xmlns:a="http://schemas.openxmlformats.org/drawingml/2006/main" lvl="0">
              <a:defRPr/>
            </a:pPr>
            <a:r xmlns:a="http://schemas.openxmlformats.org/drawingml/2006/main">
              <a:rPr lang="sw" altLang="ko-KR" sz="3600">
                <a:solidFill>
                  <a:schemeClr val="bg1">
                    <a:lumMod val="50000"/>
                  </a:schemeClr>
                </a:solidFill>
              </a:rPr>
              <a:t>Akatoka hapo akachimba kisima kingine, wala hakuna mtu aliyekigombania.</a:t>
            </a:r>
            <a:endParaRPr xmlns:a="http://schemas.openxmlformats.org/drawingml/2006/main" lang="en-US" altLang="ko-KR" sz="3600">
              <a:solidFill>
                <a:schemeClr val="bg1">
                  <a:lumMod val="50000"/>
                </a:schemeClr>
              </a:solidFill>
            </a:endParaRPr>
          </a:p>
          <a:p>
            <a:pPr xmlns:a="http://schemas.openxmlformats.org/drawingml/2006/main" lvl="0">
              <a:defRPr/>
            </a:pPr>
            <a:r xmlns:a="http://schemas.openxmlformats.org/drawingml/2006/main">
              <a:rPr lang="sw" altLang="ko-KR" sz="3600">
                <a:solidFill>
                  <a:schemeClr val="bg1">
                    <a:lumMod val="50000"/>
                  </a:schemeClr>
                </a:solidFill>
              </a:rPr>
              <a:t>Akakiita Rehobothi, akisema, Sasa BWANA ametupa nafasi</a:t>
            </a:r>
            <a:endParaRPr xmlns:a="http://schemas.openxmlformats.org/drawingml/2006/main" lang="en-US" altLang="ko-KR" sz="3600">
              <a:solidFill>
                <a:schemeClr val="bg1">
                  <a:lumMod val="50000"/>
                </a:schemeClr>
              </a:solidFill>
            </a:endParaRPr>
          </a:p>
          <a:p>
            <a:pPr xmlns:a="http://schemas.openxmlformats.org/drawingml/2006/main" lvl="0">
              <a:defRPr/>
            </a:pPr>
            <a:r xmlns:a="http://schemas.openxmlformats.org/drawingml/2006/main">
              <a:rPr lang="sw" altLang="ko-KR" sz="3600">
                <a:solidFill>
                  <a:schemeClr val="bg1">
                    <a:lumMod val="50000"/>
                  </a:schemeClr>
                </a:solidFill>
              </a:rPr>
              <a:t>nasi tutasitawi katika nchi."</a:t>
            </a:r>
            <a:endParaRPr xmlns:a="http://schemas.openxmlformats.org/drawingml/2006/main" lang="en-US" altLang="ko-KR" sz="3600">
              <a:solidFill>
                <a:schemeClr val="bg1">
                  <a:lumMod val="50000"/>
                </a:schemeClr>
              </a:solidFill>
            </a:endParaRPr>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sw" altLang="ko-KR" sz="2800">
                <a:solidFill>
                  <a:schemeClr val="tx1">
                    <a:lumMod val="65000"/>
                    <a:lumOff val="35000"/>
                  </a:schemeClr>
                </a:solidFill>
              </a:rPr>
              <a:t>Mwanzo</a:t>
            </a:r>
            <a:r xmlns:a="http://schemas.openxmlformats.org/drawingml/2006/main">
              <a:rPr lang="sw" altLang="en-US" sz="2800">
                <a:solidFill>
                  <a:schemeClr val="tx1">
                    <a:lumMod val="65000"/>
                    <a:lumOff val="35000"/>
                  </a:schemeClr>
                </a:solidFill>
              </a:rPr>
              <a:t> </a:t>
            </a:r>
            <a:r xmlns:a="http://schemas.openxmlformats.org/drawingml/2006/main">
              <a:rPr lang="sw" altLang="ko-KR" sz="2800">
                <a:solidFill>
                  <a:schemeClr val="tx1">
                    <a:lumMod val="65000"/>
                    <a:lumOff val="35000"/>
                  </a:schemeClr>
                </a:solidFill>
              </a:rPr>
              <a:t>26:</a:t>
            </a:r>
            <a:r xmlns:a="http://schemas.openxmlformats.org/drawingml/2006/main">
              <a:rPr lang="sw" altLang="en-US" sz="2800">
                <a:solidFill>
                  <a:schemeClr val="tx1">
                    <a:lumMod val="65000"/>
                    <a:lumOff val="35000"/>
                  </a:schemeClr>
                </a:solidFill>
              </a:rPr>
              <a:t> </a:t>
            </a:r>
            <a:r xmlns:a="http://schemas.openxmlformats.org/drawingml/2006/main">
              <a:rPr lang="sw" altLang="ko-KR" sz="2800">
                <a:solidFill>
                  <a:schemeClr val="tx1">
                    <a:lumMod val="65000"/>
                    <a:lumOff val="35000"/>
                  </a:schemeClr>
                </a:solidFill>
              </a:rPr>
              <a:t>22</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9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2957388" cy="369332"/>
          </a:xfrm>
          <a:prstGeom prst="rect">
            <a:avLst/>
          </a:prstGeom>
          <a:noFill/>
        </p:spPr>
        <p:txBody>
          <a:bodyPr wrap="square">
            <a:spAutoFit/>
          </a:bodyPr>
          <a:lstStyle/>
          <a:p>
            <a:pPr xmlns:a="http://schemas.openxmlformats.org/drawingml/2006/main" lvl="0">
              <a:defRPr/>
            </a:pPr>
            <a:r xmlns:a="http://schemas.openxmlformats.org/drawingml/2006/main">
              <a:rPr lang="sw" altLang="ko-KR" b="1">
                <a:solidFill>
                  <a:schemeClr val="tx1">
                    <a:lumMod val="50000"/>
                    <a:lumOff val="50000"/>
                  </a:schemeClr>
                </a:solidFill>
              </a:rPr>
              <a:t>Na.10</a:t>
            </a:r>
            <a:r xmlns:a="http://schemas.openxmlformats.org/drawingml/2006/main">
              <a:rPr lang="sw" altLang="en-US" b="1">
                <a:solidFill>
                  <a:schemeClr val="tx1">
                    <a:lumMod val="50000"/>
                    <a:lumOff val="50000"/>
                  </a:schemeClr>
                </a:solidFill>
              </a:rPr>
              <a:t> </a:t>
            </a:r>
            <a:r xmlns:a="http://schemas.openxmlformats.org/drawingml/2006/main">
              <a:rPr lang="sw" altLang="ko-KR" b="1">
                <a:solidFill>
                  <a:schemeClr val="tx1">
                    <a:lumMod val="50000"/>
                    <a:lumOff val="50000"/>
                  </a:schemeClr>
                </a:solidFill>
              </a:rPr>
              <a:t>The</a:t>
            </a:r>
            <a:r xmlns:a="http://schemas.openxmlformats.org/drawingml/2006/main">
              <a:rPr lang="sw" altLang="en-US" b="1">
                <a:solidFill>
                  <a:schemeClr val="tx1">
                    <a:lumMod val="50000"/>
                    <a:lumOff val="50000"/>
                  </a:schemeClr>
                </a:solidFill>
              </a:rPr>
              <a:t> </a:t>
            </a:r>
            <a:r xmlns:a="http://schemas.openxmlformats.org/drawingml/2006/main">
              <a:rPr lang="sw" altLang="ko-KR" b="1">
                <a:solidFill>
                  <a:schemeClr val="tx1">
                    <a:lumMod val="50000"/>
                    <a:lumOff val="50000"/>
                  </a:schemeClr>
                </a:solidFill>
              </a:rPr>
              <a:t>Neno</a:t>
            </a:r>
            <a:r xmlns:a="http://schemas.openxmlformats.org/drawingml/2006/main">
              <a:rPr lang="sw" altLang="en-US" b="1">
                <a:solidFill>
                  <a:schemeClr val="tx1">
                    <a:lumMod val="50000"/>
                    <a:lumOff val="50000"/>
                  </a:schemeClr>
                </a:solidFill>
              </a:rPr>
              <a:t> </a:t>
            </a:r>
            <a:r xmlns:a="http://schemas.openxmlformats.org/drawingml/2006/main">
              <a:rPr lang="sw" altLang="ko-KR" b="1">
                <a:solidFill>
                  <a:schemeClr val="tx1">
                    <a:lumMod val="50000"/>
                    <a:lumOff val="50000"/>
                  </a:schemeClr>
                </a:solidFill>
              </a:rPr>
              <a:t>ya</a:t>
            </a:r>
            <a:r xmlns:a="http://schemas.openxmlformats.org/drawingml/2006/main">
              <a:rPr lang="sw" altLang="en-US" b="1">
                <a:solidFill>
                  <a:schemeClr val="tx1">
                    <a:lumMod val="50000"/>
                    <a:lumOff val="50000"/>
                  </a:schemeClr>
                </a:solidFill>
              </a:rPr>
              <a:t> </a:t>
            </a:r>
            <a:r xmlns:a="http://schemas.openxmlformats.org/drawingml/2006/main">
              <a:rPr lang="sw" altLang="ko-KR" b="1">
                <a:solidFill>
                  <a:schemeClr val="tx1">
                    <a:lumMod val="50000"/>
                    <a:lumOff val="50000"/>
                  </a:schemeClr>
                </a:solidFill>
              </a:rPr>
              <a:t>Mungu</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rot="0">
            <a:off x="-15730" y="23842"/>
            <a:ext cx="9239373" cy="1075197"/>
            <a:chOff x="13147" y="44624"/>
            <a:chExt cx="9311381" cy="1075197"/>
          </a:xfrm>
        </p:grpSpPr>
        <p:pic>
          <p:nvPicPr>
            <p:cNvPr id="1028" name="Picture 4" descr="D:\bk\bacdk1.png"/>
            <p:cNvPicPr>
              <a:picLocks noChangeAspect="1" noChangeArrowheads="1"/>
            </p:cNvPicPr>
            <p:nvPr/>
          </p:nvPicPr>
          <p:blipFill rotWithShape="1">
            <a:blip r:embed="rId2"/>
            <a:srcRect b="32580"/>
            <a:stretch>
              <a:fillRect/>
            </a:stretch>
          </p:blipFill>
          <p:spPr>
            <a:xfrm>
              <a:off x="13147" y="44624"/>
              <a:ext cx="6935117" cy="1075197"/>
            </a:xfrm>
            <a:prstGeom prst="rect">
              <a:avLst/>
            </a:prstGeom>
            <a:noFill/>
          </p:spPr>
        </p:pic>
        <p:pic>
          <p:nvPicPr>
            <p:cNvPr id="9" name="Picture 4" descr="D:\bk\bacdk1.png"/>
            <p:cNvPicPr>
              <a:picLocks noChangeAspect="1" noChangeArrowheads="1"/>
            </p:cNvPicPr>
            <p:nvPr/>
          </p:nvPicPr>
          <p:blipFill rotWithShape="1">
            <a:blip r:embed="rId3"/>
            <a:srcRect r="66060" b="32600"/>
            <a:stretch>
              <a:fillRect/>
            </a:stretch>
          </p:blipFill>
          <p:spPr>
            <a:xfrm>
              <a:off x="6970696" y="44819"/>
              <a:ext cx="2353832" cy="1075002"/>
            </a:xfrm>
            <a:prstGeom prst="rect">
              <a:avLst/>
            </a:prstGeom>
            <a:noFill/>
          </p:spPr>
        </p:pic>
      </p:grpSp>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4"/>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5"/>
            <a:srcRect t="66340" r="66060"/>
            <a:stretch>
              <a:fillRect/>
            </a:stretch>
          </p:blipFill>
          <p:spPr>
            <a:xfrm>
              <a:off x="6970696" y="1102889"/>
              <a:ext cx="2353832" cy="536826"/>
            </a:xfrm>
            <a:prstGeom prst="rect">
              <a:avLst/>
            </a:prstGeom>
            <a:noFill/>
          </p:spPr>
        </p:pic>
      </p:grpSp>
      <p:pic>
        <p:nvPicPr>
          <p:cNvPr id="1029" name="Picture 5" descr="D:\bk\bklogo2_1-1.png"/>
          <p:cNvPicPr>
            <a:picLocks noChangeAspect="1" noChangeArrowheads="1"/>
          </p:cNvPicPr>
          <p:nvPr/>
        </p:nvPicPr>
        <p:blipFill rotWithShape="1">
          <a:blip r:embed="rId6"/>
          <a:srcRect/>
          <a:stretch>
            <a:fillRect/>
          </a:stretch>
        </p:blipFill>
        <p:spPr>
          <a:xfrm>
            <a:off x="717027" y="3665185"/>
            <a:ext cx="2592288" cy="2592288"/>
          </a:xfrm>
          <a:prstGeom prst="rect">
            <a:avLst/>
          </a:prstGeom>
          <a:noFill/>
        </p:spPr>
      </p:pic>
      <p:pic>
        <p:nvPicPr>
          <p:cNvPr id="16" name="Picture 5" descr="D:\bk\bklogo2_1-1.png"/>
          <p:cNvPicPr>
            <a:picLocks noChangeAspect="1" noChangeArrowheads="1"/>
          </p:cNvPicPr>
          <p:nvPr/>
        </p:nvPicPr>
        <p:blipFill rotWithShape="1">
          <a:blip r:embed="rId7"/>
          <a:srcRect t="65930"/>
          <a:stretch>
            <a:fillRect/>
          </a:stretch>
        </p:blipFill>
        <p:spPr>
          <a:xfrm>
            <a:off x="715311" y="5381842"/>
            <a:ext cx="2594003" cy="868597"/>
          </a:xfrm>
          <a:prstGeom prst="rect">
            <a:avLst/>
          </a:prstGeom>
          <a:noFill/>
        </p:spPr>
      </p:pic>
      <p:sp>
        <p:nvSpPr>
          <p:cNvPr id="14" name="TextBox 13"/>
          <p:cNvSpPr txBox="1"/>
          <p:nvPr/>
        </p:nvSpPr>
        <p:spPr>
          <a:xfrm>
            <a:off x="-7186" y="1916832"/>
            <a:ext cx="3931114" cy="2291313"/>
          </a:xfrm>
          <a:prstGeom prst="rect">
            <a:avLst/>
          </a:prstGeom>
          <a:noFill/>
        </p:spPr>
        <p:txBody>
          <a:bodyPr wrap="square">
            <a:spAutoFit/>
          </a:bodyPr>
          <a:lstStyle/>
          <a:p>
            <a:pPr xmlns:a="http://schemas.openxmlformats.org/drawingml/2006/main" algn="ctr">
              <a:defRPr/>
            </a:pPr>
            <a:r xmlns:a="http://schemas.openxmlformats.org/drawingml/2006/main">
              <a:rPr lang="sw" altLang="ko-KR" sz="3600"/>
              <a:t>Esau aliuza haki ya mzaliwa wa kwanza</a:t>
            </a:r>
            <a:endParaRPr xmlns:a="http://schemas.openxmlformats.org/drawingml/2006/main" lang="en-US" altLang="ko-KR" sz="3600"/>
          </a:p>
          <a:p>
            <a:pPr xmlns:a="http://schemas.openxmlformats.org/drawingml/2006/main" algn="ctr">
              <a:defRPr/>
            </a:pPr>
            <a:r xmlns:a="http://schemas.openxmlformats.org/drawingml/2006/main">
              <a:rPr lang="sw" altLang="ko-KR" sz="3600"/>
              <a:t>kwa bakuli moja la kitoweo chekundu</a:t>
            </a:r>
            <a:endParaRPr xmlns:a="http://schemas.openxmlformats.org/drawingml/2006/main" lang="en-US" altLang="ko-KR" sz="36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pic>
        <p:nvPicPr>
          <p:cNvPr id="6" name="그림 5"/>
          <p:cNvPicPr>
            <a:picLocks noChangeAspect="1"/>
          </p:cNvPicPr>
          <p:nvPr/>
        </p:nvPicPr>
        <p:blipFill rotWithShape="1">
          <a:blip r:embed="rId8"/>
          <a:stretch>
            <a:fillRect/>
          </a:stretch>
        </p:blipFill>
        <p:spPr>
          <a:xfrm>
            <a:off x="3773016" y="1847288"/>
            <a:ext cx="5364088" cy="4023066"/>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sw" altLang="ko-KR" sz="4000">
                <a:solidFill>
                  <a:srgbClr val="ff0000"/>
                </a:solidFill>
              </a:rPr>
              <a:t>Neno la Leo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539552" y="1844824"/>
            <a:ext cx="8243142" cy="3382496"/>
          </a:xfrm>
          <a:prstGeom prst="rect">
            <a:avLst/>
          </a:prstGeom>
          <a:noFill/>
        </p:spPr>
        <p:txBody>
          <a:bodyPr wrap="square">
            <a:spAutoFit/>
          </a:bodyPr>
          <a:lstStyle/>
          <a:p>
            <a:pPr xmlns:a="http://schemas.openxmlformats.org/drawingml/2006/main" lvl="0">
              <a:defRPr/>
            </a:pPr>
            <a:r xmlns:a="http://schemas.openxmlformats.org/drawingml/2006/main">
              <a:rPr lang="sw" altLang="ko-KR" sz="3600">
                <a:solidFill>
                  <a:schemeClr val="bg1">
                    <a:lumMod val="50000"/>
                  </a:schemeClr>
                </a:solidFill>
              </a:rPr>
              <a:t>Kisha Yakobo akampa Esau mkate na mchuzi wa dengu.</a:t>
            </a:r>
            <a:endParaRPr xmlns:a="http://schemas.openxmlformats.org/drawingml/2006/main" lang="en-US" altLang="ko-KR" sz="3600">
              <a:solidFill>
                <a:schemeClr val="bg1">
                  <a:lumMod val="50000"/>
                </a:schemeClr>
              </a:solidFill>
            </a:endParaRPr>
          </a:p>
          <a:p>
            <a:pPr xmlns:a="http://schemas.openxmlformats.org/drawingml/2006/main" lvl="0">
              <a:defRPr/>
            </a:pPr>
            <a:r xmlns:a="http://schemas.openxmlformats.org/drawingml/2006/main">
              <a:rPr lang="sw" altLang="ko-KR" sz="3600">
                <a:solidFill>
                  <a:schemeClr val="bg1">
                    <a:lumMod val="50000"/>
                  </a:schemeClr>
                </a:solidFill>
              </a:rPr>
              <a:t>Alikula na kunywa, kisha akainuka na kuondoka.</a:t>
            </a:r>
            <a:endParaRPr xmlns:a="http://schemas.openxmlformats.org/drawingml/2006/main" lang="en-US" altLang="ko-KR" sz="3600">
              <a:solidFill>
                <a:schemeClr val="bg1">
                  <a:lumMod val="50000"/>
                </a:schemeClr>
              </a:solidFill>
            </a:endParaRPr>
          </a:p>
          <a:p>
            <a:pPr xmlns:a="http://schemas.openxmlformats.org/drawingml/2006/main" lvl="0">
              <a:defRPr/>
            </a:pPr>
            <a:r xmlns:a="http://schemas.openxmlformats.org/drawingml/2006/main">
              <a:rPr lang="sw" altLang="ko-KR" sz="3600">
                <a:solidFill>
                  <a:schemeClr val="bg1">
                    <a:lumMod val="50000"/>
                  </a:schemeClr>
                </a:solidFill>
              </a:rPr>
              <a:t>Kwa hiyo, Esau alidharau haki yake ya mzaliwa wa kwanza.</a:t>
            </a:r>
            <a:endParaRPr xmlns:a="http://schemas.openxmlformats.org/drawingml/2006/main" lang="en-US" altLang="ko-KR" sz="3600">
              <a:solidFill>
                <a:schemeClr val="bg1">
                  <a:lumMod val="50000"/>
                </a:schemeClr>
              </a:solidFill>
            </a:endParaRPr>
          </a:p>
          <a:p>
            <a:pPr xmlns:a="http://schemas.openxmlformats.org/drawingml/2006/main" lvl="0">
              <a:defRPr/>
            </a:pPr>
            <a:r xmlns:a="http://schemas.openxmlformats.org/drawingml/2006/main">
              <a:rPr lang="sw" altLang="ko-KR" sz="3600">
                <a:solidFill>
                  <a:schemeClr val="bg1">
                    <a:lumMod val="50000"/>
                  </a:schemeClr>
                </a:solidFill>
              </a:rPr>
              <a:t>                                                                 </a:t>
            </a:r>
            <a:endParaRPr xmlns:a="http://schemas.openxmlformats.org/drawingml/2006/main" lang="ko-KR" altLang="en-US" sz="3600">
              <a:solidFill>
                <a:schemeClr val="bg1">
                  <a:lumMod val="50000"/>
                </a:schemeClr>
              </a:solidFill>
            </a:endParaRPr>
          </a:p>
        </p:txBody>
      </p:sp>
      <p:sp>
        <p:nvSpPr>
          <p:cNvPr id="24" name="TextBox 23"/>
          <p:cNvSpPr txBox="1"/>
          <p:nvPr/>
        </p:nvSpPr>
        <p:spPr>
          <a:xfrm>
            <a:off x="4930037" y="5513116"/>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sw" altLang="ko-KR" sz="2800">
                <a:solidFill>
                  <a:schemeClr val="bg1">
                    <a:lumMod val="50000"/>
                  </a:schemeClr>
                </a:solidFill>
              </a:rPr>
              <a:t>Mwanzo 25:34</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theme/theme1.xml><?xml version="1.0" encoding="utf-8"?>
<a:theme xmlns:r="http://schemas.openxmlformats.org/officeDocument/2006/relationships" xmlns:c="http://schemas.openxmlformats.org/drawingml/2006/chart" xmlns:dgm="http://schemas.openxmlformats.org/drawingml/2006/diagram" xmlns:dsp="http://schemas.microsoft.com/office/drawing/2008/diagram" xmlns:a="http://schemas.openxmlformats.org/drawingml/2006/main" xmlns:pic="http://schemas.openxmlformats.org/drawingml/2006/picture" xmlns:wp="http://schemas.openxmlformats.org/drawingml/2006/wordprocessingDrawing" xmlns:xdr="http://schemas.openxmlformats.org/drawingml/2006/spreadsheetDrawing" xmlns:p="http://schemas.openxmlformats.org/presentation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MS PGothic"/>
        <a:font script="Hang" typeface="맑은 고딕"/>
        <a:font script="Hans" typeface="SimSun"/>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MS PGothic"/>
        <a:font script="Hang" typeface="맑은 고딕"/>
        <a:font script="Hans" typeface="SimSu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r="http://schemas.openxmlformats.org/officeDocument/2006/relationships"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MS PGothic"/>
        <a:font script="Hang" typeface="맑은 고딕"/>
        <a:font script="Hans" typeface="SimSun"/>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MS PGothic"/>
        <a:font script="Hang" typeface="맑은 고딕"/>
        <a:font script="Hans" typeface="SimSu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r="http://schemas.openxmlformats.org/officeDocument/2006/relationships"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MS PGothic"/>
        <a:font script="Hang" typeface="맑은 고딕"/>
        <a:font script="Hans" typeface="SimSun"/>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MS PGothic"/>
        <a:font script="Hang" typeface="맑은 고딕"/>
        <a:font script="Hans" typeface="SimSu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r="http://schemas.openxmlformats.org/officeDocument/2006/relationships"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MS PGothic"/>
        <a:font script="Hang" typeface="맑은 고딕"/>
        <a:font script="Hans" typeface="SimSun"/>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MS PGothic"/>
        <a:font script="Hang" typeface="맑은 고딕"/>
        <a:font script="Hans" typeface="SimSu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r="http://schemas.openxmlformats.org/officeDocument/2006/relationships" xmlns:c="http://schemas.openxmlformats.org/drawingml/2006/chart" xmlns:dgm="http://schemas.openxmlformats.org/drawingml/2006/diagram" xmlns:dsp="http://schemas.microsoft.com/office/drawing/2008/diagram" xmlns:a="http://schemas.openxmlformats.org/drawingml/2006/main" xmlns:pic="http://schemas.openxmlformats.org/drawingml/2006/picture" xmlns:wp="http://schemas.openxmlformats.org/drawingml/2006/wordprocessingDrawing" xmlns:xdr="http://schemas.openxmlformats.org/drawingml/2006/spreadsheetDrawing" xmlns:p="http://schemas.openxmlformats.org/presentation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MS PGothic"/>
        <a:font script="Hang" typeface="맑은 고딕"/>
        <a:font script="Hans" typeface="SimSun"/>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MS PGothic"/>
        <a:font script="Hang" typeface="맑은 고딕"/>
        <a:font script="Hans" typeface="SimSu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r="http://schemas.openxmlformats.org/officeDocument/2006/relationships" xmlns:c="http://schemas.openxmlformats.org/drawingml/2006/chart" xmlns:dgm="http://schemas.openxmlformats.org/drawingml/2006/diagram" xmlns:dsp="http://schemas.microsoft.com/office/drawing/2008/diagram" xmlns:a="http://schemas.openxmlformats.org/drawingml/2006/main" xmlns:pic="http://schemas.openxmlformats.org/drawingml/2006/picture" xmlns:wp="http://schemas.openxmlformats.org/drawingml/2006/wordprocessingDrawing" xmlns:xdr="http://schemas.openxmlformats.org/drawingml/2006/spreadsheetDrawing" xmlns:p="http://schemas.openxmlformats.org/presentationml/2006/main" name="한컴오피스">
  <a:themeElements>
    <a:clrScheme name="한컴오피스">
      <a:dk1>
        <a:sysClr val="windowText" lastClr="000000"/>
      </a:dk1>
      <a:lt1>
        <a:sysClr val="window" lastClr="ffffff"/>
      </a:lt1>
      <a:dk2>
        <a:srgbClr val="1c3d62"/>
      </a:dk2>
      <a:lt2>
        <a:srgbClr val="e3dcc1"/>
      </a:lt2>
      <a:accent1>
        <a:srgbClr val="315f97"/>
      </a:accent1>
      <a:accent2>
        <a:srgbClr val="c75252"/>
      </a:accent2>
      <a:accent3>
        <a:srgbClr val="e9ae2b"/>
      </a:accent3>
      <a:accent4>
        <a:srgbClr val="699b37"/>
      </a:accent4>
      <a:accent5>
        <a:srgbClr val="358791"/>
      </a:accent5>
      <a:accent6>
        <a:srgbClr val="ca56a7"/>
      </a:accent6>
      <a:hlink>
        <a:srgbClr val="0000ff"/>
      </a:hlink>
      <a:folHlink>
        <a:srgbClr val="800080"/>
      </a:folHlink>
    </a:clrScheme>
    <a:fontScheme name="한컴오피스">
      <a:majorFont>
        <a:latin typeface="함초롬돋움"/>
        <a:ea typeface="함초롬돋움"/>
        <a:cs typeface="Times New Roman"/>
      </a:majorFont>
      <a:minorFont>
        <a:latin typeface="함초롬돋움"/>
        <a:ea typeface="함초롬돋움"/>
        <a:cs typeface="Times New Roman"/>
      </a:minorFont>
    </a:fontScheme>
    <a:fmtScheme name="한컴오피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12700" cap="flat" cmpd="sng" algn="ctr">
          <a:solidFill>
            <a:schemeClr val="phClr">
              <a:satMod val="105000"/>
            </a:scheme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75000"/>
              </a:srgbClr>
            </a:outerShdw>
          </a:effectLst>
        </a:effectStyle>
        <a:effectStyle>
          <a:effectLst>
            <a:outerShdw blurRad="38100" dist="25400" dir="5400000" rotWithShape="0">
              <a:srgbClr val="000000">
                <a:alpha val="75000"/>
              </a:srgbClr>
            </a:outerShdw>
          </a:effectLst>
        </a:effectStyle>
        <a:effectStyle>
          <a:effectLst>
            <a:reflection blurRad="12700" stA="26000" endPos="28000" dist="38100" dir="5400000" sy="-100000" rotWithShape="0"/>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ep:Properties xmlns:r="http://schemas.openxmlformats.org/officeDocument/2006/relationships" xmlns:ep="http://schemas.openxmlformats.org/officeDocument/2006/extended-properties" xmlns:vt="http://schemas.openxmlformats.org/officeDocument/2006/docPropsVTypes">
  <ep:Manager/>
  <ep:Company/>
  <ep:Words>4947</ep:Words>
  <ep:PresentationFormat>On-screen Show (4:3)</ep:PresentationFormat>
  <ep:Paragraphs>781</ep:Paragraphs>
  <ep:Slides>163</ep:Slides>
  <ep:Notes>6</ep:Notes>
  <ep:TotalTime>0</ep:TotalTime>
  <ep:HiddenSlides>0</ep:HiddenSlides>
  <ep:MMClips>0</ep:MMClips>
  <ep:HeadingPairs>
    <vt:vector size="4" baseType="variant">
      <vt:variant>
        <vt:lpstr>테마</vt:lpstr>
      </vt:variant>
      <vt:variant>
        <vt:i4>5</vt:i4>
      </vt:variant>
      <vt:variant>
        <vt:lpstr>슬라이드 제목</vt:lpstr>
      </vt:variant>
      <vt:variant>
        <vt:i4>163</vt:i4>
      </vt:variant>
    </vt:vector>
  </ep:HeadingPairs>
  <ep:TitlesOfParts>
    <vt:vector size="168" baseType="lpstr">
      <vt:lpstr>Office 테마</vt:lpstr>
      <vt:lpstr>Office 테마</vt:lpstr>
      <vt:lpstr>Office 테마</vt:lpstr>
      <vt:lpstr>Office 테마</vt:lpstr>
      <vt:lpstr>Office 테마</vt:lpstr>
      <vt:lpstr>PowerPoint Presentation</vt:lpstr>
      <vt:lpstr>PowerPoint Presentation</vt:lpstr>
      <vt:lpstr>PowerPoint Presentation</vt:lpstr>
      <vt:lpstr>PowerPoint Presentation</vt:lpstr>
      <vt:lpstr>슬라이드 5</vt:lpstr>
      <vt:lpstr>슬라이드 6</vt:lpstr>
      <vt:lpstr>슬라이드 7</vt:lpstr>
      <vt:lpstr>슬라이드 8</vt:lpstr>
      <vt:lpstr>슬라이드 9</vt:lpstr>
      <vt:lpstr>슬라이드 10</vt:lpstr>
      <vt:lpstr>슬라이드 11</vt:lpstr>
      <vt:lpstr>슬라이드 12</vt:lpstr>
      <vt:lpstr>슬라이드 13</vt:lpstr>
      <vt:lpstr>슬라이드 14</vt:lpstr>
      <vt:lpstr>슬라이드 15</vt:lpstr>
      <vt:lpstr>슬라이드 16</vt:lpstr>
      <vt:lpstr>슬라이드 17</vt:lpstr>
      <vt:lpstr>슬라이드 18</vt:lpstr>
      <vt:lpstr>슬라이드 19</vt:lpstr>
      <vt:lpstr>슬라이드 20</vt:lpstr>
      <vt:lpstr>슬라이드 21</vt:lpstr>
      <vt:lpstr>슬라이드 22</vt:lpstr>
      <vt:lpstr>슬라이드 23</vt:lpstr>
      <vt:lpstr>슬라이드 24</vt:lpstr>
      <vt:lpstr>슬라이드 25</vt:lpstr>
      <vt:lpstr>슬라이드 26</vt:lpstr>
      <vt:lpstr>슬라이드 27</vt:lpstr>
      <vt:lpstr>슬라이드 28</vt:lpstr>
      <vt:lpstr>슬라이드 29</vt:lpstr>
      <vt:lpstr>슬라이드 30</vt:lpstr>
      <vt:lpstr>슬라이드 31</vt:lpstr>
      <vt:lpstr>슬라이드 32</vt:lpstr>
      <vt:lpstr>슬라이드 33</vt:lpstr>
      <vt:lpstr>슬라이드 34</vt:lpstr>
      <vt:lpstr>슬라이드 35</vt:lpstr>
      <vt:lpstr>슬라이드 36</vt:lpstr>
      <vt:lpstr>슬라이드 37</vt:lpstr>
      <vt:lpstr>슬라이드 38</vt:lpstr>
      <vt:lpstr>슬라이드 39</vt:lpstr>
      <vt:lpstr>슬라이드 40</vt:lpstr>
      <vt:lpstr>슬라이드 41</vt:lpstr>
      <vt:lpstr>슬라이드 42</vt:lpstr>
      <vt:lpstr>슬라이드 43</vt:lpstr>
      <vt:lpstr>슬라이드 44</vt:lpstr>
      <vt:lpstr>슬라이드 45</vt:lpstr>
      <vt:lpstr>슬라이드 46</vt:lpstr>
      <vt:lpstr>슬라이드 47</vt:lpstr>
      <vt:lpstr>슬라이드 48</vt:lpstr>
      <vt:lpstr>슬라이드 49</vt:lpstr>
      <vt:lpstr>슬라이드 50</vt:lpstr>
      <vt:lpstr>슬라이드 51</vt:lpstr>
      <vt:lpstr>슬라이드 52</vt:lpstr>
      <vt:lpstr>슬라이드 53</vt:lpstr>
      <vt:lpstr>슬라이드 54</vt:lpstr>
      <vt:lpstr>슬라이드 55</vt:lpstr>
      <vt:lpstr>슬라이드 56</vt:lpstr>
      <vt:lpstr>슬라이드 57</vt:lpstr>
      <vt:lpstr>슬라이드 58</vt:lpstr>
      <vt:lpstr>슬라이드 59</vt:lpstr>
      <vt:lpstr>슬라이드 60</vt:lpstr>
      <vt:lpstr>슬라이드 61</vt:lpstr>
      <vt:lpstr>슬라이드 62</vt:lpstr>
      <vt:lpstr>슬라이드 63</vt:lpstr>
      <vt:lpstr>슬라이드 64</vt:lpstr>
      <vt:lpstr>슬라이드 65</vt:lpstr>
      <vt:lpstr>슬라이드 66</vt:lpstr>
      <vt:lpstr>슬라이드 67</vt:lpstr>
      <vt:lpstr>슬라이드 68</vt:lpstr>
      <vt:lpstr>슬라이드 69</vt:lpstr>
      <vt:lpstr>슬라이드 70</vt:lpstr>
      <vt:lpstr>슬라이드 71</vt:lpstr>
      <vt:lpstr>슬라이드 72</vt:lpstr>
      <vt:lpstr>슬라이드 73</vt:lpstr>
      <vt:lpstr>슬라이드 74</vt:lpstr>
      <vt:lpstr>슬라이드 75</vt:lpstr>
      <vt:lpstr>슬라이드 76</vt:lpstr>
      <vt:lpstr>슬라이드 77</vt:lpstr>
      <vt:lpstr>슬라이드 78</vt:lpstr>
      <vt:lpstr>슬라이드 79</vt:lpstr>
      <vt:lpstr>슬라이드 80</vt:lpstr>
      <vt:lpstr>슬라이드 81</vt:lpstr>
      <vt:lpstr>슬라이드 82</vt:lpstr>
      <vt:lpstr>슬라이드 83</vt:lpstr>
      <vt:lpstr>슬라이드 84</vt:lpstr>
      <vt:lpstr>슬라이드 85</vt:lpstr>
      <vt:lpstr>슬라이드 86</vt:lpstr>
      <vt:lpstr>슬라이드 87</vt:lpstr>
      <vt:lpstr>슬라이드 88</vt:lpstr>
      <vt:lpstr>슬라이드 89</vt:lpstr>
      <vt:lpstr>슬라이드 90</vt:lpstr>
      <vt:lpstr>슬라이드 91</vt:lpstr>
      <vt:lpstr>슬라이드 92</vt:lpstr>
      <vt:lpstr>슬라이드 93</vt:lpstr>
      <vt:lpstr>슬라이드 94</vt:lpstr>
      <vt:lpstr>슬라이드 95</vt:lpstr>
      <vt:lpstr>슬라이드 96</vt:lpstr>
      <vt:lpstr>슬라이드 97</vt:lpstr>
      <vt:lpstr>슬라이드 98</vt:lpstr>
      <vt:lpstr>슬라이드 99</vt:lpstr>
      <vt:lpstr>슬라이드 100</vt:lpstr>
      <vt:lpstr>슬라이드 101</vt:lpstr>
      <vt:lpstr>슬라이드 102</vt:lpstr>
      <vt:lpstr>슬라이드 103</vt:lpstr>
      <vt:lpstr>슬라이드 104</vt:lpstr>
      <vt:lpstr>슬라이드 105</vt:lpstr>
      <vt:lpstr>슬라이드 106</vt:lpstr>
      <vt:lpstr>슬라이드 107</vt:lpstr>
      <vt:lpstr>슬라이드 108</vt:lpstr>
      <vt:lpstr>슬라이드 109</vt:lpstr>
      <vt:lpstr>슬라이드 110</vt:lpstr>
      <vt:lpstr>슬라이드 111</vt:lpstr>
      <vt:lpstr>슬라이드 112</vt:lpstr>
      <vt:lpstr>슬라이드 113</vt:lpstr>
      <vt:lpstr>슬라이드 114</vt:lpstr>
      <vt:lpstr>슬라이드 115</vt:lpstr>
      <vt:lpstr>슬라이드 116</vt:lpstr>
      <vt:lpstr>슬라이드 117</vt:lpstr>
      <vt:lpstr>슬라이드 118</vt:lpstr>
      <vt:lpstr>슬라이드 119</vt:lpstr>
      <vt:lpstr>슬라이드 120</vt:lpstr>
      <vt:lpstr>슬라이드 121</vt:lpstr>
      <vt:lpstr>슬라이드 122</vt:lpstr>
      <vt:lpstr>슬라이드 123</vt:lpstr>
      <vt:lpstr>슬라이드 124</vt:lpstr>
      <vt:lpstr>슬라이드 125</vt:lpstr>
      <vt:lpstr>슬라이드 126</vt:lpstr>
      <vt:lpstr>슬라이드 127</vt:lpstr>
      <vt:lpstr>슬라이드 128</vt:lpstr>
      <vt:lpstr>슬라이드 129</vt:lpstr>
      <vt:lpstr>슬라이드 130</vt:lpstr>
      <vt:lpstr>슬라이드 131</vt:lpstr>
      <vt:lpstr>슬라이드 132</vt:lpstr>
      <vt:lpstr>슬라이드 133</vt:lpstr>
      <vt:lpstr>슬라이드 134</vt:lpstr>
      <vt:lpstr>슬라이드 135</vt:lpstr>
      <vt:lpstr>슬라이드 136</vt:lpstr>
      <vt:lpstr>슬라이드 137</vt:lpstr>
      <vt:lpstr>슬라이드 138</vt:lpstr>
      <vt:lpstr>슬라이드 139</vt:lpstr>
      <vt:lpstr>슬라이드 140</vt:lpstr>
      <vt:lpstr>슬라이드 141</vt:lpstr>
      <vt:lpstr>슬라이드 142</vt:lpstr>
      <vt:lpstr>슬라이드 143</vt:lpstr>
      <vt:lpstr>슬라이드 144</vt:lpstr>
      <vt:lpstr>슬라이드 145</vt:lpstr>
      <vt:lpstr>슬라이드 146</vt:lpstr>
      <vt:lpstr>슬라이드 147</vt:lpstr>
      <vt:lpstr>슬라이드 148</vt:lpstr>
      <vt:lpstr>슬라이드 149</vt:lpstr>
      <vt:lpstr>슬라이드 150</vt:lpstr>
      <vt:lpstr>슬라이드 151</vt:lpstr>
      <vt:lpstr>슬라이드 152</vt:lpstr>
      <vt:lpstr>슬라이드 153</vt:lpstr>
      <vt:lpstr>슬라이드 154</vt:lpstr>
      <vt:lpstr>슬라이드 155</vt:lpstr>
      <vt:lpstr>슬라이드 156</vt:lpstr>
      <vt:lpstr>슬라이드 157</vt:lpstr>
      <vt:lpstr>슬라이드 158</vt:lpstr>
      <vt:lpstr>슬라이드 159</vt:lpstr>
      <vt:lpstr>슬라이드 160</vt:lpstr>
      <vt:lpstr>슬라이드 161</vt:lpstr>
      <vt:lpstr>슬라이드 162</vt:lpstr>
      <vt:lpstr>슬라이드 163</vt:lpstr>
    </vt:vector>
  </ep:TitlesOfParts>
  <ep:HyperlinkBase/>
  <ep:Application>Show</ep:Application>
  <ep:AppVersion>12.0000</ep:AppVersion>
</ep:Properties>
</file>

<file path=docProps/core.xml><?xml version="1.0" encoding="utf-8"?>
<cp:coreProperties xmlns:r="http://schemas.openxmlformats.org/officeDocument/2006/relationships" xmlns:cp="http://schemas.openxmlformats.org/package/2006/metadata/core-properties" xmlns:dc="http://purl.org/dc/elements/1.1/" xmlns:dcterms="http://purl.org/dc/terms/" xmlns:dcmitype="http://purl.org/dc/dcmitype/" xmlns:xsi="http://www.w3.org/2001/XMLSchema-instance">
  <dcterms:created xsi:type="dcterms:W3CDTF">2014-11-24T05:13:47.000</dcterms:created>
  <dc:creator>leo</dc:creator>
  <cp:lastModifiedBy>user</cp:lastModifiedBy>
  <dcterms:modified xsi:type="dcterms:W3CDTF">2023-09-25T04:45:14.315</dcterms:modified>
  <cp:revision>55</cp:revision>
  <dc:title>PowerPoint 프레젠테이션</dc:title>
  <cp:version>1000.0000.01</cp:version>
</cp:coreProperties>
</file>