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sv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av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v" altLang="ko-KR" sz="4400"/>
              <a:t>Gud</a:t>
            </a:r>
          </a:p>
          <a:p>
            <a:pPr xmlns:a="http://schemas.openxmlformats.org/drawingml/2006/main" algn="ctr"/>
            <a:r xmlns:a="http://schemas.openxmlformats.org/drawingml/2006/main">
              <a:rPr lang="sv" altLang="ko-KR" sz="4400"/>
              <a:t>Gjord</a:t>
            </a:r>
          </a:p>
          <a:p>
            <a:pPr xmlns:a="http://schemas.openxmlformats.org/drawingml/2006/main" algn="ctr"/>
            <a:r xmlns:a="http://schemas.openxmlformats.org/drawingml/2006/main">
              <a:rPr lang="sv" altLang="ko-KR" sz="4400"/>
              <a:t>Världen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s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begynnelsen skapade Gud</a:t>
            </a:r>
          </a:p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himlen och jorden.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Första Moseboken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Isaks hustru Rebecka födde tvillingar. Den första sonen hette Esau och den andre var Jakob.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 tyckte om att jaga. Så han älskade utomhusaktiviteter. Men Jakob var en tystlåten man som stannade hemma.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dag, när Jakob lagade lite gryta, kom Esau hem hungrig efter att ha jagat.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"Ge mig lite gryta!", "Sälj mig först din förstfödslorätt. Då ska jag ge dig några." Esau var så hungrig att han sålde sin förstfödslorätt för en skål med röd gryta.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Så småningom bedrog Jakob sin far för att få välsignelsen. Äntligen fick han välsignelsen. Allt detta skedde genom Guds försyn.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 trodde att det var viktigare att lösa hungriga problem än att få den andliga välsignelsen.</a:t>
            </a:r>
            <a:r xmlns:a="http://schemas.openxmlformats.org/drawingml/2006/main">
              <a:rPr lang="s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Till sist,</a:t>
            </a:r>
            <a:r xmlns:a="http://schemas.openxmlformats.org/drawingml/2006/main">
              <a:rPr lang="s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s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blev</a:t>
            </a:r>
            <a:r xmlns:a="http://schemas.openxmlformats.org/drawingml/2006/main">
              <a:rPr lang="s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</a:t>
            </a:r>
            <a:r xmlns:a="http://schemas.openxmlformats.org/drawingml/2006/main">
              <a:rPr lang="s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israeliternas förfader.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Vad tycker du är viktigare?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Välsignelsen att vara Guds barn kan inte ersättas med någonting.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/>
              <a:t>Gud är?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Gud</a:t>
            </a:r>
            <a:r xmlns:a="http://schemas.openxmlformats.org/drawingml/2006/main">
              <a:rPr lang="sv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är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uppfyller sin egen vilja trots människors villfarelse och falskhet.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s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För vad sålde Esau sin förstfödslorätt?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nudel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bröd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kött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dk1"/>
                </a:solidFill>
              </a:rPr>
              <a:t>röd gryta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röd gryta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s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Sedan gav Jakob Esau bröd och linsgryta.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Han åt och drack och reste sig sedan upp och gick.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Så Esau föraktade sin förstfödslorätt.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Första Moseboken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11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400"/>
              <a:t>Jakobs dröm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Bibelbarn nr 2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4000"/>
              <a:t>De åt den förbjudna frukten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/>
              <a:t>Han hade en dröm där han såg en trappa vila på jorden, vars topp nådde himlen, och Guds änglar steg upp och ner på den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bedrog sin bror med en lögn. Han var rädd för att bli dödad. Så han flydde hemifrån till sin farbror i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På natten tog han en sten dit och sov och lade den under huvudet som en kudde. Han var ensam där utan familj. Så han var rädd och kände sig ensam.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såg Guds änglar stiga upp och ner för en trappa på jorden till himlen.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 hörde Guds röst: "Jag är med dig och ska vaka över dig vart du än går."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När han vaknade på morgonen, tillbad han Gud som lovade att han skulle vara med honom, och han gav äran åt Gud.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Som Gud var med Jakob som var rädd för att vara ensam,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Vår Fader Gud tar också hand om oss när vi är ensamma.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Liksom Jakob bör vi ära och ge ära åt Gud som alltid är med oss.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/>
              <a:t>Gud är?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Gud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är med oss var som helst och när som helst.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tar alltid hand om oss.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s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När Jakob sov, vad tog han som kudde?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dk1"/>
                </a:solidFill>
              </a:rPr>
              <a:t>sten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väska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 av djur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sten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/>
              <a:t>Han hade en dröm där han såg en trappa vila på jorden, vars topp nådde himlen, och Guds änglar steg upp och ner på den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skapade människan till sin egen avbild, till Guds avbild skapade han henne;</a:t>
            </a:r>
          </a:p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 och kvinna skapade han dem.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Nr.12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av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400"/>
              <a:t>Joseph såld av sina bröder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"Kom nu, låt oss döda honom och kasta honom i en av dessa cisterner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och säga att ett grymt djur slukade honom.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Sedan får vi se vad som kommer av hans drömmar."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 Mosebok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hade tolv söner. Han älskade Josef mer än någon av sina andra söner. Så han gjorde ett rikt vackert tyg åt Josef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Hans bröder hatade honom mycket eftersom deras far älskade honom speciellt. ”Låt oss sälja Joseph. Låt oss berätta för pappa att han dog.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sålde Josef som slav till köpmän som kom förbi.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När Jakob hörde detta blev han djupt ledsen.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levde ett hårt liv som slav. Men han trodde och litade på Gud utan att begå någon synd.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Josef skickades i fängelse på en falsk anklagelse.</a:t>
            </a:r>
            <a:r xmlns:a="http://schemas.openxmlformats.org/drawingml/2006/main">
              <a:rPr lang="sv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Men han försökte vara rättfärdig inför Gud även i fängelset. Gud glömde inte Josef och Gud hade fantastiska planer för honom.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Josef hatades och såldes som slav av sina egna bröder. Han sattes också i fängelse på en falsk anklagelse.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 han förlitade sig på Gud och försökte inte begå någon synd desto mer.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 kan möta vissa svårigheter.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Låt oss inte begå någon synd och be om hjälp till vår fader Gud som villigt lyssnar på vår bön.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/>
              <a:t>Gud är?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Vår Fader 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Vår Fader Gud har fantastiska planer för oss även i svåra tider.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Vad gav Jakob bara till Josef bland sina tolv söner?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leksaker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Bibeln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rikt vackert tyg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pengar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rikt vackert tyg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och Eva var de bästa varelserna bland Guds varelser.</a:t>
            </a:r>
          </a:p>
          <a:p>
            <a:r xmlns:a="http://schemas.openxmlformats.org/drawingml/2006/main">
              <a:rPr lang="s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Ty de är skapade efter Guds avbild.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"Kom nu, låt oss döda honom och kasta honom i en av dessa cisterner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och säga att ett grymt djur slukade honom.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Sedan får vi se vad som kommer av hans drömmar."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 Mosebok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13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400"/>
              <a:t>Joseph blev premiärminister i Egypten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/>
              <a:t>Då sade Farao till Josef: "Härmed sätter jag dig över hela Egyptens land."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Farao, kungen av Egypten, hade en dröm. 7 feta kor och efter det kom 7 fula kor ut. 7 fula kor åt upp 7 feta kor. Det var en väldigt konstig dröm.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Ingen kunde tyda hans dröm i palatset. Den överste munskänken som fick hjälp av Josef presenterade honom för kungen.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gav Josef visdom. Så han kunde tolka meningen med drömmen och berättade den för kungen.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 blev så rörd att han utsåg Josef som var fånge till landets näst högsta position.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blev Egyptens premiärminister och regerade väl över landet med den vishet som Gud gav honom.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/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hade de fantastiska planerna för Josef.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När vi står inför vissa svårigheter bör vi inte heller bli besvikna,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 borde förvänta dig Guds fantastiska planer för oss och tro på Gud..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/>
              <a:t>Gud är?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Gud gör enligt sin vilja.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 låga kommer att upphöjas och de upphöjda kommer att höjas.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Gud sade till mannen:</a:t>
            </a:r>
            <a:r xmlns:a="http://schemas.openxmlformats.org/drawingml/2006/main">
              <a:rPr lang="sv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"Du är fri att äta av vilket träd som helst i trädgården, men </a:t>
            </a:r>
            <a:r xmlns:a="http://schemas.openxmlformats.org/drawingml/2006/main">
              <a:rPr lang="sv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du får inte äta av kunskapens träd på gott och ont, för när du äter av det kommer du säkert att dö. </a:t>
            </a:r>
            <a:r xmlns:a="http://schemas.openxmlformats.org/drawingml/2006/main">
              <a:rPr lang="sv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Vilka djur dök upp i faraos dröm?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fågel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häst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ko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/>
              <a:t>Då sade farao till Josef: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/>
              <a:t>"Härmed sätter jag dig över hela Egyptens land."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Nej.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400"/>
              <a:t>Joseph träffade sina bröder igen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Även om Josef kände igen sina bröder, kände de inte igen honom.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 utsåg Josef till premiärminister i Egypten. Josef kontrollerade den svåra svälten på ett klokt sätt under de sju åren.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Men det fanns ingen säd i Kanaan på grund av hungersnöd. De var tvungna att åka ner till Egypten för att få lite säd att äta. Josefs bröder åkte till Egypten för att köpa mat också.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Även om Josef kände igen sina bröder, kände de inte igen honom.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berättade för dem vem han var. De blev förvånade och såg på honom och kände sig rädda för honom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Josef insåg varför Gud sände honom till Egypten. Han förlät sina bröder och tog med hela sin familj till Egypten och tog hand om dem på ett säkert sätt.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Josef förlät sina bröder som behandlade honom illa och älskade dem enligt Guds vilja.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måste förlåta vår familj och våra vänner och älska dem.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 Satan, förklädd till en orm, frestade Eva.</a:t>
            </a:r>
          </a:p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Till slut åt Eva upp frukten.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/>
              <a:t>Gud är?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Förlåter oss och älskar oss.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Vilket lands premiärminister blev Joseph?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Babylon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Egypten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Även om Josef kände igen sina bröder, kände de inte igen honom.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15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400"/>
              <a:t>Ett barn som räddades från vattnet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När barnet blev äldre tog hon det till faraos dotter och han blev hennes son. Hon kallade honom Mose och sade: "Jag drog upp honom ur vattnet."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Egyptens kung, Farao, beordrade att kasta bort alla israelitiska nyfödda pojkar i Nilen och låta dem dödas.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Jokebed, Moses mor, hade inget annat val än att låta sin son föras bort på Nilen.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Vid den tiden råkade egyptisk prinsessa se barnet medan hon badade i floden. Hon hade i tankarna att odla pojken.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Hans syster såg prinsessan ta upp pojken ur korgen. Hon presenterade hans riktiga mamma, Jochebed, för att amma pojken åt henne.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När barnet blev äldre togs han tillbaka till prinsessan för att bli hennes son. Hon kallade honom Mose och sade: "Jag drog upp honom ur vattnet. Moses växte i Egypten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Palats.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Och Eva gav en annan till Adam.</a:t>
            </a:r>
          </a:p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åt det också.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räddade Mose.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räddade oss med sin fantastiska visdom och kraft (försyn).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Låt oss tro att Guds planer är större och mer perfekta än mina alltid.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/>
              <a:t>Vem är Gud?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 är den allsmäktige Guden som fullgör sin vilja trots alla hinder.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Vad hände med barnet som fördes bort i vattnet?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 dränktes och åts av fisk.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Fåglar räddade barnet.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räddade barnet från himlen.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Prinsessan av Egypten såg och räddade honom.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Prinsessan av Egypten såg och räddade honom.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När barnet blev äldre tog hon det till faraos dotter och han blev hennes son. Hon kallade honom Mose och sade: "Jag drog upp honom ur vattnet."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Gud drev dem ut ur Eden för att de inte lyssnade på Gud.</a:t>
            </a:r>
          </a:p>
          <a:p>
            <a:r xmlns:a="http://schemas.openxmlformats.org/drawingml/2006/main">
              <a:rPr lang="s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Från den tiden kom synden till världen.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4000"/>
              <a:t>Dagens </a:t>
            </a:r>
            <a:r xmlns:a="http://schemas.openxmlformats.org/drawingml/2006/main">
              <a:rPr lang="sv" altLang="ko-KR" sz="2800" b="1"/>
              <a:t>lektion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Synden kom till världen för att Adam och Eva inte lydde Guds befallning.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Lyder jag Guds ord?</a:t>
            </a:r>
          </a:p>
          <a:p>
            <a:pPr xmlns:a="http://schemas.openxmlformats.org/drawingml/2006/main" algn="ctr"/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Om jag tror på Gud måste jag lyda Guds ord.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3200"/>
              <a:t>Gud är?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Ogillar olydnad.</a:t>
            </a:r>
          </a:p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Välsignar mannen som lyder hans ord.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v" altLang="ko-KR" sz="4000"/>
              <a:t>Dagens</a:t>
            </a:r>
            <a:r xmlns:a="http://schemas.openxmlformats.org/drawingml/2006/main">
              <a:rPr lang="sv" altLang="en-US" sz="4000"/>
              <a:t> </a:t>
            </a:r>
            <a:r xmlns:a="http://schemas.openxmlformats.org/drawingml/2006/main">
              <a:rPr lang="sv" altLang="ko-KR" sz="4000"/>
              <a:t>Ord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begynnelsen skapade Gud</a:t>
            </a:r>
          </a:p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himlen och jorden.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Första Moseboken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Vad sa Gud att inte äta till mänskligheten?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frukt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kött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grönsak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dk1"/>
                </a:solidFill>
              </a:rPr>
              <a:t>frukten av kunskapen om gott och ont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frukten av kunskapen om gott och ont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skapade människan till sin egen avbild, till Guds avbild skapade han henne;</a:t>
            </a:r>
          </a:p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 och kvinna skapade han dem.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3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4000"/>
              <a:t>Noa gjorde ett stort skepp (en ark) på Höga berget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4000"/>
              <a:t>Dagens</a:t>
            </a:r>
            <a:r xmlns:a="http://schemas.openxmlformats.org/drawingml/2006/main">
              <a:rPr lang="sv" altLang="en-US" sz="4000"/>
              <a:t> </a:t>
            </a:r>
            <a:r xmlns:a="http://schemas.openxmlformats.org/drawingml/2006/main">
              <a:rPr lang="sv" altLang="ko-KR" sz="4000"/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Då sade Herren till Noa: "Gå in i arken, du och hela din familj, för jag har funnit dig rättfärdig i detta släktled.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 Mosebok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såg att alla människor på jorden fördärvade sina vägar. Gud sade till Noa: ”Jag ska förgöra både människorna och jorden . Gör ett stort skepp på berget!"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började bygga ett skepp på berget precis som Gud befallde honom. Folk trodde att han var arg.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lät alla slags varelser komma in i skeppet med Noas 8 familjemedlemmar som Gud befallde.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Regnet fortsatte att komma över jorden i 40 dagar som Gud 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Till slut var jorden täckt av vatten. Allt levande som rörde sig på jorden dog. Endast Noa var kvar, och de som var med honom i arken.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32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Folk lyssnade inte på Noah som gav dem en chans att bli räddade från en stor översvämning.</a:t>
            </a:r>
          </a:p>
          <a:p>
            <a:pPr xmlns:a="http://schemas.openxmlformats.org/drawingml/2006/main" algn="ctr"/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 sa bara att Noa var arg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När du förmedlar evangeliet till vänner kanske de inte lyssnar så bra på dig.</a:t>
            </a:r>
          </a:p>
          <a:p>
            <a:pPr xmlns:a="http://schemas.openxmlformats.org/drawingml/2006/main" algn="ctr"/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 i slutändan kommer de att få veta att Guds ord är sant.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början låg mörkret över ytan.</a:t>
            </a:r>
          </a:p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Det fanns ingen människa, inget ljus. Det fanns ingenting.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3200"/>
              <a:t>Gud 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hatar synden och dömer synden.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/>
              <a:t>Dagens 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Vad sa Gud till Noa att göra?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dk1"/>
                </a:solidFill>
              </a:rPr>
              <a:t>Ett skepp (En ark)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bil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Ett hus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cykel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Ett skepp (En ark)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4000"/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Då sade Herren till Noa: "Gå in i arken, du och hela din familj, för jag har funnit dig rättfärdig i detta släktled.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Första Moseboken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4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4000"/>
              <a:t>Regnbågen var Guds förbund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36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v" altLang="ko-KR" sz="36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Närhelst regnbågen visar sig i molnen, ska jag se den och minnas det eviga förbundet mellan Gud och alla levande varelser av alla slag på jorden."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Allt levande utplånades, bara Noa och de som var med honom i arken fanns kvar.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Regnet fortsatte att komma över jorden i 40 dagar.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Efter att regnet slutat skickade Noa ut en duva.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Duvan kom tillbaka till honom med färska olivblad i näbben. Noa visste: "Vattnet drog sig undan från jorden!"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kom ut med sin familj och tillbad Gud. "Tack Gud för att du gav oss en ny värld."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visade honom en regnbåge som tecken på förbundet och välsignelsen. "Lev lyckligt i den nya världen!"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sa: "Varde ljus"</a:t>
            </a:r>
          </a:p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och det var ljus.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32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Gud har räddat Noa och hans familj.</a:t>
            </a:r>
          </a:p>
          <a:p>
            <a:pPr xmlns:a="http://schemas.openxmlformats.org/drawingml/2006/main" algn="ctr"/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Gud lovade att han skulle välsigna dem och skapa en ny värld genom dem.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Gud har också frälst oss genom Jesus.</a:t>
            </a:r>
          </a:p>
          <a:p>
            <a:pPr xmlns:a="http://schemas.openxmlformats.org/drawingml/2006/main" algn="ctr"/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 måste tro att Gud kommer att skapa sin nya värld genom oss.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3200"/>
              <a:t>Jahve Gud?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Herre 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Gud är vår Fader som räddar och välsignar sina älskade barn i överflöd när vi tror på honom.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/>
              <a:t>Dagens 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Vad sände Noa ut för att se jorden torkas?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Örn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dk1"/>
                </a:solidFill>
              </a:rPr>
              <a:t>Duva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Duva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3600"/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Närhelst regnbågen visar sig i molnen, ska jag se den och minnas det eviga förbundet mellan Gud och alla levande varelser av alla slag på jorden."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5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av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3600"/>
              <a:t>Människor som byggde</a:t>
            </a:r>
          </a:p>
          <a:p>
            <a:pPr xmlns:a="http://schemas.openxmlformats.org/drawingml/2006/main" algn="ctr"/>
            <a:r xmlns:a="http://schemas.openxmlformats.org/drawingml/2006/main">
              <a:rPr lang="sv" altLang="ko-KR" sz="3600"/>
              <a:t>Babels torn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Det var därför det kallades Babel, för där förvirrade Herren</a:t>
            </a:r>
          </a:p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hela världens språk. Därifrån skingrade HERREN dem</a:t>
            </a:r>
          </a:p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över hela jordens yta.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Människor ville bli större och mer kända än Gud. Så de började bygga ett högt torn.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Således byggde de tornet helt och hållet.</a:t>
            </a:r>
          </a:p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"Låt oss visa oss för världen. Vi är så fantastiska!"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 när Gud såg deras arrogans, förvirrade han deras språk så att de inte skulle förstå varandra.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Eftersom de inte kunde förstå varandra kunde de inte arbeta tillsammans. Till slut spreds de över jordens yta. Hittills skiljer sig världens språk från varandra.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På den första dagen skilde Gud ljuset från mörkret. Han skapade hela världen i sex dagar.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v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v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v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v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v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v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/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Människor vill vara större och högre än Gud.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Detta sinne kallas "arrogans".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hatar "arrogans".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Motsatsen till arrogans är "ödmjukhet".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bör vara 'ödmjuka' inför Gud för att behaga honom.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v" altLang="ko-KR" sz="3200"/>
              <a:t>Jahve Gud?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Herre 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Gud är större och visare än vi.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kan inte vara klokare än Gud även om vi kombinerar all vår visdom tillsammans.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Varför kunde de inte avsluta tornet?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orsakade översvämningen när de gjorde den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gjorde en eld som bröt ut när de gjorde den.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skapade en jordbävning när de gjorde den.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dk1"/>
                </a:solidFill>
              </a:rPr>
              <a:t>Gud gjorde dem att inte förstå varandra när de gjorde det.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Gud gjorde dem att inte förstå varandra när de gjorde det.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s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Det var därför det kallades Babel, för där förvirrade Herren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hela världens språk. Därifrån skingrade HERREN dem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över hela jordens yta.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6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400"/>
              <a:t>Gud kallade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Herren hade sagt till Abram: "Lämna ditt land, ditt folk och ditt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fars hushåll och gå till det land jag ska visa dig.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Första Moseboken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Kaldeernas Ur var den idoldyrka staden.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föddes och bodde där.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dag hade Herren Gud sagt till honom: "Lämna ditt land, så ska jag välsigna dig."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Även om Abraham inte visste vart han skulle gå, lydde han Guds ord och gick som Herren hade sagt till honom.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 led av många svåra saker medan han reste men Gud skyddade honom säkert.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v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Alla sorters djur och växter, fåglar och fiskar är fulla på jorden, i havet och i himlen. Gud tittade på allt han hade gjort och sa: "Mycket bra!"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Till slut kom Abraham till Kanaans land. Han bodde där. "Tack Gud."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s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lämnade sin hemstad med att lyda Guds ord.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Så här, vi</a:t>
            </a:r>
            <a:r xmlns:a="http://schemas.openxmlformats.org/drawingml/2006/main">
              <a:rPr lang="s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bör tro på Gud och lyda hans ord.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bör ha en önskan att lyda Guds ord när som helst.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/>
              <a:t>Jahve Gud är?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Jahve</a:t>
            </a:r>
            <a:r xmlns:a="http://schemas.openxmlformats.org/drawingml/2006/main">
              <a:rPr lang="sv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Gud….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 är vår Fader som håller sitt löfte till varje pris.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Var föddes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dk1"/>
                </a:solidFill>
              </a:rPr>
              <a:t>Kaldeernas Ur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Kaldeernas Ur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s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Herren Gud hade sagt till Abram: "Lämna ditt land, ditt folk och din fars hushåll och gå till det land som jag ska visa dig."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Första Moseboken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7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4400"/>
              <a:t>Isak, den utlovade sonen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s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var hundra år gammal när hans son Isak föddes till honom.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Gud lovade Abraham att Gud skulle ge honom barn lika många som stjärnor på natthimlen.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Men han fick inget barn förrän han var 100 år gammal.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dag tog Gud Abraham ut på natten.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"Se upp mot himlen. Kan du räkna stjärnorna?"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lovade honom att ge det vackra landet också.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v" altLang="ko-KR" sz="3600"/>
              <a:t>Dagens </a:t>
            </a:r>
            <a:r xmlns:a="http://schemas.openxmlformats.org/drawingml/2006/main">
              <a:rPr lang="sv" altLang="ko-KR" sz="4000"/>
              <a:t>lektion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Vem skapade världen?</a:t>
            </a:r>
          </a:p>
          <a:p>
            <a:pPr xmlns:a="http://schemas.openxmlformats.org/drawingml/2006/main" algn="ct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skapade världen.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Vem håller ordning på världen?</a:t>
            </a:r>
          </a:p>
          <a:p>
            <a:pPr xmlns:a="http://schemas.openxmlformats.org/drawingml/2006/main" algn="ct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håller ordning på världen.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Världen skapades inte av sig själv.</a:t>
            </a:r>
          </a:p>
          <a:p>
            <a:pPr xmlns:a="http://schemas.openxmlformats.org/drawingml/2006/main" algn="ct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Världen kan inte röras av sig själv.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 bör komma ihåg att Gud skapade hela världen och fortfarande kontrollerar dem alla.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"Dina barn ska vara lika många som stjärnorna på himlen och sanden på stranden." Abraham trodde på Herrens löfte.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Gud höll sitt löfte. Sara födde en son till Abraham. Abraham gav namnet </a:t>
            </a:r>
            <a:r xmlns:a="http://schemas.openxmlformats.org/drawingml/2006/main">
              <a:rPr lang="sv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Isak </a:t>
            </a:r>
            <a:r xmlns:a="http://schemas.openxmlformats.org/drawingml/2006/main">
              <a:rPr lang="s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som betyder </a:t>
            </a:r>
            <a:r xmlns:a="http://schemas.openxmlformats.org/drawingml/2006/main">
              <a:rPr lang="sv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glädje </a:t>
            </a:r>
            <a:r xmlns:a="http://schemas.openxmlformats.org/drawingml/2006/main">
              <a:rPr lang="s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s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trodde verkligen på Guds löfte även om det såg omöjligt ut för honom.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blev mycket glad när han såg Abrahams tro. Gud gav honom Isak, den utlovade sonen.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uppfyllde verkligen sitt löfte, även om det såg omöjligt ut för oss.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/>
              <a:t>Gud är…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Gud är...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Allsmäktig (kan göra allt)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Hur gammal var Abraham när han fick Isak?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var hundra år gammal när hans son Isak föddes till honom.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 Mosebok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8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900"/>
              <a:t>Abraham offrade Isak till Gud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Då sade Gud: "Ta din son, din ende son, Isak, som du älskar,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och gå till området Moria. Offra honom där som brännoffer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på ett av bergen jag ska berätta för dig om.”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Första Moseboken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dag sa Gud till Abraham: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"Offer mig din ende son som brännoffer."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älskade Isak så mycket att han var hård när han hörde från Gud. Men han bestämde sig för att lyda Gud.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v" altLang="ko-KR" sz="3200"/>
              <a:t>Vem är Gud?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Han är...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skaparen som skapade hela världen inklusive mig.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band Isak och lade honom på altaren, och han försökte döda honom. Just i det ögonblicket,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"Abraham, Abraham, döda honom inte. Gör ingenting mot honom. Nu vet jag att du fruktar och älskar Gud." Detta var provet som Gud gjorde mot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"Tack Gud!" Gud accepterade Abrahams tro med glädje. Gud gjorde honom till alla troendes förfader.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/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älskade Isak så mycket, men det var viktigare för honom att lyda Guds ord.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Jag borde älska Gud mer än någon annan sak, och mer än någon annan person i världen.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/>
              <a:t>Gud är?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Gud är..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Vår far som gör vår tro starkare genom test.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/>
              <a:t>Dagens</a:t>
            </a:r>
            <a:r xmlns:a="http://schemas.openxmlformats.org/drawingml/2006/main">
              <a:rPr lang="sv" altLang="en-US" sz="4000"/>
              <a:t> </a:t>
            </a:r>
            <a:r xmlns:a="http://schemas.openxmlformats.org/drawingml/2006/main">
              <a:rPr lang="sv" altLang="ko-KR" sz="4000"/>
              <a:t>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Vad sa Gud till Abraham att han skulle offra som brännoffer?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dk1"/>
                </a:solidFill>
              </a:rPr>
              <a:t>Son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Hustru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Får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Son</a:t>
            </a: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Då sade Gud: "Ta din son, din ende son, Isak, som du älskar,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och gå till området Moria. Offra honom där som brännoffer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på ett av bergen jag ska berätta för dig om.”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Första Moseboken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Nr.9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av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400"/>
              <a:t>Isaac bråkade inte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Han gick vidare därifrån och grävde en annan brunn, och ingen bråkade om den.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Han gav det namnet Rehobot och sade: "Nu har Herren gett oss plats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och vi kommer att blomstra i landet."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brunnar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så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Viktig,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därför att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skulle kunna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skaffa sig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färsk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vatten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öknen. Isak fick brunnarna i arv av sin far.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Med vad skapade Gud världen?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vatten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damm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ord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 filistéerna avundades honom. Så de fyllde brunnarna med jord.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 Isaac bråkade inte med dem. Han flyttade bort och grävde brunnen. Han upptäckte en brunn med sötvatten.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Vid den här tiden tog de andra människorna brunnen från Isak. Men han bråkade inte med dem heller.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Gud välsignade Isak. Han grävde en annan brunn igen. Gud gav honom friskt vatten därifrån. Isak byggde ett alter och gav tackoffer.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 bråkade inte med dem som tog bort hans brunnar.</a:t>
            </a:r>
            <a:r xmlns:a="http://schemas.openxmlformats.org/drawingml/2006/main">
              <a:rPr lang="s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välsignade Isak.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behöver inte heller bråka med andra.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måste älska och förlåta andra.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200"/>
              <a:t>Gud är??</a:t>
            </a:r>
            <a:r xmlns:a="http://schemas.openxmlformats.org/drawingml/2006/main">
              <a:rPr lang="s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rgbClr val="c00000"/>
                </a:solidFill>
              </a:rPr>
              <a:t>Gud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 hatar de som bråkar med andra.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 älskar dem som de som älskar varandra.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frågesport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På grund av vad fick Isaac en tuff tid?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lamm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chemeClr val="dk1"/>
                </a:solidFill>
              </a:rPr>
              <a:t>bra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familj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v" altLang="ko-KR" sz="2800">
                <a:solidFill>
                  <a:srgbClr val="ff0000"/>
                </a:solidFill>
              </a:rPr>
              <a:t>bra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Han gick vidare därifrån och grävde en annan brunn, och ingen bråkade om den.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Han gav det namnet Rehobot och sade: "Nu har Herren gett oss plats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och vi kommer att blomstra i landet."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Nr.10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av</a:t>
            </a:r>
            <a:r xmlns:a="http://schemas.openxmlformats.org/drawingml/2006/main">
              <a:rPr lang="s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/>
              <a:t>Esau sålde förstfödslorätten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3600"/>
              <a:t>för en skål med röd gryta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v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Sedan gav Jakob Esau bröd och linsgryta.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Han åt och drack och reste sig sedan upp och gick.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Så Esau föraktade sin förstfödslorätt.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v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v" altLang="ko-KR" sz="2800">
                <a:solidFill>
                  <a:schemeClr val="bg1">
                    <a:lumMod val="50000"/>
                  </a:schemeClr>
                </a:solidFill>
              </a:rPr>
              <a:t>Första Moseboken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