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v"/>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v"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v" altLang="ko-KR" b="1">
                <a:solidFill>
                  <a:schemeClr val="tx1">
                    <a:lumMod val="50000"/>
                    <a:lumOff val="50000"/>
                  </a:schemeClr>
                </a:solidFill>
              </a:rPr>
              <a:t>Nej.</a:t>
            </a:r>
            <a:r xmlns:a="http://schemas.openxmlformats.org/drawingml/2006/main">
              <a:rPr lang="sv" altLang="en-US" b="1">
                <a:solidFill>
                  <a:schemeClr val="tx1">
                    <a:lumMod val="50000"/>
                    <a:lumOff val="50000"/>
                  </a:schemeClr>
                </a:solidFill>
              </a:rPr>
              <a:t> </a:t>
            </a:r>
            <a:r xmlns:a="http://schemas.openxmlformats.org/drawingml/2006/main">
              <a:rPr lang="sv" altLang="ko-KR" b="1">
                <a:solidFill>
                  <a:schemeClr val="tx1">
                    <a:lumMod val="50000"/>
                    <a:lumOff val="50000"/>
                  </a:schemeClr>
                </a:solidFill>
              </a:rPr>
              <a:t>31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v" altLang="ko-KR" sz="4000"/>
              <a:t>Jonathan,</a:t>
            </a:r>
          </a:p>
          <a:p>
            <a:pPr xmlns:a="http://schemas.openxmlformats.org/drawingml/2006/main" algn="ctr"/>
            <a:r xmlns:a="http://schemas.openxmlformats.org/drawingml/2006/main">
              <a:rPr lang="sv" altLang="ko-KR" sz="4000"/>
              <a:t>Davids goda vän</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v" altLang="ko-KR" sz="3200">
                <a:solidFill>
                  <a:schemeClr val="tx1">
                    <a:lumMod val="65000"/>
                    <a:lumOff val="35000"/>
                  </a:schemeClr>
                </a:solidFill>
              </a:rPr>
              <a:t>Vad gav inte Jonathan till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svärd</a:t>
            </a:r>
            <a:r xmlns:a="http://schemas.openxmlformats.org/drawingml/2006/main">
              <a:rPr lang="sv"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sköld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pil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kläder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v" altLang="en-US" sz="2800">
                <a:solidFill>
                  <a:srgbClr val="FF0000"/>
                </a:solidFill>
              </a:rPr>
              <a:t>② </a:t>
            </a:r>
            <a:r xmlns:a="http://schemas.openxmlformats.org/drawingml/2006/main">
              <a:rPr lang="sv" altLang="ko-KR" sz="2800">
                <a:solidFill>
                  <a:srgbClr val="FF0000"/>
                </a:solidFill>
              </a:rPr>
              <a:t>sköld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40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Drottning Esthers mod.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Då frågade kungen: "Vad är det, drottning Ester? Vad är din begäran? Även upp till halva riket kommer det att ges dig."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Esther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Det var den tid då en klok judisk kvinna Ester var drottning av Persien. Haman planerade dock att förgöra judarna med hjälp av kungens lag.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Hon tänkte: 'Jag kan bli dödad om jag närmar mig kungen utan att bli kallad av kungen. Hon bestämde sig dock för att gå till kungen för att be sitt folk bli frälst, trots att det var mot lagen.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Men när han såg drottning Ester stå i gården, blev han mycket nöjd med henne och sade: "Vad är din begäran? Jag kommer att ge det till dig."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Hamans komplott att förgöra judarna avslöjades av kungen. Som ett resultat blev han hatad av kungen och dödades.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"Tack, Herre, för att du skyddar oss!" På grund av drottning Esthers mod skyddades judarna.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solidFill>
                  <a:schemeClr val="tx1">
                    <a:lumMod val="65000"/>
                    <a:lumOff val="35000"/>
                  </a:schemeClr>
                </a:solidFill>
              </a:rPr>
              <a:t>Även om Ester skulle dödas bad hon till Gud att han modigt skulle rädda sitt folk.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Gud räddade judarna från krisen genom Esters bön med sin underbara visdom och styrka.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Låt oss tro och förvänta oss Guds underbara hjälp och frälsning i vårt dagliga liv.</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den som bevarar och hjälper sitt folk till slutet.</a:t>
            </a:r>
            <a:r xmlns:a="http://schemas.openxmlformats.org/drawingml/2006/main">
              <a:rPr lang="sv"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v" altLang="ko-KR" sz="3600">
                <a:solidFill>
                  <a:schemeClr val="tx1">
                    <a:lumMod val="65000"/>
                    <a:lumOff val="35000"/>
                  </a:schemeClr>
                </a:solidFill>
              </a:rPr>
              <a:t>Gud bevarar och hjälper mig till världens ände.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200">
                <a:solidFill>
                  <a:schemeClr val="tx1">
                    <a:lumMod val="65000"/>
                    <a:lumOff val="35000"/>
                  </a:schemeClr>
                </a:solidFill>
              </a:rPr>
              <a:t>Vad hände med Ester när hon närmade sig kungen utan att bli kallad?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Hon skulle avlivas.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Hon blev utkörd.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Hon kunde inte träffa kungen.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Hon kunde säga till kungen vad hon ville begära.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Hon kunde säga till kungen vad hon ville begära.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Sedan David hade avslutat samtalet med Saul, blev Jonatan ett i anden med David, och han älskade honom som sig själv.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v" altLang="ko-KR" sz="2800">
                <a:solidFill>
                  <a:schemeClr val="tx1">
                    <a:lumMod val="65000"/>
                    <a:lumOff val="35000"/>
                  </a:schemeClr>
                </a:solidFill>
              </a:rPr>
              <a:t>Första Samuelsboken 18:</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Då frågade kungen: "Vad är det, drottning Ester? Vad är din begäran? Även upp till halva riket kommer det att ges dig."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Esther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v" altLang="ko-KR" b="1">
                <a:solidFill>
                  <a:schemeClr val="tx1">
                    <a:lumMod val="50000"/>
                    <a:lumOff val="50000"/>
                  </a:schemeClr>
                </a:solidFill>
              </a:rPr>
              <a:t>Nr 41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v" altLang="ko-KR" sz="4400"/>
              <a:t>Job som blev välsignad av Gud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I landet Us bodde en man som hette Job. Denne man var oklanderlig och uppriktig; han fruktade Gud och undvek det onda.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v" altLang="ko-KR" sz="2800">
                <a:solidFill>
                  <a:schemeClr val="tx1">
                    <a:lumMod val="65000"/>
                    <a:lumOff val="35000"/>
                  </a:schemeClr>
                </a:solidFill>
              </a:rPr>
              <a:t>Jobb</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Job som bodde i landet Us i östlandet var den rikaste. Han fruktade Gud och var oklanderlig och uppriktig.</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"Eftersom du välsignade Job, fruktade han dig! Fruktar Job Gud för ingenting?” Satan planerade att testa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v" altLang="ko-KR" sz="2400">
                <a:solidFill>
                  <a:schemeClr val="tx1">
                    <a:lumMod val="65000"/>
                    <a:lumOff val="35000"/>
                  </a:schemeClr>
                </a:solidFill>
              </a:rPr>
              <a:t>Satan tog bort allt över en natt, hans barn och alla hans egendomar. Han blev den mest eländiga mannen i världen.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v" altLang="ko-KR" sz="2600">
                <a:solidFill>
                  <a:schemeClr val="tx1">
                    <a:lumMod val="65000"/>
                    <a:lumOff val="35000"/>
                  </a:schemeClr>
                </a:solidFill>
              </a:rPr>
              <a:t>Hans fru lämnade honom med att säga att "Förbanna Gud och dö!" Jobs vänner kom och skyllde på honom, men Job litade på Gud som alltid.</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v" altLang="ko-KR" sz="2600">
                <a:solidFill>
                  <a:schemeClr val="tx1">
                    <a:lumMod val="65000"/>
                    <a:lumOff val="35000"/>
                  </a:schemeClr>
                </a:solidFill>
              </a:rPr>
              <a:t>Det var tider i misär och bitterhet. Men Job klarade testet och Gud gav honom mycket större välsignelse än tidigare. Han blev en man som fruktade Gud än någonsin tidigare.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v" altLang="ko-KR" sz="3200">
                <a:solidFill>
                  <a:schemeClr val="tx1">
                    <a:lumMod val="65000"/>
                    <a:lumOff val="35000"/>
                  </a:schemeClr>
                </a:solidFill>
              </a:rPr>
              <a:t>Även om Job var en rättrådig man, gav Satan honom problem.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Trots svårigheter trodde Job på Gud och var tålmodig med Gud.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Dessa svårigheter kan komma över oss.</a:t>
            </a:r>
          </a:p>
          <a:p>
            <a:pPr xmlns:a="http://schemas.openxmlformats.org/drawingml/2006/main" algn="ctr"/>
            <a:r xmlns:a="http://schemas.openxmlformats.org/drawingml/2006/main">
              <a:rPr lang="sv" altLang="ko-KR" sz="3200">
                <a:solidFill>
                  <a:schemeClr val="tx1">
                    <a:lumMod val="65000"/>
                    <a:lumOff val="35000"/>
                  </a:schemeClr>
                </a:solidFill>
              </a:rPr>
              <a:t>Vid den tiden måste vi tro på Gud och ha tålamod med Gud.</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v" altLang="ko-KR" sz="3200"/>
              <a:t>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Gud är den enda</a:t>
            </a:r>
          </a:p>
          <a:p>
            <a:r xmlns:a="http://schemas.openxmlformats.org/drawingml/2006/main">
              <a:rPr lang="sv" altLang="ko-KR" sz="3600">
                <a:solidFill>
                  <a:schemeClr val="tx1">
                    <a:lumMod val="65000"/>
                    <a:lumOff val="35000"/>
                  </a:schemeClr>
                </a:solidFill>
              </a:rPr>
              <a:t>som kan göra oss rika eller fattiga enligt sin egen vilja.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32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Salomo som fick visdom som gåva.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Vilken är fel om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Han var rik.</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Han bodde i östlandet.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Han var en kung.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Han fruktade Gud.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v" altLang="en-US" sz="2800">
                <a:solidFill>
                  <a:srgbClr val="FF0000"/>
                </a:solidFill>
              </a:rPr>
              <a:t>③ </a:t>
            </a:r>
            <a:r xmlns:a="http://schemas.openxmlformats.org/drawingml/2006/main">
              <a:rPr lang="sv" altLang="ko-KR" sz="2800">
                <a:solidFill>
                  <a:srgbClr val="FF0000"/>
                </a:solidFill>
              </a:rPr>
              <a:t>Han var en kung.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I landet Us bodde en man som hette Job. Denne man var oklanderlig och uppriktig; han fruktade Gud och undvek det onda.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v" altLang="ko-KR" sz="2800">
                <a:solidFill>
                  <a:schemeClr val="tx1">
                    <a:lumMod val="65000"/>
                    <a:lumOff val="35000"/>
                  </a:schemeClr>
                </a:solidFill>
              </a:rPr>
              <a:t>Jobb</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NEJ. 42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Daniel vägrade äta Kings mat.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Men Daniel beslöt sig för att inte orena sig med den kungliga maten och vinet, och han bad överämbetsmannen om tillåtelse att inte orena sig på detta sätt.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Daniel</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500">
                <a:solidFill>
                  <a:schemeClr val="tx1">
                    <a:lumMod val="65000"/>
                    <a:lumOff val="35000"/>
                  </a:schemeClr>
                </a:solidFill>
              </a:rPr>
              <a:t>Daniel och hans tre vänner fördes till Babylon som fångar. Kungen beordrade sina ämbetsmän att undervisa dem genom att ge dem kungens mat och vin.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400">
                <a:solidFill>
                  <a:schemeClr val="tx1">
                    <a:lumMod val="65000"/>
                    <a:lumOff val="35000"/>
                  </a:schemeClr>
                </a:solidFill>
              </a:rPr>
              <a:t>"Vi vill inte äta mat som är förbjuden enligt Guds lag!" Daniel och hans tre vänner bad chefstjänstemannen om tillåtelse att inte smutsa ner sig på detta sätt.</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Daniel och hans tre vänner åt grönsaker och vatten istället för att äta mat som erbjöds till Idol. Gud uppskattade dem och gav dem mer visdom.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500">
                <a:solidFill>
                  <a:schemeClr val="tx1">
                    <a:lumMod val="65000"/>
                    <a:lumOff val="35000"/>
                  </a:schemeClr>
                </a:solidFill>
              </a:rPr>
              <a:t>"Vad kloka de är!" Kungen kunde inte annat än undra över att de såg friskare och klokare ut än alla andra unga män som åt den kungliga maten.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Sedan dess tog Daniel och hans tre vänner ansvaret för viktiga saker i Babylon och höll sig heliga inför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200">
                <a:solidFill>
                  <a:schemeClr val="tx1">
                    <a:lumMod val="65000"/>
                    <a:lumOff val="35000"/>
                  </a:schemeClr>
                </a:solidFill>
              </a:rPr>
              <a:t>Daniel och hans tre vänner bestämde sig för att hålla Guds lag även under fångars situation.</a:t>
            </a:r>
          </a:p>
          <a:p>
            <a:r xmlns:a="http://schemas.openxmlformats.org/drawingml/2006/main">
              <a:rPr lang="sv" altLang="ko-KR" sz="3200">
                <a:solidFill>
                  <a:schemeClr val="tx1">
                    <a:lumMod val="65000"/>
                    <a:lumOff val="35000"/>
                  </a:schemeClr>
                </a:solidFill>
              </a:rPr>
              <a:t>Sedan blev de friskare och klokare än alla andra män som åt den kungliga maten.</a:t>
            </a:r>
          </a:p>
          <a:p>
            <a:r xmlns:a="http://schemas.openxmlformats.org/drawingml/2006/main">
              <a:rPr lang="sv" altLang="ko-KR" sz="3200">
                <a:solidFill>
                  <a:schemeClr val="tx1">
                    <a:lumMod val="65000"/>
                    <a:lumOff val="35000"/>
                  </a:schemeClr>
                </a:solidFill>
              </a:rPr>
              <a:t>Vi måste lyda Gud under alla omständigheter.</a:t>
            </a:r>
          </a:p>
          <a:p>
            <a:r xmlns:a="http://schemas.openxmlformats.org/drawingml/2006/main">
              <a:rPr lang="sv" altLang="ko-KR" sz="3200">
                <a:solidFill>
                  <a:schemeClr val="tx1">
                    <a:lumMod val="65000"/>
                    <a:lumOff val="35000"/>
                  </a:schemeClr>
                </a:solidFill>
              </a:rPr>
              <a:t>Det finns inget viktigt än att älska Gud.</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Kung Salomo var större i rikedom och vishet än alla andra kungar på jorden.</a:t>
            </a:r>
            <a:r xmlns:a="http://schemas.openxmlformats.org/drawingml/2006/main">
              <a:rPr lang="s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Andra Krönikeboken 9:</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WHO</a:t>
            </a:r>
            <a:r xmlns:a="http://schemas.openxmlformats.org/drawingml/2006/main">
              <a:rPr lang="sv" altLang="en-US" sz="3200"/>
              <a:t> </a:t>
            </a:r>
            <a:r xmlns:a="http://schemas.openxmlformats.org/drawingml/2006/main">
              <a:rPr lang="sv" altLang="ko-KR" sz="3200"/>
              <a:t>är</a:t>
            </a:r>
            <a:r xmlns:a="http://schemas.openxmlformats.org/drawingml/2006/main">
              <a:rPr lang="sv" altLang="en-US" sz="3200"/>
              <a:t> </a:t>
            </a:r>
            <a:r xmlns:a="http://schemas.openxmlformats.org/drawingml/2006/main">
              <a:rPr lang="sv" altLang="ko-KR" sz="3200"/>
              <a:t>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den som kan vara på alla ställen samtidigt (allestädesnärvaro). Och han är allsmäktig.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Vilken mat åt Daniel och hans tre vänner istället för kungens mat?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vatten och grönsaker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kaka och 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nudel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ris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① </a:t>
            </a:r>
            <a:r xmlns:a="http://schemas.openxmlformats.org/drawingml/2006/main">
              <a:rPr lang="sv" altLang="ko-KR" sz="2800">
                <a:solidFill>
                  <a:srgbClr val="FF0000"/>
                </a:solidFill>
              </a:rPr>
              <a:t>vatten och grönsaker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Men Daniel beslöt sig för att inte orena sig med den kungliga maten och vinet, och han bad överämbetsmannen om tillåtelse att inte orena sig på detta sätt.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Daniel</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43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Daniel från Lejonets håla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Kungen blev överlycklig och gav order att lyfta upp Daniel ur hålan. Och när Daniel lyftes upp ur hålan, fann man inget sår på honom, eftersom han hade förtröstat på sin Gud.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Daniel</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6:</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500">
                <a:solidFill>
                  <a:schemeClr val="tx1">
                    <a:lumMod val="65000"/>
                    <a:lumOff val="35000"/>
                  </a:schemeClr>
                </a:solidFill>
              </a:rPr>
              <a:t>Det fanns människor i Babylon som hatade Daniel, som fördes i fångenskap och blev premiärminister. De ville döda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400">
                <a:solidFill>
                  <a:schemeClr val="tx1">
                    <a:lumMod val="65000"/>
                    <a:lumOff val="35000"/>
                  </a:schemeClr>
                </a:solidFill>
              </a:rPr>
              <a:t>''Den som böjer sig för något annat än kungen kommer att kastas i lejonets håla!' Daniel slutade inte be tre gånger om dagen, trots att han visste det.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Så till slut kastades Daniel in i den läskiga lejonhålan.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500">
                <a:solidFill>
                  <a:schemeClr val="tx1">
                    <a:lumMod val="65000"/>
                    <a:lumOff val="35000"/>
                  </a:schemeClr>
                </a:solidFill>
              </a:rPr>
              <a:t>Kungen kom till lejonhålan tidigt nästa morgon och frågade: 'Daniel! Är du i säkerhet?' Faktum är att kungen ville att Daniel inte skulle dö eftersom han älskade Daniel så mycket.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"Jag är okej att Gud skyddar mig!" Daniel blev inte skadad. Kungen prisade också Daniels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Salomo blev Israels tredje kung efter kung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solidFill>
                  <a:schemeClr val="tx1">
                    <a:lumMod val="65000"/>
                    <a:lumOff val="35000"/>
                  </a:schemeClr>
                </a:solidFill>
              </a:rPr>
              <a:t>Daniel, som inte böjde sig för idoler,</a:t>
            </a:r>
          </a:p>
          <a:p>
            <a:pPr xmlns:a="http://schemas.openxmlformats.org/drawingml/2006/main" algn="ctr"/>
            <a:r xmlns:a="http://schemas.openxmlformats.org/drawingml/2006/main">
              <a:rPr lang="sv" altLang="ko-KR" sz="3200">
                <a:solidFill>
                  <a:schemeClr val="tx1">
                    <a:lumMod val="65000"/>
                    <a:lumOff val="35000"/>
                  </a:schemeClr>
                </a:solidFill>
              </a:rPr>
              <a:t>till slut kastades han i lejonets håla, men han var säker.</a:t>
            </a:r>
          </a:p>
          <a:p>
            <a:pPr xmlns:a="http://schemas.openxmlformats.org/drawingml/2006/main" algn="ctr"/>
            <a:r xmlns:a="http://schemas.openxmlformats.org/drawingml/2006/main">
              <a:rPr lang="sv" altLang="ko-KR" sz="3200">
                <a:solidFill>
                  <a:schemeClr val="tx1">
                    <a:lumMod val="65000"/>
                    <a:lumOff val="35000"/>
                  </a:schemeClr>
                </a:solidFill>
              </a:rPr>
              <a:t>På grund av Daniels tro prisade den babyloniske kungen också Gud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Vi måste tillbe bara Gud och</a:t>
            </a:r>
          </a:p>
          <a:p>
            <a:pPr xmlns:a="http://schemas.openxmlformats.org/drawingml/2006/main" algn="ctr"/>
            <a:r xmlns:a="http://schemas.openxmlformats.org/drawingml/2006/main">
              <a:rPr lang="sv" altLang="ko-KR" sz="3200">
                <a:solidFill>
                  <a:schemeClr val="tx1">
                    <a:lumMod val="65000"/>
                    <a:lumOff val="35000"/>
                  </a:schemeClr>
                </a:solidFill>
              </a:rPr>
              <a:t>vi måste tro som inte tjänar idoler!</a:t>
            </a:r>
          </a:p>
          <a:p>
            <a:pPr xmlns:a="http://schemas.openxmlformats.org/drawingml/2006/main" algn="ctr"/>
            <a:r xmlns:a="http://schemas.openxmlformats.org/drawingml/2006/main">
              <a:rPr lang="sv" altLang="ko-KR" sz="3200">
                <a:solidFill>
                  <a:schemeClr val="tx1">
                    <a:lumMod val="65000"/>
                    <a:lumOff val="35000"/>
                  </a:schemeClr>
                </a:solidFill>
              </a:rPr>
              <a:t>Den sortens tro kan få andra människor att tro på Gud.</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Gud är?</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 den..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en pålitlig sådan</a:t>
            </a:r>
            <a:r xmlns:a="http://schemas.openxmlformats.org/drawingml/2006/main">
              <a:rPr lang="sv" altLang="en-US" sz="3600">
                <a:solidFill>
                  <a:schemeClr val="tx1">
                    <a:lumMod val="65000"/>
                    <a:lumOff val="35000"/>
                  </a:schemeClr>
                </a:solidFill>
              </a:rPr>
              <a:t> </a:t>
            </a:r>
            <a:r xmlns:a="http://schemas.openxmlformats.org/drawingml/2006/main">
              <a:rPr lang="sv" altLang="ko-KR" sz="3600">
                <a:solidFill>
                  <a:schemeClr val="tx1">
                    <a:lumMod val="65000"/>
                    <a:lumOff val="35000"/>
                  </a:schemeClr>
                </a:solidFill>
              </a:rPr>
              <a:t>som kan frälsa dem som verkligen tror på honom och tjäna honom.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Varför</a:t>
            </a:r>
            <a:r xmlns:a="http://schemas.openxmlformats.org/drawingml/2006/main">
              <a:rPr lang="sv" altLang="en-US" sz="3600">
                <a:solidFill>
                  <a:schemeClr val="tx1">
                    <a:lumMod val="65000"/>
                    <a:lumOff val="35000"/>
                  </a:schemeClr>
                </a:solidFill>
              </a:rPr>
              <a:t> </a:t>
            </a:r>
            <a:r xmlns:a="http://schemas.openxmlformats.org/drawingml/2006/main">
              <a:rPr lang="sv" altLang="ko-KR" sz="3600">
                <a:solidFill>
                  <a:schemeClr val="tx1">
                    <a:lumMod val="65000"/>
                    <a:lumOff val="35000"/>
                  </a:schemeClr>
                </a:solidFill>
              </a:rPr>
              <a:t>var</a:t>
            </a:r>
            <a:r xmlns:a="http://schemas.openxmlformats.org/drawingml/2006/main">
              <a:rPr lang="sv" altLang="en-US" sz="3600">
                <a:solidFill>
                  <a:schemeClr val="tx1">
                    <a:lumMod val="65000"/>
                    <a:lumOff val="35000"/>
                  </a:schemeClr>
                </a:solidFill>
              </a:rPr>
              <a:t> </a:t>
            </a:r>
            <a:r xmlns:a="http://schemas.openxmlformats.org/drawingml/2006/main">
              <a:rPr lang="sv" altLang="ko-KR" sz="3600">
                <a:solidFill>
                  <a:schemeClr val="tx1">
                    <a:lumMod val="65000"/>
                    <a:lumOff val="35000"/>
                  </a:schemeClr>
                </a:solidFill>
              </a:rPr>
              <a:t>Daniel slängd i lejonets håla?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För att han ljög för kungen.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För att han inte böjde sig för kungens idol.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För att han skulle döda kungen.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För att han inte dyrkade Gud väl.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② </a:t>
            </a:r>
            <a:r xmlns:a="http://schemas.openxmlformats.org/drawingml/2006/main">
              <a:rPr lang="sv" altLang="ko-KR" sz="2800">
                <a:solidFill>
                  <a:srgbClr val="FF0000"/>
                </a:solidFill>
              </a:rPr>
              <a:t>För att han inte böjde sig för kungens idol.</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Kungen blev överlycklig och gav order att lyfta upp Daniel ur hålan. Och när Daniel lyftes upp ur hålan, fann man inget sår på honom, eftersom han hade förtröstat på sin Gud.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Daniel</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6:</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44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Jonas, som var inne i den stora fisken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Men HERREN gav en stor fisk att svälja Jona, och Jona var inne i fisken tre dagar och tre nätter.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Jonas</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500">
                <a:solidFill>
                  <a:schemeClr val="tx1">
                    <a:lumMod val="65000"/>
                    <a:lumOff val="35000"/>
                  </a:schemeClr>
                </a:solidFill>
              </a:rPr>
              <a:t>En dag visade sig Gud för Jona och sa:</a:t>
            </a:r>
          </a:p>
          <a:p>
            <a:r xmlns:a="http://schemas.openxmlformats.org/drawingml/2006/main">
              <a:rPr lang="sv" altLang="ko-KR" sz="2500">
                <a:solidFill>
                  <a:schemeClr val="tx1">
                    <a:lumMod val="65000"/>
                    <a:lumOff val="35000"/>
                  </a:schemeClr>
                </a:solidFill>
              </a:rPr>
              <a:t>"Gå till den stora staden Nineve och predika mot den! Jag ska rädda dem från deras ondska.”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Jona ville inte lyda Gud. Han åkte utomlands och seglade till Tarsis för att fly från Gud.</a:t>
            </a:r>
            <a:r xmlns:a="http://schemas.openxmlformats.org/drawingml/2006/main">
              <a:rPr lang="sv"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400">
                <a:solidFill>
                  <a:schemeClr val="tx1">
                    <a:lumMod val="65000"/>
                    <a:lumOff val="35000"/>
                  </a:schemeClr>
                </a:solidFill>
              </a:rPr>
              <a:t>Men Gud sände en stor vind och alla skulle dö. Sjömän kastade bort Jona i havet. En stor fisk kom och svalde honom.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Jona ångrade sina synder i 3 dagar inuti fisken.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"Ge mig visdom att leda mitt folk väl." Gud var glad över att Salomo hade bett om detta. Så Gud gav honom vad Salomo bad om.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400">
                <a:solidFill>
                  <a:schemeClr val="tx1">
                    <a:lumMod val="65000"/>
                    <a:lumOff val="35000"/>
                  </a:schemeClr>
                </a:solidFill>
              </a:rPr>
              <a:t>Fisken spydde upp honom på torrt land. Han gick till Nineve och ropade motvilligt Guds budskap till dem.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500">
                <a:solidFill>
                  <a:schemeClr val="tx1">
                    <a:lumMod val="65000"/>
                    <a:lumOff val="35000"/>
                  </a:schemeClr>
                </a:solidFill>
              </a:rPr>
              <a:t>Efter att ha hört Guds varning ångrade sig nineviterna och sökte Guds nåd. Gud förlät folket i Nineve.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solidFill>
                  <a:schemeClr val="tx1">
                    <a:lumMod val="65000"/>
                    <a:lumOff val="35000"/>
                  </a:schemeClr>
                </a:solidFill>
              </a:rPr>
              <a:t>Jona var olydig mot Guds ord.</a:t>
            </a:r>
          </a:p>
          <a:p>
            <a:pPr xmlns:a="http://schemas.openxmlformats.org/drawingml/2006/main" algn="ctr"/>
            <a:r xmlns:a="http://schemas.openxmlformats.org/drawingml/2006/main">
              <a:rPr lang="sv" altLang="ko-KR" sz="3200">
                <a:solidFill>
                  <a:schemeClr val="tx1">
                    <a:lumMod val="65000"/>
                    <a:lumOff val="35000"/>
                  </a:schemeClr>
                </a:solidFill>
              </a:rPr>
              <a:t>Men Gud använde Jona för att vara olydig och räddade så småningom nineviterna.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Det finns tillfällen då Guds vilja är annorlunda än vad jag tror.</a:t>
            </a:r>
          </a:p>
          <a:p>
            <a:pPr xmlns:a="http://schemas.openxmlformats.org/drawingml/2006/main" algn="ctr"/>
            <a:r xmlns:a="http://schemas.openxmlformats.org/drawingml/2006/main">
              <a:rPr lang="sv" altLang="ko-KR" sz="3200">
                <a:solidFill>
                  <a:schemeClr val="tx1">
                    <a:lumMod val="65000"/>
                    <a:lumOff val="35000"/>
                  </a:schemeClr>
                </a:solidFill>
              </a:rPr>
              <a:t>Men Guds vilja är alltid rätt.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Vi måste alltid vara lydiga mot Guds vilja.</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Vem är 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den som räddar dem som uppriktigt omvänder sig från sina synder och ber om förlåtelse.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Vems mage hade Jonas i tre dagar?</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Lejon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Elefant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Hund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Fisk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Fisk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Men HERREN gav en stor fisk att svälja Jona, och Jona var inne i fisken tre dagar och tre nätter.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Jonas</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En dag kom två kvinnor till Salomo med en liten bebis. De slogs om att barnet var hennes barn före kungen.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Kungen sa: "Eftersom två kvinnor insisterar på att barnet är hennes barn, skär barnet i två delar och ge hälften till den ena och hälften till den andra!"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En kvinna var fylld av medkänsla för sin son. Så hon sa, "Ge det levande barnet till henne. Döda honom inte!” När Salomo hörde detta, bestämde sig Salomo för att kvinnan var hans riktiga mor. King sa: "Ge barnet till henne. Hon är en riktig mamma!"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600">
                <a:solidFill>
                  <a:schemeClr val="tx1">
                    <a:lumMod val="65000"/>
                    <a:lumOff val="35000"/>
                  </a:schemeClr>
                </a:solidFill>
              </a:rPr>
              <a:t>Salomo bad om ett klokt hjärta och inte om rikedom eller makt</a:t>
            </a:r>
          </a:p>
          <a:p>
            <a:pPr xmlns:a="http://schemas.openxmlformats.org/drawingml/2006/main" algn="ctr"/>
            <a:r xmlns:a="http://schemas.openxmlformats.org/drawingml/2006/main">
              <a:rPr lang="sv" altLang="ko-KR" sz="3600">
                <a:solidFill>
                  <a:schemeClr val="tx1">
                    <a:lumMod val="65000"/>
                    <a:lumOff val="35000"/>
                  </a:schemeClr>
                </a:solidFill>
              </a:rPr>
              <a:t>att styra sitt land.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v" altLang="ko-KR" sz="3600">
                <a:solidFill>
                  <a:schemeClr val="tx1">
                    <a:lumMod val="65000"/>
                    <a:lumOff val="35000"/>
                  </a:schemeClr>
                </a:solidFill>
              </a:rPr>
              <a:t>Vi måste be till Gud inte bara för oss själva utan också för att tjäna andra.</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Sedan David hade avslutat samtalet med Saul, blev Jonatan ett i anden med David, och han älskade honom som sig själv.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v" altLang="ko-KR" sz="2800">
                <a:solidFill>
                  <a:schemeClr val="tx1">
                    <a:lumMod val="65000"/>
                    <a:lumOff val="35000"/>
                  </a:schemeClr>
                </a:solidFill>
              </a:rPr>
              <a:t>Första Samuelsboken 18:</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en som kan ge oss visdom som du inte kan vinna från världen.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Vad bad Salomo om till Gud?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mat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rikedom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hälsa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visdom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visdom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Kung Salomo var större i rikedom och vishet än alla andra kungar på jorden.</a:t>
            </a:r>
            <a:r xmlns:a="http://schemas.openxmlformats.org/drawingml/2006/main">
              <a:rPr lang="s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Andra Krönikeboken 9:</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33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Templet för Guds namn</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Salomo gav order om att bygga ett tempel åt HERRENS namn och ett kungligt palats åt sig själv.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2 Krönikeboken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Salomo ville bygga ett tempel åt Gud som sin far, beordrade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Så han beordrade skickliga snickare att ta med de bästa träden till templet.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Han förberedde stenar till templet. Han bad skickliga hantverkare att ta med stora, praktfulla och starka stenar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Några hantverkare dekorerade Guds tempel med färgade kläder och guldtråd.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När Guds tempel var färdigt tillbad Salomo och alla Israels män Gud med stor glädje.</a:t>
            </a:r>
            <a:r xmlns:a="http://schemas.openxmlformats.org/drawingml/2006/main">
              <a:rPr lang="sv" altLang="en-US" sz="2600">
                <a:solidFill>
                  <a:schemeClr val="tx1">
                    <a:lumMod val="65000"/>
                    <a:lumOff val="35000"/>
                  </a:schemeClr>
                </a:solidFill>
              </a:rPr>
              <a:t> </a:t>
            </a:r>
            <a:r xmlns:a="http://schemas.openxmlformats.org/drawingml/2006/main">
              <a:rPr lang="sv" altLang="ko-KR" sz="2600">
                <a:solidFill>
                  <a:schemeClr val="tx1">
                    <a:lumMod val="65000"/>
                    <a:lumOff val="35000"/>
                  </a:schemeClr>
                </a:solidFill>
              </a:rPr>
              <a:t>"O Herre Gud! Kom och regera oss här!"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David blev att stanna i palatset. Han träffade Jonatan, som var son till kung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600">
                <a:solidFill>
                  <a:schemeClr val="tx1">
                    <a:lumMod val="65000"/>
                    <a:lumOff val="35000"/>
                  </a:schemeClr>
                </a:solidFill>
              </a:rPr>
              <a:t>Salomo och hans folk visade sitt hjärta av kärlek till Gud genom att bygga ett vackert tempel åt Herren Gud.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v" altLang="ko-KR" sz="3600">
                <a:solidFill>
                  <a:schemeClr val="tx1">
                    <a:lumMod val="65000"/>
                    <a:lumOff val="35000"/>
                  </a:schemeClr>
                </a:solidFill>
              </a:rPr>
              <a:t>Kyrkan är en plats där vi möter Gud och vi kan visa vårt hjärta av kärlek till Gud.</a:t>
            </a:r>
          </a:p>
          <a:p>
            <a:pPr xmlns:a="http://schemas.openxmlformats.org/drawingml/2006/main" algn="ctr"/>
            <a:r xmlns:a="http://schemas.openxmlformats.org/drawingml/2006/main">
              <a:rPr lang="sv" altLang="ko-KR" sz="3600">
                <a:solidFill>
                  <a:schemeClr val="tx1">
                    <a:lumMod val="65000"/>
                    <a:lumOff val="35000"/>
                  </a:schemeClr>
                </a:solidFill>
              </a:rPr>
              <a:t>Vi måste älska vår kyrka.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en som söker tillbedjare och välsignar dem.</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v" altLang="ko-KR" sz="4000">
                <a:solidFill>
                  <a:srgbClr val="FF0000"/>
                </a:solidFill>
              </a:rPr>
              <a:t>Dagens frågesport</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v" altLang="en-US" sz="3600">
                <a:solidFill>
                  <a:schemeClr val="tx1">
                    <a:lumMod val="65000"/>
                    <a:lumOff val="35000"/>
                  </a:schemeClr>
                </a:solidFill>
              </a:rPr>
              <a:t>Vad gjorde Salomo och Israel för att uttrycka sin kärlek till Gud?</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v" altLang="en-US" sz="2800">
                <a:solidFill>
                  <a:schemeClr val="tx1">
                    <a:lumMod val="65000"/>
                    <a:lumOff val="35000"/>
                  </a:schemeClr>
                </a:solidFill>
              </a:rPr>
              <a:t>① </a:t>
            </a:r>
            <a:r xmlns:a="http://schemas.openxmlformats.org/drawingml/2006/main">
              <a:rPr lang="sv"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v" altLang="en-US" sz="2800">
                <a:solidFill>
                  <a:schemeClr val="tx1">
                    <a:lumMod val="65000"/>
                    <a:lumOff val="35000"/>
                  </a:schemeClr>
                </a:solidFill>
              </a:rPr>
              <a:t>② </a:t>
            </a:r>
            <a:r xmlns:a="http://schemas.openxmlformats.org/drawingml/2006/main">
              <a:rPr lang="sv" altLang="en-US" sz="2800">
                <a:solidFill>
                  <a:schemeClr val="tx1">
                    <a:lumMod val="65000"/>
                    <a:lumOff val="35000"/>
                  </a:schemeClr>
                </a:solidFill>
              </a:rPr>
              <a:t>Palace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v" altLang="en-US" sz="2800">
                <a:solidFill>
                  <a:schemeClr val="tx1">
                    <a:lumMod val="65000"/>
                    <a:lumOff val="35000"/>
                  </a:schemeClr>
                </a:solidFill>
              </a:rPr>
              <a:t>③ </a:t>
            </a:r>
            <a:r xmlns:a="http://schemas.openxmlformats.org/drawingml/2006/main">
              <a:rPr lang="sv" altLang="en-US" sz="2800">
                <a:solidFill>
                  <a:schemeClr val="tx1">
                    <a:lumMod val="65000"/>
                    <a:lumOff val="35000"/>
                  </a:schemeClr>
                </a:solidFill>
              </a:rPr>
              <a:t>stad</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v" altLang="en-US" sz="2800">
                <a:solidFill>
                  <a:schemeClr val="tx1">
                    <a:lumMod val="65000"/>
                    <a:lumOff val="35000"/>
                  </a:schemeClr>
                </a:solidFill>
              </a:rPr>
              <a:t>④ </a:t>
            </a:r>
            <a:r xmlns:a="http://schemas.openxmlformats.org/drawingml/2006/main">
              <a:rPr lang="sv" altLang="en-US" sz="2800">
                <a:solidFill>
                  <a:schemeClr val="tx1">
                    <a:lumMod val="65000"/>
                    <a:lumOff val="35000"/>
                  </a:schemeClr>
                </a:solidFill>
              </a:rPr>
              <a:t>fristad</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v" altLang="en-US" sz="2800">
                <a:solidFill>
                  <a:srgbClr val="FF0000"/>
                </a:solidFill>
              </a:rPr>
              <a:t>④ </a:t>
            </a:r>
            <a:r xmlns:a="http://schemas.openxmlformats.org/drawingml/2006/main">
              <a:rPr lang="sv" altLang="en-US" sz="2800">
                <a:solidFill>
                  <a:srgbClr val="FF0000"/>
                </a:solidFill>
              </a:rPr>
              <a:t>fristad</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Salomo gav order om att bygga ett tempel åt HERRENS namn och ett kungligt palats åt sig själv.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2 Krönikeboken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34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Korpar som tog med bröd och kött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t>Du ska dricka ur bäcken, och jag har befallt korparna att mata dig där.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1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700">
                <a:solidFill>
                  <a:schemeClr val="tx1">
                    <a:lumMod val="65000"/>
                    <a:lumOff val="35000"/>
                  </a:schemeClr>
                </a:solidFill>
              </a:rPr>
              <a:t>Det fanns en kung som hette Ahab som var mycket ond inför Gud. En profet Elia överlämnade Guds ord till Ahab.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"Det kommer inget regn i landet!" Vid detta försökte Ahab döda honom. Gud lät honom gömma sig för kung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Elia flydde till det land där Gud hade sagt det.</a:t>
            </a:r>
          </a:p>
          <a:p>
            <a:r xmlns:a="http://schemas.openxmlformats.org/drawingml/2006/main">
              <a:rPr lang="sv" altLang="ko-KR" sz="2800">
                <a:solidFill>
                  <a:schemeClr val="tx1">
                    <a:lumMod val="65000"/>
                    <a:lumOff val="35000"/>
                  </a:schemeClr>
                </a:solidFill>
              </a:rPr>
              <a:t>Men han kunde inte få någon mat att äta där.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Gud beordrade korparna att mata Elia där. Korparna kom med bröd och kött till honom på morgonen och på kvällen, och han drack ur bäcken.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Jonathan gillade David väldigt mycket. Jonatan blev ett i anden med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Elia lydde Guds ord med risk för sitt liv och han hade en fantastisk upplevelse av Guds skydd.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2800">
                <a:solidFill>
                  <a:schemeClr val="tx1">
                    <a:lumMod val="65000"/>
                    <a:lumOff val="35000"/>
                  </a:schemeClr>
                </a:solidFill>
              </a:rPr>
              <a:t>Den onde kungen Ahab ogillade att lyda Guds ord. Så han försökte döda Guds profet, Elia som hade berättat Guds ord.</a:t>
            </a:r>
            <a:r xmlns:a="http://schemas.openxmlformats.org/drawingml/2006/main">
              <a:rPr lang="sv"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v" altLang="ko-KR" sz="2800">
                <a:solidFill>
                  <a:schemeClr val="tx1">
                    <a:lumMod val="65000"/>
                    <a:lumOff val="35000"/>
                  </a:schemeClr>
                </a:solidFill>
              </a:rPr>
              <a:t>Men Gud skyddade och tog hand om Elia på ett fantastiskt sätt!</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v" altLang="ko-KR" sz="2800">
                <a:solidFill>
                  <a:schemeClr val="tx1">
                    <a:lumMod val="65000"/>
                    <a:lumOff val="35000"/>
                  </a:schemeClr>
                </a:solidFill>
              </a:rPr>
              <a:t>Vi måste lyda och förkunna Guds ord i alla omständigheter som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v" altLang="ko-KR" sz="2800">
                <a:solidFill>
                  <a:schemeClr val="tx1">
                    <a:lumMod val="65000"/>
                    <a:lumOff val="35000"/>
                  </a:schemeClr>
                </a:solidFill>
              </a:rPr>
              <a:t>Gud kommer säkert att skydda oss</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Vem är 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en som tar hand om dem som lyder och håller hans ord på ett fantastiskt sätt.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Vem tog med något att äta till Elia?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häst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örn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drake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korp</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korp</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t>Du ska dricka ur bäcken, och jag har befallt korparna att mata dig där.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1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35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Mjölet och oljan</a:t>
            </a:r>
          </a:p>
          <a:p>
            <a:pPr xmlns:a="http://schemas.openxmlformats.org/drawingml/2006/main" algn="ctr"/>
            <a:r xmlns:a="http://schemas.openxmlformats.org/drawingml/2006/main">
              <a:rPr lang="sv" altLang="ko-KR" sz="4400"/>
              <a:t>användes inte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Gå genast till Sarfat i Sidon och stanna där. Jag har befallt en änka på den platsen att förse dig med mat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1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Det kom inget regn i Israel som Herren Gud sa. Så det fanns ingen mat för folk att äta.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Herren Gud sände Elia till en änka som bodde i Sarfat.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Elia bad henne göra bröd åt sig själv med bara en näve mjöl och lite olja som var kvar till henne.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Jonatan gav David sitt eget svärd och pil. Det betydde att han verkligen trodde på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Även om hon inte hade tillräckligt med mjöl och olja som de levde på, enligt Elias ord, gjorde hon lite bröd och gav det till Elia först och gjorde åt sig själva.</a:t>
            </a:r>
            <a:r xmlns:a="http://schemas.openxmlformats.org/drawingml/2006/main">
              <a:rPr lang="sv" altLang="en-US" sz="2600">
                <a:solidFill>
                  <a:schemeClr val="tx1">
                    <a:lumMod val="65000"/>
                    <a:lumOff val="35000"/>
                  </a:schemeClr>
                </a:solidFill>
              </a:rPr>
              <a:t> </a:t>
            </a:r>
            <a:r xmlns:a="http://schemas.openxmlformats.org/drawingml/2006/main">
              <a:rPr lang="sv" altLang="ko-KR" sz="2600">
                <a:solidFill>
                  <a:schemeClr val="tx1">
                    <a:lumMod val="65000"/>
                    <a:lumOff val="35000"/>
                  </a:schemeClr>
                </a:solidFill>
              </a:rPr>
              <a:t>Då var det överraskande nog burken med mjöl och kannan med olja</a:t>
            </a:r>
            <a:r xmlns:a="http://schemas.openxmlformats.org/drawingml/2006/main">
              <a:rPr lang="sv" altLang="en-US" sz="2600">
                <a:solidFill>
                  <a:schemeClr val="tx1">
                    <a:lumMod val="65000"/>
                    <a:lumOff val="35000"/>
                  </a:schemeClr>
                </a:solidFill>
              </a:rPr>
              <a:t> </a:t>
            </a:r>
            <a:r xmlns:a="http://schemas.openxmlformats.org/drawingml/2006/main">
              <a:rPr lang="sv" altLang="ko-KR" sz="2600">
                <a:solidFill>
                  <a:schemeClr val="tx1">
                    <a:lumMod val="65000"/>
                    <a:lumOff val="35000"/>
                  </a:schemeClr>
                </a:solidFill>
              </a:rPr>
              <a:t>inte förbrukat.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En dag dog hennes son. Men Herren Gud lät pojkens liv återvända till honom och leva. Hon gav äran åt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solidFill>
                  <a:schemeClr val="tx1">
                    <a:lumMod val="65000"/>
                    <a:lumOff val="35000"/>
                  </a:schemeClr>
                </a:solidFill>
              </a:rPr>
              <a:t>Änkan bjöd på lite mjöl och olja</a:t>
            </a:r>
          </a:p>
          <a:p>
            <a:pPr xmlns:a="http://schemas.openxmlformats.org/drawingml/2006/main" algn="ctr"/>
            <a:r xmlns:a="http://schemas.openxmlformats.org/drawingml/2006/main">
              <a:rPr lang="sv" altLang="ko-KR" sz="3200">
                <a:solidFill>
                  <a:schemeClr val="tx1">
                    <a:lumMod val="65000"/>
                    <a:lumOff val="35000"/>
                  </a:schemeClr>
                </a:solidFill>
              </a:rPr>
              <a:t>till Gud.</a:t>
            </a:r>
            <a:r xmlns:a="http://schemas.openxmlformats.org/drawingml/2006/main">
              <a:rPr lang="sv"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Sedan fick hon mycket välsignelse</a:t>
            </a:r>
          </a:p>
          <a:p>
            <a:pPr xmlns:a="http://schemas.openxmlformats.org/drawingml/2006/main" algn="ctr"/>
            <a:r xmlns:a="http://schemas.openxmlformats.org/drawingml/2006/main">
              <a:rPr lang="sv" altLang="ko-KR" sz="3200">
                <a:solidFill>
                  <a:schemeClr val="tx1">
                    <a:lumMod val="65000"/>
                    <a:lumOff val="35000"/>
                  </a:schemeClr>
                </a:solidFill>
              </a:rPr>
              <a:t>bortom fantasin.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Ibland kommer det att finnas ett ögonblick då vi måste ge något viktigt till Gud.</a:t>
            </a:r>
          </a:p>
          <a:p>
            <a:pPr xmlns:a="http://schemas.openxmlformats.org/drawingml/2006/main" algn="ctr"/>
            <a:r xmlns:a="http://schemas.openxmlformats.org/drawingml/2006/main">
              <a:rPr lang="sv" altLang="ko-KR" sz="3200">
                <a:solidFill>
                  <a:schemeClr val="tx1">
                    <a:lumMod val="65000"/>
                    <a:lumOff val="35000"/>
                  </a:schemeClr>
                </a:solidFill>
              </a:rPr>
              <a:t>Sedan välsignar Gud oss mycket genom detta offer och offer.</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Vem är 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en som ger oss allt som vi behöver för att leva på mat, kläder och hus, etc.</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200">
                <a:solidFill>
                  <a:schemeClr val="tx1">
                    <a:lumMod val="65000"/>
                    <a:lumOff val="35000"/>
                  </a:schemeClr>
                </a:solidFill>
              </a:rPr>
              <a:t>Till vem sa Gud till Elia att gå??</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kung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präst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änka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allmänt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③ </a:t>
            </a:r>
            <a:r xmlns:a="http://schemas.openxmlformats.org/drawingml/2006/main">
              <a:rPr lang="sv" altLang="ko-KR" sz="2800">
                <a:solidFill>
                  <a:srgbClr val="FF0000"/>
                </a:solidFill>
              </a:rPr>
              <a:t>änka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Gå genast till Sarfat i Sidon och stanna där. Jag har befallt en änka på den platsen att förse dig med mat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1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v" altLang="ko-KR" b="1">
                <a:solidFill>
                  <a:schemeClr val="tx1">
                    <a:lumMod val="50000"/>
                    <a:lumOff val="50000"/>
                  </a:schemeClr>
                </a:solidFill>
              </a:rPr>
              <a:t>Nr 36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v" altLang="ko-KR" sz="4400"/>
              <a:t>Elden föll ner från himlen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Då föll Herrens eld och brände upp offret, veden, stenarna och jorden och slickade också upp vattnet i diket.</a:t>
            </a:r>
            <a:r xmlns:a="http://schemas.openxmlformats.org/drawingml/2006/main">
              <a:rPr lang="s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v" altLang="ko-KR" sz="2800">
                <a:solidFill>
                  <a:schemeClr val="tx1">
                    <a:lumMod val="65000"/>
                    <a:lumOff val="35000"/>
                  </a:schemeClr>
                </a:solidFill>
              </a:rPr>
              <a:t>1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Gud sände Elia till den ogudaktige kungen Ahab av Israel. "Du kommer att få veta vem som är den riktiga Guden!"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Elia har kämpat mot 850 falska profeter av idoldyrkare. "Den gud som svarar med eld är en riktig Gud!"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Jonatan gav sina dyrbara kläder till David. Det visade Jonathans djupa vänskap med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850 profeter ropade på sin guds namn och dansade runt altern men det fanns ingen brandrespons.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v" altLang="ko-KR" sz="2800">
                <a:solidFill>
                  <a:schemeClr val="tx1">
                    <a:lumMod val="65000"/>
                    <a:lumOff val="35000"/>
                  </a:schemeClr>
                </a:solidFill>
              </a:rPr>
              <a:t>Det var Elias tur. Elia bad mot himlen. Sedan föll Guds eld och brände upp offret på altern.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v" altLang="ko-KR" sz="2600">
                <a:solidFill>
                  <a:schemeClr val="tx1">
                    <a:lumMod val="65000"/>
                    <a:lumOff val="35000"/>
                  </a:schemeClr>
                </a:solidFill>
              </a:rPr>
              <a:t>"Jehova är den verklige Guden!" Israels folk ångrade sina synder och gav ära åt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v" altLang="ko-KR" sz="3200">
                <a:solidFill>
                  <a:schemeClr val="tx1">
                    <a:lumMod val="65000"/>
                    <a:lumOff val="35000"/>
                  </a:schemeClr>
                </a:solidFill>
              </a:rPr>
              <a:t>Falska gudar kunde ingenting göra.</a:t>
            </a:r>
          </a:p>
          <a:p>
            <a:pPr xmlns:a="http://schemas.openxmlformats.org/drawingml/2006/main" algn="ctr"/>
            <a:r xmlns:a="http://schemas.openxmlformats.org/drawingml/2006/main">
              <a:rPr lang="sv" altLang="ko-KR" sz="3200">
                <a:solidFill>
                  <a:schemeClr val="tx1">
                    <a:lumMod val="65000"/>
                    <a:lumOff val="35000"/>
                  </a:schemeClr>
                </a:solidFill>
              </a:rPr>
              <a:t>För</a:t>
            </a:r>
            <a:r xmlns:a="http://schemas.openxmlformats.org/drawingml/2006/main">
              <a:rPr lang="sv" altLang="en-US" sz="3200">
                <a:solidFill>
                  <a:schemeClr val="tx1">
                    <a:lumMod val="65000"/>
                    <a:lumOff val="35000"/>
                  </a:schemeClr>
                </a:solidFill>
              </a:rPr>
              <a:t> </a:t>
            </a:r>
            <a:r xmlns:a="http://schemas.openxmlformats.org/drawingml/2006/main">
              <a:rPr lang="sv" altLang="ko-KR" sz="3200">
                <a:solidFill>
                  <a:schemeClr val="tx1">
                    <a:lumMod val="65000"/>
                    <a:lumOff val="35000"/>
                  </a:schemeClr>
                </a:solidFill>
              </a:rPr>
              <a:t>de</a:t>
            </a:r>
            <a:r xmlns:a="http://schemas.openxmlformats.org/drawingml/2006/main">
              <a:rPr lang="sv" altLang="en-US" sz="3200">
                <a:solidFill>
                  <a:schemeClr val="tx1">
                    <a:lumMod val="65000"/>
                    <a:lumOff val="35000"/>
                  </a:schemeClr>
                </a:solidFill>
              </a:rPr>
              <a:t> </a:t>
            </a:r>
            <a:r xmlns:a="http://schemas.openxmlformats.org/drawingml/2006/main">
              <a:rPr lang="sv" altLang="ko-KR" sz="3200">
                <a:solidFill>
                  <a:schemeClr val="tx1">
                    <a:lumMod val="65000"/>
                    <a:lumOff val="35000"/>
                  </a:schemeClr>
                </a:solidFill>
              </a:rPr>
              <a:t>hade</a:t>
            </a:r>
            <a:r xmlns:a="http://schemas.openxmlformats.org/drawingml/2006/main">
              <a:rPr lang="sv" altLang="en-US" sz="3200">
                <a:solidFill>
                  <a:schemeClr val="tx1">
                    <a:lumMod val="65000"/>
                    <a:lumOff val="35000"/>
                  </a:schemeClr>
                </a:solidFill>
              </a:rPr>
              <a:t> </a:t>
            </a:r>
            <a:r xmlns:a="http://schemas.openxmlformats.org/drawingml/2006/main">
              <a:rPr lang="sv" altLang="ko-KR" sz="3200">
                <a:solidFill>
                  <a:schemeClr val="tx1">
                    <a:lumMod val="65000"/>
                    <a:lumOff val="35000"/>
                  </a:schemeClr>
                </a:solidFill>
              </a:rPr>
              <a:t>Nej</a:t>
            </a:r>
            <a:r xmlns:a="http://schemas.openxmlformats.org/drawingml/2006/main">
              <a:rPr lang="sv" altLang="en-US" sz="3200">
                <a:solidFill>
                  <a:schemeClr val="tx1">
                    <a:lumMod val="65000"/>
                    <a:lumOff val="35000"/>
                  </a:schemeClr>
                </a:solidFill>
              </a:rPr>
              <a:t> </a:t>
            </a:r>
            <a:r xmlns:a="http://schemas.openxmlformats.org/drawingml/2006/main">
              <a:rPr lang="sv" altLang="ko-KR" sz="3200">
                <a:solidFill>
                  <a:schemeClr val="tx1">
                    <a:lumMod val="65000"/>
                    <a:lumOff val="35000"/>
                  </a:schemeClr>
                </a:solidFill>
              </a:rPr>
              <a:t>kraft.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Gud är allsmäktig.</a:t>
            </a:r>
          </a:p>
          <a:p>
            <a:pPr xmlns:a="http://schemas.openxmlformats.org/drawingml/2006/main" algn="ctr"/>
            <a:r xmlns:a="http://schemas.openxmlformats.org/drawingml/2006/main">
              <a:rPr lang="sv" altLang="ko-KR" sz="3200">
                <a:solidFill>
                  <a:schemeClr val="tx1">
                    <a:lumMod val="65000"/>
                    <a:lumOff val="35000"/>
                  </a:schemeClr>
                </a:solidFill>
              </a:rPr>
              <a:t>Vi kan uppleva hans fantastiska mirakel när vi litar på och tror på honom.</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v" altLang="ko-KR" sz="3200"/>
              <a:t>Vem är 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Han är den verkliga och levande och arbetande Guden som skiljer sig från de falska idolerna.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v" altLang="ko-KR" sz="3200">
                <a:solidFill>
                  <a:schemeClr val="tx1">
                    <a:lumMod val="65000"/>
                    <a:lumOff val="35000"/>
                  </a:schemeClr>
                </a:solidFill>
              </a:rPr>
              <a:t>Vad föll ner från himlen när Elia bad?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snö</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regn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sten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eld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eld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Då föll Herrens eld och brände upp offret, veden, stenarna och jorden och slickade också upp vattnet i diket.</a:t>
            </a:r>
            <a:r xmlns:a="http://schemas.openxmlformats.org/drawingml/2006/main">
              <a:rPr lang="sv"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v" altLang="ko-KR" sz="2800">
                <a:solidFill>
                  <a:schemeClr val="tx1">
                    <a:lumMod val="65000"/>
                    <a:lumOff val="35000"/>
                  </a:schemeClr>
                </a:solidFill>
              </a:rPr>
              <a:t>1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NEJ. 37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Naaman botad från spetälska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Så gick han ner och doppade sig i Jordan sju gånger, som Guds man hade sagt till honom, och hans kött blev återställt och blev rent som en ung pojke.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2 Kungaboken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400">
                <a:solidFill>
                  <a:schemeClr val="tx1">
                    <a:lumMod val="65000"/>
                    <a:lumOff val="35000"/>
                  </a:schemeClr>
                </a:solidFill>
              </a:rPr>
              <a:t>Naaman var befälhavare för den aramiska kungens här, men han hade spetälska. Han gick till Elisa som var Israels profet för att återupprättas.</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v" altLang="ko-KR" sz="2600">
                <a:solidFill>
                  <a:schemeClr val="tx1">
                    <a:lumMod val="65000"/>
                    <a:lumOff val="35000"/>
                  </a:schemeClr>
                </a:solidFill>
              </a:rPr>
              <a:t>David var i farliga situationer till döds flera gånger, för kung Saul försökte döda honom. Men han kunde fly från dessa faror med Jonathans hjälp.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Elisa träffade honom inte utan sa bara: "Gå och tvätta dig sju gånger i Jordanfloden."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Naaman blev arg på Elisas ord. Men hans tjänare sade till honom: "Gå till floden och doppa din kropp."</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Naaman doppade sig i Jordan sju gånger som Elisa och hans tjänare sa.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500">
                <a:solidFill>
                  <a:schemeClr val="tx1">
                    <a:lumMod val="65000"/>
                    <a:lumOff val="35000"/>
                  </a:schemeClr>
                </a:solidFill>
              </a:rPr>
              <a:t>Sedan, överraskande nog, återställdes hans kött och blev rent.</a:t>
            </a:r>
          </a:p>
          <a:p>
            <a:r xmlns:a="http://schemas.openxmlformats.org/drawingml/2006/main">
              <a:rPr lang="sv" altLang="ko-KR" sz="2500">
                <a:solidFill>
                  <a:schemeClr val="tx1">
                    <a:lumMod val="65000"/>
                    <a:lumOff val="35000"/>
                  </a:schemeClr>
                </a:solidFill>
              </a:rPr>
              <a:t>Naaman gick tillbaka till Elisa och gav äran åt Gud.</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solidFill>
                  <a:schemeClr val="tx1">
                    <a:lumMod val="65000"/>
                    <a:lumOff val="35000"/>
                  </a:schemeClr>
                </a:solidFill>
              </a:rPr>
              <a:t>När Naaman hörde Elisa som var Guds man och lydde hans ord, blev han välsignad att bli ren från sin spetälska.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Vi ska inte leva efter vår egen vilja,</a:t>
            </a:r>
          </a:p>
          <a:p>
            <a:pPr xmlns:a="http://schemas.openxmlformats.org/drawingml/2006/main" algn="ctr"/>
            <a:r xmlns:a="http://schemas.openxmlformats.org/drawingml/2006/main">
              <a:rPr lang="sv" altLang="ko-KR" sz="3200">
                <a:solidFill>
                  <a:schemeClr val="tx1">
                    <a:lumMod val="65000"/>
                    <a:lumOff val="35000"/>
                  </a:schemeClr>
                </a:solidFill>
              </a:rPr>
              <a:t>utan efter Guds vilja.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När vi lever på och lyder Guds ord,</a:t>
            </a:r>
          </a:p>
          <a:p>
            <a:pPr xmlns:a="http://schemas.openxmlformats.org/drawingml/2006/main" algn="ctr"/>
            <a:r xmlns:a="http://schemas.openxmlformats.org/drawingml/2006/main">
              <a:rPr lang="sv" altLang="ko-KR" sz="3200">
                <a:solidFill>
                  <a:schemeClr val="tx1">
                    <a:lumMod val="65000"/>
                    <a:lumOff val="35000"/>
                  </a:schemeClr>
                </a:solidFill>
              </a:rPr>
              <a:t>Vi kan bli välsignade av riklig välsignelse som Gud kan ge oss.</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solidFill>
                  <a:srgbClr val="FF0000"/>
                </a:solidFill>
              </a:rPr>
              <a:t>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den som kan bota alla sjukdomar. Han är den allsmäktige Gud som kan hela oss.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Hur många gånger doppade Naaman sig i Jordanfloden?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tre gånger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en gång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fem gånger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sju</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gånger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sju gånger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Så gick han ner och doppade sig i Jordan sju gånger, som Guds man hade sagt till honom, och hans kött blev återställt och blev rent som en ung pojke.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2 Kungaboken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38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400"/>
              <a:t>Reparera Guds tempel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bg1">
                    <a:lumMod val="50000"/>
                  </a:schemeClr>
                </a:solidFill>
              </a:rPr>
              <a:t>Därför kallade kung Joas prästen Jojada och de andra prästerna till sig och frågade dem: "Varför reparerar ni inte skadan på templet? Ta inte mer pengar från era skattmästare, utan lämna över dem för att reparera templet."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2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v" altLang="ko-KR" sz="3200">
                <a:solidFill>
                  <a:schemeClr val="tx1">
                    <a:lumMod val="65000"/>
                    <a:lumOff val="35000"/>
                  </a:schemeClr>
                </a:solidFill>
              </a:rPr>
              <a:t>Jonatan valde inte sin själviska önskan, utan sin vän,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v" altLang="ko-KR" sz="3200">
                <a:solidFill>
                  <a:schemeClr val="tx1">
                    <a:lumMod val="65000"/>
                    <a:lumOff val="35000"/>
                  </a:schemeClr>
                </a:solidFill>
              </a:rPr>
              <a:t>Som Jonathan,</a:t>
            </a:r>
          </a:p>
          <a:p>
            <a:pPr xmlns:a="http://schemas.openxmlformats.org/drawingml/2006/main" algn="ctr"/>
            <a:r xmlns:a="http://schemas.openxmlformats.org/drawingml/2006/main">
              <a:rPr lang="sv" altLang="ko-KR" sz="3200">
                <a:solidFill>
                  <a:schemeClr val="tx1">
                    <a:lumMod val="65000"/>
                    <a:lumOff val="35000"/>
                  </a:schemeClr>
                </a:solidFill>
              </a:rPr>
              <a:t>låt oss vara en god vän för vår vän.</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err="1">
                <a:solidFill>
                  <a:schemeClr val="tx1">
                    <a:lumMod val="65000"/>
                    <a:lumOff val="35000"/>
                  </a:schemeClr>
                </a:solidFill>
              </a:rPr>
              <a:t>Joas, kungen av Juda, hade en tanke på att reparera Guds tempel, som lämnades skadat.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Budgeten räckte dock inte till för att reparera templet. Joas bestämde sig för att ta emot offer för att reparera Guds tempel.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Människor som älskade Gud erbjöd uppriktigt pengar för att reparera templet.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Pengar som samlades in för att reparera templet gavs till arbetarna, och de reparerade templet med fullständig ärlighet.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"Wow! Vilket vackert tempel det är!” Joash var glad över att han trodde att Gud skulle behaga.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600" err="1">
                <a:solidFill>
                  <a:schemeClr val="tx1">
                    <a:lumMod val="65000"/>
                    <a:lumOff val="35000"/>
                  </a:schemeClr>
                </a:solidFill>
              </a:rPr>
              <a:t>Joas betraktade Guds tempel som en dyrbar plats, där människor tillbad Gud.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v" altLang="ko-KR" sz="3600">
                <a:solidFill>
                  <a:schemeClr val="tx1">
                    <a:lumMod val="65000"/>
                    <a:lumOff val="35000"/>
                  </a:schemeClr>
                </a:solidFill>
              </a:rPr>
              <a:t>Kyrkan är den plats där Gud är närvarande när vi tillber honom.</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v" altLang="ko-KR" sz="3600">
                <a:solidFill>
                  <a:schemeClr val="tx1">
                    <a:lumMod val="65000"/>
                    <a:lumOff val="35000"/>
                  </a:schemeClr>
                </a:solidFill>
              </a:rPr>
              <a:t>Så vi måste älska kyrkan och överväga den mycket värdefullt.</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solidFill>
                  <a:srgbClr val="FF0000"/>
                </a:solidFill>
              </a:rPr>
              <a:t>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sätter upp var och en av oss som sitt heliga tempel.</a:t>
            </a:r>
          </a:p>
          <a:p>
            <a:endParaRPr lang="en-US" altLang="ko-KR" sz="3600">
              <a:solidFill>
                <a:schemeClr val="tx1">
                  <a:lumMod val="65000"/>
                  <a:lumOff val="35000"/>
                </a:schemeClr>
              </a:solidFill>
            </a:endParaRPr>
          </a:p>
          <a:p>
            <a:r xmlns:a="http://schemas.openxmlformats.org/drawingml/2006/main">
              <a:rPr lang="sv" altLang="ko-KR" sz="3600">
                <a:solidFill>
                  <a:schemeClr val="tx1">
                    <a:lumMod val="65000"/>
                    <a:lumOff val="35000"/>
                  </a:schemeClr>
                </a:solidFill>
              </a:rPr>
              <a:t>Gud möter dem som tillber Honom.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Vad bestämde sig Joash för att fixa?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palats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hans</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rum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skola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Heligt tempel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Heligt tempel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bg1">
                    <a:lumMod val="50000"/>
                  </a:schemeClr>
                </a:solidFill>
              </a:rPr>
              <a:t>Därför kallade kung Joas prästen Jojada och de andra prästerna till sig och frågade dem: "Varför reparerar ni inte skadan på templet? Ta inte mer pengar från era skattmästare, utan lämna över dem för att reparera templet."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2 kungar</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b="1">
                <a:solidFill>
                  <a:schemeClr val="tx1">
                    <a:lumMod val="50000"/>
                    <a:lumOff val="50000"/>
                  </a:schemeClr>
                </a:solidFill>
              </a:rPr>
              <a:t>Nr 39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600"/>
              <a:t>Nehemja, som återuppbyggde Jerusalems mur</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v" altLang="ko-KR" sz="3200"/>
              <a:t>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v"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v" altLang="ko-KR" sz="3600">
                <a:solidFill>
                  <a:schemeClr val="tx1">
                    <a:lumMod val="65000"/>
                    <a:lumOff val="35000"/>
                  </a:schemeClr>
                </a:solidFill>
              </a:rPr>
              <a:t>Han är den som ger oss goda vänner.</a:t>
            </a:r>
          </a:p>
          <a:p>
            <a:endParaRPr lang="en-US" altLang="ko-KR" sz="3600">
              <a:solidFill>
                <a:schemeClr val="tx1">
                  <a:lumMod val="65000"/>
                  <a:lumOff val="35000"/>
                </a:schemeClr>
              </a:solidFill>
            </a:endParaRPr>
          </a:p>
          <a:p>
            <a:r xmlns:a="http://schemas.openxmlformats.org/drawingml/2006/main">
              <a:rPr lang="sv" altLang="ko-KR" sz="3600">
                <a:solidFill>
                  <a:schemeClr val="tx1">
                    <a:lumMod val="65000"/>
                    <a:lumOff val="35000"/>
                  </a:schemeClr>
                </a:solidFill>
              </a:rPr>
              <a:t>Tacka Gud för att han har gett oss goda vänner!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bg1">
                    <a:lumMod val="50000"/>
                  </a:schemeClr>
                </a:solidFill>
              </a:rPr>
              <a:t>Jag svarade kungen: "Om det behagar kungen och om din tjänare har funnit nåd för hans ögon, låt honom skicka mig till staden i Juda där mina fäder ligger begravda, så att jag kan bygga upp den igen."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Nehemja</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Den persiske kungen gav tillstånd till kungens munskänk Nehemja att återuppbygga staden och citadellet som förstördes.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Nehemja</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kom tillbaka till Jerusalem med många israeliter och byggde upp Jerusalemmuren med dem.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600">
                <a:solidFill>
                  <a:schemeClr val="tx1">
                    <a:lumMod val="65000"/>
                    <a:lumOff val="35000"/>
                  </a:schemeClr>
                </a:solidFill>
              </a:rPr>
              <a:t>Men de stördes av andra stammar som ogillade israeliternas väckelse. Dessutom bröt många israeliter ut i klagomål.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Nehemja bad Gud om hjälp. Gud gav honom kraft och mod att utföra arbetet.</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2800">
                <a:solidFill>
                  <a:schemeClr val="tx1">
                    <a:lumMod val="65000"/>
                    <a:lumOff val="35000"/>
                  </a:schemeClr>
                </a:solidFill>
              </a:rPr>
              <a:t>Äntligen fullbordade Nehemja återuppbyggnaden av Jerusalems mur med israeliterna. Efter att ha avslutat muren tillbad han och hans folk Gud med glädje.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600">
                <a:solidFill>
                  <a:schemeClr val="tx1">
                    <a:lumMod val="65000"/>
                    <a:lumOff val="35000"/>
                  </a:schemeClr>
                </a:solidFill>
              </a:rPr>
              <a:t>Nehemja slutförde återuppbyggnaden av muren med Guds hjälp trots att det var många störningar.</a:t>
            </a:r>
          </a:p>
          <a:p>
            <a:pPr xmlns:a="http://schemas.openxmlformats.org/drawingml/2006/main" algn="ctr"/>
            <a:r xmlns:a="http://schemas.openxmlformats.org/drawingml/2006/main">
              <a:rPr lang="sv" altLang="ko-KR" sz="3600">
                <a:solidFill>
                  <a:schemeClr val="tx1">
                    <a:lumMod val="65000"/>
                    <a:lumOff val="35000"/>
                  </a:schemeClr>
                </a:solidFill>
              </a:rPr>
              <a:t>När vi utför Guds verk kan vi möta svåra situationer.</a:t>
            </a:r>
          </a:p>
          <a:p>
            <a:pPr xmlns:a="http://schemas.openxmlformats.org/drawingml/2006/main" algn="ctr"/>
            <a:r xmlns:a="http://schemas.openxmlformats.org/drawingml/2006/main">
              <a:rPr lang="sv" altLang="ko-KR" sz="3600">
                <a:solidFill>
                  <a:schemeClr val="tx1">
                    <a:lumMod val="65000"/>
                    <a:lumOff val="35000"/>
                  </a:schemeClr>
                </a:solidFill>
              </a:rPr>
              <a:t>Men om Gud är med oss och vi är med honom, kan vi övervinna alla dessa svårigheter.</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3200"/>
              <a:t>Gud?</a:t>
            </a:r>
            <a:r xmlns:a="http://schemas.openxmlformats.org/drawingml/2006/main">
              <a:rPr lang="sv"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rgbClr val="C00000"/>
                </a:solidFill>
              </a:rPr>
              <a:t>Gud är..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Gud är den som hjälper oss och ger oss kraft och mod när vi ber och ber om hjälp i svåra situationer.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frågesport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tx1">
                    <a:lumMod val="65000"/>
                    <a:lumOff val="35000"/>
                  </a:schemeClr>
                </a:solidFill>
              </a:rPr>
              <a:t>Varför återvände Nehemja till hemstaden?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① </a:t>
            </a:r>
            <a:r xmlns:a="http://schemas.openxmlformats.org/drawingml/2006/main">
              <a:rPr lang="sv" altLang="ko-KR" sz="2800">
                <a:solidFill>
                  <a:schemeClr val="tx1">
                    <a:lumMod val="65000"/>
                    <a:lumOff val="35000"/>
                  </a:schemeClr>
                </a:solidFill>
              </a:rPr>
              <a:t>att resa..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② </a:t>
            </a:r>
            <a:r xmlns:a="http://schemas.openxmlformats.org/drawingml/2006/main">
              <a:rPr lang="sv" altLang="ko-KR" sz="2800">
                <a:solidFill>
                  <a:schemeClr val="tx1">
                    <a:lumMod val="65000"/>
                    <a:lumOff val="35000"/>
                  </a:schemeClr>
                </a:solidFill>
              </a:rPr>
              <a:t>att gå till skolan..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③ </a:t>
            </a:r>
            <a:r xmlns:a="http://schemas.openxmlformats.org/drawingml/2006/main">
              <a:rPr lang="sv" altLang="ko-KR" sz="2800">
                <a:solidFill>
                  <a:schemeClr val="tx1">
                    <a:lumMod val="65000"/>
                    <a:lumOff val="35000"/>
                  </a:schemeClr>
                </a:solidFill>
              </a:rPr>
              <a:t>att tillbe..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chemeClr val="tx1">
                    <a:lumMod val="65000"/>
                    <a:lumOff val="35000"/>
                  </a:schemeClr>
                </a:solidFill>
              </a:rPr>
              <a:t>④ </a:t>
            </a:r>
            <a:r xmlns:a="http://schemas.openxmlformats.org/drawingml/2006/main">
              <a:rPr lang="sv" altLang="ko-KR" sz="2800">
                <a:solidFill>
                  <a:schemeClr val="tx1">
                    <a:lumMod val="65000"/>
                    <a:lumOff val="35000"/>
                  </a:schemeClr>
                </a:solidFill>
              </a:rPr>
              <a:t>att återuppbygga Jerusalems mur..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en-US" sz="2800">
                <a:solidFill>
                  <a:srgbClr val="FF0000"/>
                </a:solidFill>
              </a:rPr>
              <a:t>④ </a:t>
            </a:r>
            <a:r xmlns:a="http://schemas.openxmlformats.org/drawingml/2006/main">
              <a:rPr lang="sv" altLang="ko-KR" sz="2800">
                <a:solidFill>
                  <a:srgbClr val="FF0000"/>
                </a:solidFill>
              </a:rPr>
              <a:t>att återuppbygga Jerusalems mur..</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v"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v" altLang="ko-KR" sz="3600">
                <a:solidFill>
                  <a:schemeClr val="bg1">
                    <a:lumMod val="50000"/>
                  </a:schemeClr>
                </a:solidFill>
              </a:rPr>
              <a:t>Jag svarade kungen: "Om det behagar kungen och om din tjänare har funnit nåd för hans ögon, låt honom skicka mig till staden i Juda där mina fäder ligger begravda, så att jag kan bygga upp den igen."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v" altLang="ko-KR" sz="2800">
                <a:solidFill>
                  <a:schemeClr val="tx1">
                    <a:lumMod val="65000"/>
                    <a:lumOff val="35000"/>
                  </a:schemeClr>
                </a:solidFill>
              </a:rPr>
              <a:t>Nehemja</a:t>
            </a:r>
            <a:r xmlns:a="http://schemas.openxmlformats.org/drawingml/2006/main">
              <a:rPr lang="sv" altLang="en-US" sz="2800">
                <a:solidFill>
                  <a:schemeClr val="tx1">
                    <a:lumMod val="65000"/>
                    <a:lumOff val="35000"/>
                  </a:schemeClr>
                </a:solidFill>
              </a:rPr>
              <a:t> </a:t>
            </a:r>
            <a:r xmlns:a="http://schemas.openxmlformats.org/drawingml/2006/main">
              <a:rPr lang="sv"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