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.11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Сүз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400"/>
              <a:t>Алла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4400"/>
              <a:t>Ясалган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4400"/>
              <a:t>Дөнья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 Алла яратты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күкләр һәм җир.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Исхакның хатыны Ребека игезәкләр тудырды. Беренче улының исеме Эсау, икенчесенең исеме Ягъкуб.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Эсау ауга ошаган. Шулай итеп, ул ачык һавада шөгыльләнергә ярата иде. Ләкин, Ягъкуб тыныч кеше иде, өйдә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көнне, Ягъкуб аш пешергәндә, Эсау ауга кайткач, өенә кайтып китте.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"Миңа аш пешерегез!", "Башта миңа беренче туган хокукыгызны сатыгыз. Аннары мин сезгә бераз бирермен. " Эсау шулкадәр ач булган ки, ул үзенең беренче хокукын бер касә кызыл пешкә саткан.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Ахырда, Ягъкуб фатиха алу өчен әтисен алдаган. Ниһаять, ул фатиха алды. Боларның барысы да Алла ярдәме белән булды.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Эсау ач проблеманы чишү рухи фатиха алудан мөһимрәк дип уйлады.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Ниһаять,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булды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исраиллеләрнең бабасы.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Сезнеңчә нәрсә мөһимрәк?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балалары булу фатихасын бернәрсәгә дә алыштырып булмый.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</a:t>
            </a:r>
            <a:r xmlns:a="http://schemas.openxmlformats.org/drawingml/2006/main">
              <a:rPr lang="t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is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Кешеләрнең хаталарына һәм ялганнарына карамастан, Алла үз ихтыярын үти.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көндә '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Эсау үзенең беренче хокукын нәрсәгә саткан?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икмәк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кызыл пеш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кызыл пеш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Шуннан Ягъкуб Эсауга икмәк һәм ярма пешерде.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ашады һәм эчте, аннары торды да китте.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Шулай итеп, Эсау үзенең беренче хокукын санга сукмады.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Ягъкуб хыялы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Библия балалар No2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Алар тыелган җимешне ашадылар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Аның төше бар иде, ул җирдә баскыч басканын, иң югары күккә күтәрелүен күрде, һәм Алла фәрештәләре күтәрелеп төштеләр.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 абыйсын алдаган. Ул үтерүдән курка. Шулай итеп, ул өйдән Харандагы абыйсына качты.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Төнлә анда таш алып, аны баш астына мендәр итеп куеп йоклады. Ул анда берүзе гаиләсе булмаган. Шуңа күрә ул курка һәм үзен ялгыз хис итә.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 Алла фәрештәләренең җиргә күккә күтәрелүен һәм төшүен күрде.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Алла тавышын ишетте, "Мин сезнең белән, кая гына барсагыз да сезне күзәтеп торырмын."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Иртән торгач, ул аның белән булачагына вәгъдә биргән Аллага табынды, һәм ул Аллага дан китерде.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Ягъкуб белән булган кебек, ялгыз булудан курыккан,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Атабыз Алла шулай ук без берүзебез булганда кайгырта.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 кебек, без һәрвакыт безнең белән булган Аллага хөрмәт күрсәтергә тиеш.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безнең белән теләсә кайда һәм теләсә кайсы вакытта.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безнең турында һәрвакыт кайгырта.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 йоклагач, ул мендәр итеп нәрсә алды?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агач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таш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Animal хайван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тире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Аның төше бар иде, ул җирдә баскыч басканын, иң югары күккә күтәрелүен күрде, һәм Алла фәрештәләре күтәрелеп төштеләр.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кешене үз образында, Алла образында яратты;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аларны ир-ат һәм хатын-кыз яратты.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.12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Сүз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Йосыф абыйлары белән сатылган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"Хәзер килегез, аны үтерик һәм бу чишмәләрнең берсенә ташлыйк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һәм рәхимсез хайван аны йотты 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Аннары без аның хыялларының нәрсә икәнен күрербез.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(Яратылыш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Ягъкубның унике улы бар. Ул Йосыфны бүтән улларына караганда күбрәк яраткан. Шулай итеп, ул Йосыф өчен бик матур тукыма ясады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Абыйлары аны бик нәфрәт иттеләр, чөнки әтисе аны махсус яратты. "Әйдә, Йосыфны сатыйк. Әйдәгез, әтисенә ул үлде.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Йосыфны сәүдәгәрләргә кол итеп саттылар.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Моны ишеткәч, Ягъкуб бик нык кайгырды.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кол булып авыр тормыш кичерде. Ләкин ул бернинди гөнаһ эшләмичә Аллага ышанды һәм аңа таянды.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ялган гаеп белән төрмәгә утыртылды.</a:t>
            </a:r>
            <a:r xmlns:a="http://schemas.openxmlformats.org/drawingml/2006/main">
              <a:rPr lang="tt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ул төрмәдә дә Алла каршында гадел булырга тырышты. Алла Йосыфны онытмады һәм Алла аның өчен искиткеч планнар корды.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Йосыфны нәфрәт иттеләр һәм үз абыйлары кол итеп саттылар. Ул шулай ук ялган гаеп белән төрмәгә утыртылды.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ул Аллага таянды һәм бүтән гөнаһ эшләмәскә тырышты.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кайбер кыенлыклар белән очрашырга мөмкин.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Берәр гөнаһ эшләмик һәм безнең догабызны теләп тыңлаган әтиебез Алладан ярдәм сорыйк.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Безнең Атабыз 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Безнең Атабыз Алла хәтта авыр вакытларда да искиткеч планнары бар.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Ягъкуб унике улы арасында Йосыфка нәрсә биргән?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уенчыклар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Beautiful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бик матур тукыма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акча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Beautiful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бик матур тукыма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Адәм белән Хаува Алла мәхлуклары арасында иң яхшы затлар иде.</a:t>
            </a:r>
          </a:p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 алар Алла образы буенча яратылган.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"Хәзер килегез, аны үтерик һәм бу чишмәләрнең берсенә ташлыйк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һәм рәхимсез хайван аны йотты 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Аннары без аның хыялларының нәрсә икәнен күрербез.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(Яратылыш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Йосыф Мисырда Премьер-Министр булды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Шуңа күрә фиргавен Йосыфка: "Мин сине бөтен Мисыр җире белән идарә итәм", - диде.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Мисыр патшасы фиргавен төш күрде. 7 майлы сыер һәм шуннан соң 7 ямьсез сыер чыкты. 7 ямьсез сыер 7 майлы сыер ашады. Бу бик сәер төш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Сарайда аның хыялын беркем дә аңлата алмады. Йосыф ярдәм иткән төп шкафчы аны патша белән таныштырды.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Йосыфка зирәклек биргән. Шулай итеп, ул төшнең мәгънәсен аңлатып, патшага сөйләде.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Фиргавен шулкадәр тәэсирләнде ки, ул тоткын булган Йосыфны илнең икенче биек урынына билгеләде.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Мисырның премьер-министры булды һәм Алла биргән зирәклек белән җир белән яхшы идарә итте.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Йосыф өчен искиткеч планнар корган.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Кайбер кыенлыклар белән очрашканда, без дә өметсезләнергә тиеш түгел,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Алла безнең өчен гаҗәеп планнарын көтәргә һәм Аллага ышанырга тиеш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үз ихтыяры буенча эшли.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Тыйнаклар күтәрелерләр, күтәрелүчеләр түбән булырлар.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кешегә әйтте,</a:t>
            </a:r>
            <a:r xmlns:a="http://schemas.openxmlformats.org/drawingml/2006/main">
              <a:rPr lang="tt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Сез бакчадагы теләсә нинди агачтан ашарга ирекле, ләкин </a:t>
            </a:r>
            <a:r xmlns:a="http://schemas.openxmlformats.org/drawingml/2006/main">
              <a:rPr lang="tt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яхшылык белән яманлыкны белү агачыннан ашарга ярамый, чөнки сез аны ашаган вакытта үләчәксез </a:t>
            </a:r>
            <a:r xmlns:a="http://schemas.openxmlformats.org/drawingml/2006/main">
              <a:rPr lang="t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Фиргавен төшендә нинди хайваннар күренде?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сыер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сыер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Фиргавен Йосыфка әйтте: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"Шулай итеп мин сезне бөтен Мисыр җире белән идарә иттем."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No.к.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Йосыф кабат абыйлары белән очрашты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Йосыф абыйларын таныса да, алар аны танымады.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Фиргавен Йосыфны Мисыр Премьер-Министры итеп билгеләде. Йосыф 7 ел дәвамында ачлыкны акыл белән идарә итә.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Кәнганда ачлык аркасында ашлык юк иде. Ашарга ашлык алу өчен, алар Мисырга төшәргә тиеш иде. Йосыф абыйлары Мисырга ризык сатып алырга киттеләр.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абыйларын таныса да, алар аны танымады.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аларга үзенең кем икәнен сөйләде. Алар аңа карап аптырашта калдылар һәм аңардан курыктылар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ни өчен Алла аны Мисырга җибәргәнен аңлады. Ул абыйларын кичерде һәм бөтен гаиләсен Мисырга алып китте һәм алар турында куркынычсыз кайгыртты.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аңа начар мөгамәлә иткән һәм аларны Алла ихтыяры буенча яраткан абыйларын кичерде.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туганнарыбызны, дусларыбызны кичерергә һәм аларны яратырга тиеш.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Шайтан Хауваны вәсвәсәгә төшергән.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Ниһаять, Хаува җимешне ашады.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Безне кичерә һәм ярата.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Йосыф нинди илнең премьер-министры булды?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Фарсы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Бабил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Мисыр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Йосыф абыйларын таныса да, алар аны танымады.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15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Судан коткарылган бала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олыгайгач, аны фиргавен кызына алып китте һәм ул аның улы булды. Ул аңа Муса дип исем кушты, "Мин аны судан чыгардым".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Мисыр патшасы фиргавен барлык исраилле яңа туган малайларны Нил елгасына ташларга һәм аларны үтерергә кушты.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Мусаның әнисе Йошебед улын Нил елгасына алып китүдән башка чарасы калмады.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вакытта Мисыр принцессы баланы елгада коенганда күрде. Ул малайны үстерергә уйлаган.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Аның сеңлесе принцесса баланы кәрзиннән чыгарганын күрде. Ул үзенең чын әнисе Джошебед белән танышты, аның өчен малайны имезү өчен.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олыгайгач, аны улы булыр өчен кире принцессага алып киттеләр. Ул аңа Муса дип исем кушты һәм әйтте: "Мин аны судан чыгардым. Муса Мисырда үскән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Хаува Адәмгә бүтән бүләк биргән.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Адәм дә аны ашаган.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Мусаны коткарды.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 гаҗәеп зирәклеге һәм көче белән коткарды.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Алланың планнары миннән зуррак һәм камилрәк дип ышаныйк.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 кем ул?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- теләсә нинди киртәләргә карамастан, үз ихтыярын үтәүче чиксез кодрәтле Алла.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Суга алып киткән бала белән нәрсә булды?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суга батты һәм балык ашады.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Кошлар баланы коткардылар.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баланы күктән коткарды.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Мисыр принцессы аны күрде һәм коткарды.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Egypt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Мисыр принцессы аны күрде һәм коткарды.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олыгайгач, аны фиргавен кызына алып китте һәм ул аның улы булды. Ул аңа Муса дип исем кушты, "Мин аны судан чыгардым".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аларны тыңламаганга, аларны Гадәннән куып чыгарды.</a:t>
            </a:r>
          </a:p>
          <a:p>
            <a:r xmlns:a="http://schemas.openxmlformats.org/drawingml/2006/main">
              <a:rPr lang="t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Шул вакыттан гөнаһ дөньяга килде.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Бүгенге </a:t>
            </a:r>
            <a:r xmlns:a="http://schemas.openxmlformats.org/drawingml/2006/main">
              <a:rPr lang="tt" altLang="ko-KR" sz="2800" b="1"/>
              <a:t>дәрес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Гөнаһ дөньяга килде, чөнки Адәм белән Хаува Алла боерыгын үтәмәгәннәр.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Мин Алла сүзенә буйсынаммы?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Әгәр дә мин Аллага ышансам, мин Алла сүзенә буйсынырга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Тыңламауны яратмый.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Аның сүзенә буйсынган кешегә фатиха.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4000"/>
              <a:t>Бүген</a:t>
            </a:r>
            <a:r xmlns:a="http://schemas.openxmlformats.org/drawingml/2006/main">
              <a:rPr lang="tt" altLang="en-US" sz="4000"/>
              <a:t> </a:t>
            </a:r>
            <a:r xmlns:a="http://schemas.openxmlformats.org/drawingml/2006/main">
              <a:rPr lang="tt" altLang="ko-KR" sz="4000"/>
              <a:t>Сүз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 Алла яратты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күкләр һәм җир.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кешеләргә ашамаска нәрсә кушты?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җимеш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Able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яшелчәләр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Good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яхшылык белән яманлыкны белү җимеше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Good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яхшылык белән яманлыкны белү җимеше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кешене үз образында, Алла образында яратты;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аларны ир-ат һәм хатын-кыз яратты.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.33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Нух биек тауда зур кораб ясады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Бүген</a:t>
            </a:r>
            <a:r xmlns:a="http://schemas.openxmlformats.org/drawingml/2006/main">
              <a:rPr lang="tt" altLang="en-US" sz="4000"/>
              <a:t> </a:t>
            </a:r>
            <a:r xmlns:a="http://schemas.openxmlformats.org/drawingml/2006/main">
              <a:rPr lang="tt" altLang="ko-KR" sz="4000"/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Шуннан соң Ходай Нухка әйтте: "Сез һәм бөтен гаиләгез көймәгә керегез, чөнки мин сезне бу буында гадел дип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(Яратылыш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җирдәге барлык кешеләрнең юлларын бозганнарын күрде. Алла Нухка әйтте: "Мин кешеләрне дә, җирне дә юк итәрмен. Тауда зур көймә яса! 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Алла кушканча тауда көймә ясый башлады. Кешеләр аны акылдан язган дип уйладылар.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Нух, Алла кушканча, Нухның 8 гаилә әгъзасы белән корабка керергә рөхсәт итсен.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әйткәнчә, җиргә яңгыр 40 көн дәвам итте.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Ахырда, җир су белән капланды. Onирдә хәрәкәтләнгән барлык тереклек үлде. Нух һәм аның белән көймәдә булганнар гына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Кешеләр зур Туфаннан котылырга мөмкинлек биргән Нухны тыңламадылар.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Нухның акылдан язганын гына әйттеләр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Дусларга яхшы хәбәр җиткергәндә, алар сине яхшы тыңламаска мөмкин.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ахырда, алар Алла сүзенең дөреслеген беләчәкләр.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 караңгылык өстән иде.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Кеше дә, яктылык та юк иде. Бернәрсә дә юк 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гөнаһны нәфрәт итә һәм гөнаһны хөкем итә.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Нухка нәрсә эшләргә кушты?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S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Кораб (көймә)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Машина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House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Йорт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Кораб (көймә)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Шуннан соң Ходай Нухка әйтте: "Сез һәм бөтен гаиләгез көймәгә керегез, чөнки мин сезне бу буында гадел дип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.4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/>
              <a:t>Салават күпере Алла килешүе иде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Салават күпере болытларда пәйда булганда, мин аны күрермен һәм Алла белән җирдәге барлык җан ияләре арасындагы мәңгелек килешүне искә төшерермен.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Everyәрбер тереклек юк ителде, Нух һәм аның белән көймәдәгеләр генә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40иргә 40 көн яңгыр яуды.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Яңгыр туктагач, Нух күгәрчен җибәрде.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Күгәрчен аңа яңа зәйтүн яфрагы белән кайтты. Нух белә: "Су җирдән төште!"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гаиләсе белән чыгып, Аллага табынды. "Безгә яңа дөнья биргән өчен Аллага шөкер."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аңа салават күперен килешү һәм фатиха билгесе итеп күрсәтте. "Яңа дөньяда бәхетле яшәгез!"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әйтте: "Яктылык булсын".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яктылык бар иде.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Нухны һәм аның гаиләсен коткарды.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аларга фатиха бирергә һәм алар аша яңа дөнья ясарга вәгъдә биргән.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безне Гайсә аша коткарды.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 үзенең яңа дөньясын безнең аша ясар дип ышанырга тиеш.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Йәһвә 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Йәһвә 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Йәһвә Алла безнең Атабыз, без аңа ышанганда яраткан балаларын мул итеп саклый һәм аларга фатиха бирә.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Нух җирнең кипкәнен күрер өчен нәрсә җибәргән?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Бөркет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Чыпчык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Ove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Күгәрчен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Uck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үрдәк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Ove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Күгәрчен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/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Салават күпере болытларда пәйда булганда, мин аны күрермен һәм Алла белән җирдәге барлык җан ияләре арасындагы мәңгелек килешүне искә төшерермен.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.55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Сүз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600"/>
              <a:t>Төзгән кешеләр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3600"/>
              <a:t>Бабил манарасы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Шуңа күрә ул Бабил дип аталган - чөнки анда Ходай буталды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бөтен дөнья теле. Аннан Ходай аларны таратты</a:t>
            </a: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бөтен җир өстендә.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Кешеләр Алладан бөегрәк һәм данлырак булырга теләгәннәр. Шулай итеп, алар биек манара төзи башладылар.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Шулай итеп, алар манараны бөтенләй төзеделәр.</a:t>
            </a:r>
          </a:p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“Әйдәгез, үзебезне дөньяга күрсәтик. Без бик яхшы!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Алла аларның тәкәбберлеген күреп, бер-берсен аңламас өчен, аларның телен бутады.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бер-берсен аңлый алмаганга, бергә эшли алмыйлар. Ниһаять, алар җир йөзенә таралдылар. Бүгенге көнгә дөнья телләре бер-берсеннән аерылып торалар.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Беренче көнне Алла яктылыкны караңгылыктан аерды. Ул алты көн дәвамында бөтен дөньяны ясады.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t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Кешеләр Алладан бөегрәк һәм югарырак булырга тели.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 акыл "тәкәбберлек" дип атала.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«тәкәбберлекне» нәфрәт итә.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Тәкәбберлекнең капма-каршысы - «басынкылык».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Алла ризалыгы өчен «басынкы» булырга тиеш.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t" altLang="ko-KR" sz="3200"/>
              <a:t>Йәһвә 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Йәһвә 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Йәһвә Алла бездән бөегрәк һәм зирәк.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бөтен зирәклегебезне берләштерсәк тә, без Алладан акыллырак була алмыйбыз.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Нигә алар манараны тәмамлый алмады?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Туфанны алар ясаганда Алла барлыкка китерде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аны ясаганда ут кабызды.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җир тетрәү ясады.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Алла аларны ясаганда бер-берсен аңламаска этәрде.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Алла аларны ясаганда бер-берсен аңламаска этәрде.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Шуңа күрә ул Бабил дип аталган - чөнки анда Ходай буталды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бөтен дөнья теле. Аннан Ходай аларны таратты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бөтен җир өстендә.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66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Алла Ибраһимны чакырды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Ходай Ибрамга әйтте: "countryз илеңне, халкыңны һәм үзеңне калдыр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әти йорты һәм мин сезгә күрсәтер җиргә бар.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Халдейларның Уры потларга табынучы шәһәр иде.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анда туып яшәгән.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 Ходай Тәгалә аңа: "Илеңнән кит, мин сиңа фатиха бирермен", - диде.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кая барырга белмәсә дә, ул Алла сүзенә буйсынды һәм Раббы кушканча китте.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Ул сәяхәт вакытында бик күп авырлыклар кичерде, ләкин Алла аны саклады.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Төрле хайваннар, үсемлекләр, кошлар һәм балыклар җирдә, диңгездә һәм күктә тулы. Алла ясаган бар нәрсәгә карады һәм әйтте: "Бик яхшы!"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Ниһаять, Ибраһим Кәнган җиренә килде. Ул анда яшәгән. - Рәхмәт, Алла.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Алла сүзенә буйсынып туган шәһәрен ташлап китте.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Мондый, без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Аллага ышанырга һәм Аның сүзенә буйсынырга тиеш.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Бездә теләсә кайсы вакытта Алла сүзенә буйсыну теләге булырга тиеш.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Йәһвә 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Йәһвә</a:t>
            </a:r>
            <a:r xmlns:a="http://schemas.openxmlformats.org/drawingml/2006/main">
              <a:rPr lang="t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безнең вәгъдәбезне һәрхәлдә үтәүче Атабыз.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кайда туган?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Ana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Кәнган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Cha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Халдейлар ур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Cha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Халдейлар ур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Ходай Тәгалә Ибрамга: "countryз илеңне, халкыңны һәм әтиеңнең гаиләсен ташлап, мин сиңа күрсәтәчәк җиргә бар", - диде.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4400"/>
              <a:t>Исхак, Вәгъдә ителгән Угыл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Ибраһимга улы Исхак тугач, аңа йөз яшь иде.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Ибраһимга Алла аңа төнге күктә йолдызлар кебек балалар бирергә вәгъдә бирде.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100 яшькә кадәр аның баласы булмаган.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 Алла Ибраһимны төнлә читкә алып китте.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«Күкләргә кара. Йолдызларны саный аласызмы? 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аңа матур җир бирергә дә вәгъдә биргән.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600"/>
              <a:t>Бүгенге </a:t>
            </a:r>
            <a:r xmlns:a="http://schemas.openxmlformats.org/drawingml/2006/main">
              <a:rPr lang="tt" altLang="ko-KR" sz="4000"/>
              <a:t>дәрес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Дөньяны кем ясады?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дөньяны барлыкка китерде.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Кем дөньяны тәртиптә тота?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дөньяны тәртиптә тота.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Дөнья үзе ясалмаган.</a:t>
            </a: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Дөнья үзе белән хәрәкәтләнә алмый.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Без онытмаска тиеш, Алла бөтен дөньяны барлыкка китерде һәм әле дә аларның барысын да контрольдә тота.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"Сезнең балаларыгыз күктәге йолдызлар һәм диңгез ярындагы комлар кебек булыр." Ибраһим Раббы вәгъдәсенә ышанды.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үз вәгъдәсен үтәде. Сара Ибраһимга угыл тапты. Ибраһим </a:t>
            </a:r>
            <a:r xmlns:a="http://schemas.openxmlformats.org/drawingml/2006/main">
              <a:rPr lang="t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Исхак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исемен бирде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бу </a:t>
            </a:r>
            <a:r xmlns:a="http://schemas.openxmlformats.org/drawingml/2006/main">
              <a:rPr lang="t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Шатлык дигәнне аңлата </a:t>
            </a: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</a:t>
            </a:r>
            <a:r xmlns:a="http://schemas.openxmlformats.org/drawingml/2006/main">
              <a:rPr lang="t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чыннан да Алла вәгъдәсенә ышанды, аңа мөмкин булмаса да.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Ибраһимның ышануын күреп, Алла бик шатланды. Алла аңа вәгъдә ителгән улы Исхакны бирде.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Безгә мөмкин булмаса да, Алла, әлбәттә, үз вәгъдәсен үти.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 ...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Чиксез кодрәтле (барысын да эшли ала)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Ибраһимга Исхак булганда ничә яшь булган?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Ибраһимга улы Исхак тугач, аңа йөз яшь иде.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(Яратылыш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Алла сүзе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900"/>
              <a:t>Ибраһим Исхакны Аллага тәкъдим итте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 Алла әйтте: "Улыңны, син яраткан бердәнбер улың Исхакны ал,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һәм Моря өлкәсенә бар. Аны яндыру корбаны итеп корбан ит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тауларның берсендә мин сезгә сөйләрмен. 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Көннәрдән бер көнне Алла Ибраһимга әйтте: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"Миңа бердәнбер улыгызны яндыру корбаны итеп тәкъдим итегез."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Исхакны шулкадәр яраткан ки, Алладан ишеткәч аңа авыр булган. Ләкин ул Аллага буйсынырга булды.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t" altLang="ko-KR" sz="3200"/>
              <a:t>Алла кем ул?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Ул...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мине дә кертеп бөтен дөньяны ясаучы.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Исхакны бәйләде һәм аны үзгәртте, һәм ул аны үтерергә тырышты. Шул мизгелдә,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«Ибраһим, Ибраһим аны үтермә. Аңа бернәрсә дә эшләмә. Хәзер мин беләм, сез Алладан куркасыз һәм яратасыз. " Бу Алла Ибраһимга ясаган сынау иде.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"Рәхмәт, Алла!" Алла Ибраһимның иманын шатланып кабул итте. Алла аны барлык иман итүчеләрнең бабасы итте.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Ибраһим Исхакны бик ярата иде, ләкин аның өчен Алла Сүзенә буйсыну мөһимрәк иде.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Мин Аллаһны бүтәннәргә караганда, дөньядагы башка кешеләргә караганда күбрәк яратырга тиеш.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Сынау аша иманыбызны ныгыта торган әтиебез.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/>
              <a:t>Бүген</a:t>
            </a:r>
            <a:r xmlns:a="http://schemas.openxmlformats.org/drawingml/2006/main">
              <a:rPr lang="tt" altLang="en-US" sz="4000"/>
              <a:t> </a:t>
            </a:r>
            <a:r xmlns:a="http://schemas.openxmlformats.org/drawingml/2006/main">
              <a:rPr lang="tt" altLang="ko-KR" sz="4000"/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Ибраһимга яндыру корбаны итеп нәрсә әйтергә кушты?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Улым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Ife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Хатын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Улым</a:t>
            </a: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Аннары Алла әйтте: "Улыңны, син яраткан бердәнбер улың Исхакны ал,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һәм Моря өлкәсенә бар. Аны яндыру корбаны итеп корбан ит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тауларның берсендә мин сезгә сөйләрмен. 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.99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Сүз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400"/>
              <a:t>Исхак бәхәсләшмәде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аннан күчте һәм тагын бер кое казды, һәм моның турында беркем дә бәхәсләшмәде.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аңа Рехобот дип исем кушты, "Хәзер Ходай безгә бүлмә бирде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һәм без җирдә чәчәк атачакбыз.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кое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булган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шулай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мөһим,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чөнки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булдыра алыр иде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алу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яңа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чүлдә. Исхакның әтисе мирас итеп алган коелары бар.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нәрсә белән дөнья ясады?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тузан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сүз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сүз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 филистиләр аңа көнләштеләр. Шулай итеп, алар коеларны җир белән тутырдылар.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Ләкин, Исхак алар белән бәхәсләшмәде. Ул читкә китте һәм кое казды. Ул чиста су коесын тапты.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 вакытта калган кешеләр Исхактан кое алдылар. Ләкин, алар белән дә бәхәсләшмәде.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Исхакны фатихалады. Ул тагын бер кое казды. Алла аңа аннан чиста су бирде. Исхак үзгәртү ясады һәм рәхмәт әйтте.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дәрес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 коеларын алып китүчеләр белән бәхәсләшмәде.</a:t>
            </a:r>
            <a:r xmlns:a="http://schemas.openxmlformats.org/drawingml/2006/main">
              <a:rPr lang="t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 Исхакны фатихалады.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шулай ук башкалар белән бәхәсләшергә тиеш түгел.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Без башкаларны яратырга һәм кичерергә тиеш.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200"/>
              <a:t>Алла ??</a:t>
            </a:r>
            <a:r xmlns:a="http://schemas.openxmlformats.org/drawingml/2006/main">
              <a:rPr lang="t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rgbClr val="c00000"/>
                </a:solidFill>
              </a:rPr>
              <a:t>Алла ....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башкалар белән бәхәсләшкәннәрне нәфрәт итә.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Ул бер-берсен яратучыларны ярата.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Ни өчен Исхак авыр вакыт кичерде?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йорт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Бәрән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chemeClr val="dk1"/>
                </a:solidFill>
              </a:rPr>
              <a:t>әйбәт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гаилә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t" altLang="ko-KR" sz="2800">
                <a:solidFill>
                  <a:srgbClr val="ff0000"/>
                </a:solidFill>
              </a:rPr>
              <a:t>әйбәт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аннан күчте һәм тагын бер кое казды, һәм моның турында беркем дә бәхәсләшмәде.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аңа Рехобот дип исем кушты, "Хәзер Ходай безгә бүлмә бирде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һәм без җирдә чәчәк атачакбыз. 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Яратылыш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.10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.Әр сүзнең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Сүз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Алла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/>
              <a:t>Эсау беренче хокукны сатты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3600"/>
              <a:t>бер савыт кызыл пеш өчен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t" altLang="ko-KR" sz="4000">
                <a:solidFill>
                  <a:srgbClr val="ff0000"/>
                </a:solidFill>
              </a:rPr>
              <a:t>Бүгенге сүз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Шуннан Ягъкуб Эсауга икмәк һәм ярма пешерде.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Ул ашады һәм эчте, аннары торды да китте.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Шулай итеп, Эсау үзенең беренче хокукын санга сукмады.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t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t" altLang="ko-KR" sz="2800">
                <a:solidFill>
                  <a:schemeClr val="bg1">
                    <a:lumMod val="50000"/>
                  </a:schemeClr>
                </a:solidFill>
              </a:rPr>
              <a:t>Яратылыш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