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t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t" altLang="en-US" err="1"/>
              <a:t>토 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No.к.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/>
              <a:t>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4000"/>
              <a:t>Давытның яхшы дусты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Давытка нәрсә бирмәгән?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Ord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кылыч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калкан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кием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калкан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Эстер патшабикәнең батырлыгы.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Шуннан патша сорады: "Нәрсә ул, Эстер патшабикә? Син нәрсә сорыйсың? Хәтта патшалыкның яртысына кадәр сиңа биреләчәк."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 вакытта акыллы яһүд хатыны Эстер Фарсы патшабикәсе булган. Ләкин amanаман патша канунын кулланып яһүдләрне юк итәргә ниятләде.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уйлады: "Әгәр мин патша чакырмыйча патшага мөрәҗәгать итсәм, мине үтерергә мөмкин". Ләкин ул, патшага барып, үз халкыннан котылуны сорарга булды, законга каршы булса 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Эстер патшабикәнең кортта басып торуын күреп, ул аңа бик ошады һәм әйтте: "Нәрсә сорыйсыз? Мин сезгә бирермен. 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Amanаманның яһүдләрне юк итү планы патша тарафыннан ачылган. Нәтиҗәдә, аны патша нәфрәт итә һәм үтерәләр.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"Рәхмәт, Ходаем, безне саклаган өчен!" Эстер патшабикәнең кыюлыгы аркасында яһүдләр якланган.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 үтерелергә тиеш булса да, ул Алладан үз халкын кыю коткаруы турында дога кылды.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үзенең искиткеч зирәклеге һәм көче белән Эстер догасы аша яһүдләрне кризистан коткарды.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Көндәлек тормышыбызда Аллаһының искиткеч ярдәменә һәм котылуына ышаныйк.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- үз халкын ахырга кадәр саклаучы һәм булышучы.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миңа дөнья ахырына кадәр саклый һәм булыша.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 патшага чакырылмыйча нәрсә булды?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 үтерергә кирәк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 куып чыгардылар.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патша белән очраша алмады.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патшага нәрсә сорарга теләгәнен әйтә алыр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Ул патшага нәрсә сорарга теләгәнен әйтә алыр иде.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Давыт Шаул белән сөйләшүне тәмамлагач, Йонафан Давыт белән бер рухта булды, һәм ул аны үзе кебек яратты.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Шамуил 18: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Шуннан патша сорады: "Нәрсә ул, Эстер патшабикә? Син нәрсә сорыйсың? Хәтта патшалыкның яртысына кадәр сиңа биреләчәк."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400"/>
              <a:t>Алла фатихалаган Әюб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җирендә Әюб исемле кеше яшәгән. Бу кеше гаепсез һәм гадел иде; ул Алладан курка һәм явызлыктан кача.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Көнчыгыш җиренең Уз җирендә яшәгән Әюб иң бай кеше иде. Ул Алладан курыккан, гаепсез һәм гадел.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«Сез Әюбне фатихалаганга, ул сездән курка! Әюб Алладан курыкмыймы? " Шайтан Әюбне сынап карарга ниятләде.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Шайтан төнлә барын да, балаларын да, бөтен мал-мөлкәтен дә алып китте. Ул дөньядагы иң аянычлы кеше булды.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Хатыны аны "Аллага ләгънәт һәм үлә!" Дип китте. Әюбнең дуслары килеп аны гаепләделәр, ләкин, Әюб элеккечә Аллага таянды.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Бу кайгы һәм ачы вакыт иде. Ләкин Әюб сынауны кичерде һәм Алла аңа элеккегә караганда зуррак фатиха бирде. Ул Алладан курыккан кеше булды.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Әюб гадел кеше булса да, Шайтан аңа авырлык китерде.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Авырлыкларга карамастан, Әюб Аллага ышанган һәм Аллага сабыр булган.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 авырлыклар безгә килеп чыгарга мөмкин.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Ул вакытта без Аллага ышанырга һәм Аллага сабыр булырга тиеш.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бер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Ул безне үз ихтыяры буенча бай яки ярлы итә ала.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Бүләк итеп Хикмәт алган Сөләйман.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Кайсысы Әюб турында дөрес түгел?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бай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көнчыгыш җирдә яшәгән.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патша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Алладан курыккан.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Ул патша иде.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җирендә Әюб исемле кеше яшәгән. Бу кеше гаепсез һәм гадел иде; ул Алладан курка һәм явызлыктан кача.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NOК. 42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Данил Кинг ризыгын ашаудан баш тартты.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Данил үзен патша ризыгы һәм шәрабы белән пычратмаска булды, һәм ул баш түрәдән үзен пычратмаска рөхсәт сорады.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 һәм аның өч дусты әсирлектә Бабылга китерелгән. Патша үз түрәләренә аларга ризык һәм шәраб биреп өйрәтергә кушты.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"Без Алла кануны белән тыелган ризыкны ашамаска телибез!" Даниел һәм аның өч дусты баш түрәдән үзләрен пычратмаска рөхсәт сорадылар.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һәм аның өч дусты Идолга тәкъдим ителгән ризык ашау урынына яшелчәләр һәм су ашадылар. Алла аларны кадерләде һәм аларга күбрәк зирәклек бирде.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"Алар нинди акыллы!" Патша аларның патша ризыгын ашаган бүтән егетләргә караганда сәламәтрәк һәм акыллырак булуларына гаҗәпләнә алмый.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Шул вакыттан алып Данил һәм аның өч дусты Бабылның мөһим әйберләрен үз өстенә алдылар һәм үзләрен Алла алдында изге иттеләр.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 һәм аның өч дусты хәтта тоткыннар хәлендә дә Алла кануннарын тотарга булдылар.</a:t>
            </a:r>
          </a:p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Аннары, алар патша ризыгын ашаган бүтән кешеләргә караганда сәламәтрәк һәм зирәк булдылар.</a:t>
            </a:r>
          </a:p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теләсә нинди шартларда Аллага буйсынырга тиеш.</a:t>
            </a:r>
          </a:p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Аллаһыны яратудан мөһим нәрсә юк.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патша байлык һәм зирәклек белән җирнең барлык патшаларына караганда бөегрәк иде.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9: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Кем</a:t>
            </a:r>
            <a:r xmlns:a="http://schemas.openxmlformats.org/drawingml/2006/main">
              <a:rPr lang="tt" altLang="en-US" sz="3200"/>
              <a:t> </a:t>
            </a:r>
            <a:r xmlns:a="http://schemas.openxmlformats.org/drawingml/2006/main">
              <a:rPr lang="tt" altLang="ko-KR" sz="3200"/>
              <a:t>is</a:t>
            </a:r>
            <a:r xmlns:a="http://schemas.openxmlformats.org/drawingml/2006/main">
              <a:rPr lang="tt" altLang="en-US" sz="3200"/>
              <a:t> </a:t>
            </a:r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- бөтен җирдә бер үк вакытта була ала (куәт). Ул чиксез кодрәтле.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 һәм аның өч дусты патша ризыгы урынына нинди ризык ашаганнар?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 һәм яшелчәләр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печенье һәм кокс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дөге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су һәм яшелчәләр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Данил үзен патша ризыгы һәм шәрабы белән пычратмаска булды, һәм ул баш түрәдән үзен пычратмаска рөхсәт сорады.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Арыслан оясы Даниел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 бик шатланды һәм Данилны куыштан чыгарырга кушты. Данилны куыштан күтәргәндә, аның ярасы табылмады, чөнки ул үз Аллаһына ышанган иде.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Бабылда әсирлеккә китерелгән һәм премьер-министр булган Данилны нәфрәт иткән кешеләр бар иде. Алар Данилны үтерергә теләгәннәр.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 Патшадан башка берәр нәрсә баш иясе арыслан куышына ташланыр! ' Данил, белсә дә, көнгә өч тапкыр дога кылудан туктамады.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Ахырда, Данил куркыныч арыслан оясына ташланды.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Икенче көнне иртә белән патша арыслан куенына килеп: «Данил! Сез куркынычсызмы? " Чынлыкта, патша Данилның үлемен теләмәгән, чөнки ул Данилны бик яраткан.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"Мин Алла якларга тиеш!" Данил рәнҗетелмәгән. Патша шулай ук Данил Алласын мактаган.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Давыт патша урынына Израильнең өченче патшасы булды.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Потларга табынмаган Данил,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ахыр чиктә арыслан куышына ыргытылды, ләкин ул куркынычсыз иде.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Данилның иманы аркасында, Бабил патшасы да Аллаһыны мактаган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Аллага гына табынырга тиеш һәм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потларга хезмәт итмәгәнгә ышанырга тиеш!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Мондый иман бүтән кешеләрне Аллага ышанырга этәрә ала.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бер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ышанычлы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Аңа чын күңелдән ышанган һәм аңа хезмәт итүче кешеләрне коткара ала.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Нигә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булган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 арыслан куышына ташланды?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Чөнки ул патшаны алдаган.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Чөнки ул патша потына табынмады.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Чөнки ул патшаны үтерергә җыена.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Чөнки ул Аллага яхшы табынмаган.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Чөнки ул патша потына табынмады.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 бик шатланды һәм Данилны куыштан чыгарырга кушты. Данилны куыштан күтәргәндә, аның ярасы табылмады, чөнки ул үз Аллаһына ышанган иде.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Зур балык эчендә булган Jonныс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Ходай Jonнысны йотар өчен зур балык бирде, һәм Jonныс балык эчендә өч көн һәм өч төн иде.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Ahныс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Көннәрдән бер көнне Алла Jonныска күренде һәм әйтте:</a:t>
            </a:r>
          </a:p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"Зур Нинәвә шәһәренә барыгыз һәм аңа каршы вәгазьләгез! Мин аларны явызлыкларыннан коткарырмын 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Jonныс Аллага буйсынырга теләмәгән. Ул чит илгә китте һәм Алладан качу өчен Таршишка китте.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Алла зур җил җибәрде һәм аларның барысы да үләргә тиеш иде. Моряклар Jonнысны диңгезгә ташладылар. Зур балык килеп аны йотты.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Jonныс балык эчендә 3 көн гөнаһларына тәүбә итте.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"Миңа үз халкымны алып бару өчен зирәклек бир". Алла Сөләйманның моны сораганына риза иде. Шулай итеп, Алла аңа Сөләйман сораганны бирде.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Балык аны коры җиргә куса. Ул Нинәвәгә барып, аларга Алла хәбәрен теләмичә кычкырды.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кисәтүен ишеткәч, Нинәвиләр тәүбә иттеләр һәм Алла мәрхәмәтен эзләделәр. Алла Нинәвә кешеләрен кичерде.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Godныс Алла сүзенә буйсынмады.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Алла Jonнысны тыңламау өчен кулланган һәм ахыр чиктә Нинәвилеләрне коткарган.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ихтыяры минем уйлаганымнан аерылып торган вакытлар бар.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Алла ихтыяры һәрвакыт дөрес.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һәрвакыт Алла ихтыярына буйсынырга тиеш.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 кем ул?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Гөнаһларыннан чын күңелдән тәүбә иткән һәм кичерүен сораган кешеләрне Алла коткаручы.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3 көн эчендә кемнең карыны булган?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Арыслан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Pha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Балык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Ходай Jonнысны йотар өчен зур балык бирде, һәм Jonныс балык эчендә өч көн һәм өч төн иде.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Ahныс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Көннәрдән бер көнне кечкенә хатын белән Сөләйманга ике хатын килде. Алар патша алдында аның баласы дип сугыштылар.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 әйтте: "Чөнки ике хатын-кыз баланың баласы дип әйтәләр, баланы икегә бүлеп, яртысын икенчесенә бирегез!"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Бер хатын улына кызганды. Шулай итеп, ул: “Тере баланы аңа бирегез. Аны үтермәгез! "Моны ишеткәч, Сөләйман хатын-кызның чын әнисе булуына карар кылды. Кинг әйтте: "Балагызны аңа бирегез. Ул чын әни!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байлык яки көч сорамыйча, акыллы йөрәк сорады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илен идарә итү.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 Аллага үзебез өчен генә түгел, башкаларга хезмәт итү өчен дә дога кылырга тиеш.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Давыт Шаул белән сөйләшүне тәмамлагач, Йонафан Давыт белән бер рухта булды, һәм ул аны үзе кебек яратты.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Шамуил 18: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- бу дөньядан сез ала алмаган зирәклек бирә алган кеше.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Алладан нәрсә сорады?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ризык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байлык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сәламәтлек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зирәклек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зирәклек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патша байлык һәм зирәклек белән җирнең барлык патшаларына караганда бөегрәк иде.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9: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Алла исеме өчен гыйбадәтханә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Ходай исеме өчен гыйбадәтханә һәм үзе өчен патша сарае төзергә кушты.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Давыт кушканча, Сөләйман Алла өчен гыйбадәтханә төзергә теләгән.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Шулай итеп, ул оста балта осталарына гыйбадәтханә өчен иң яхшы агачлар китерергә кушты.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гыйбадәтханәгә ташлар әзерләде. Ул оста осталардан зур, мәһабәт һәм көчле ташлар алып килүен сорады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Кайбер һөнәрчеләр Алла гыйбадәтханәсен төсле кием һәм алтын җеп белән бизәгәннәр.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гыйбадәтханәсе беткәч, Сөләйман һәм бөтен Исраил кешеләре Аллага зур шатлык белән табындылар.</a:t>
            </a:r>
            <a:r xmlns:a="http://schemas.openxmlformats.org/drawingml/2006/main">
              <a:rPr lang="t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«Йә Ходай Алла! Кил һәм безне монда идарә ит! "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Давыт сарайда кала. Ул Шаул патшаның улы Йонафан белән танышты.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һәм аның кешеләре Ходай Тәгалә өчен матур гыйбадәтханә төзеп Аллага булган мәхәббәт йөрәкләрен күрсәттеләр.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Чиркәү - без Алла белән очрашкан урын, һәм без Аллага мәхәббәт йөрәгебезне күрсәтә алабыз.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 үз чиркәвебезне яратырга тиеш.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- табынучыларны эзли һәм аларга фатиха бирә.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белән Израиль Аллага булган мәхәббәтләрен белдерү өчен нәрсә ясаганнар?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Идол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шәһәр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изге урын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изге урын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Сөләйман Ходай исеме өчен гыйбадәтханә һәм үзе өчен патша сарае төзергә кушты.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Паралипоменон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Икмәк һәм ит китергән каргалар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/>
              <a:t>Сез елгадан эчәрсез, һәм мин каргаларга сезне анда ашатырга куштым.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Ахаб дигән патша бар иде, ул Алла каршында бик явыз иде. Ильяс пәйгамбәр Алла сүзен Ахабка җиткерде.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"Landирдә яңгыр булмас!" Шунда Ахаб аны үтерергә тырышты. Алла аны Ахаб патшадан яшерде.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Ильяс Алла кушкан җиргә кача.</a:t>
            </a:r>
          </a:p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ул анда ашарга ризык ала алмады.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каргаларга Ильясны ашатырга кушты. Каргалар аңа иртән һәм кич икмәк һәм ит алып килделәр, һәм ул елгадан эчте.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Давытка бик ошады. Йонафан Давыт белән бер рухта булды.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Ильяс үз тормышын куркыныч астына куеп, Алла сүзенә буйсынды һәм аның Алла яклавында гаҗәеп тәҗрибәсе булды.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Явыз патша, Ахаб Алла сүзенә буйсынырга яратмады. Шулай итеп, ул Алла сүзен сөйләгән Алла пәйгамбәре Ильясны үтерергә тырышты.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Алла Ильясны саклаган һәм аның турында кайгырткан!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Без Ильяс кебек шартларда Алла сүзенә буйсынырга һәм игълан итәргә тиеш.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безне һичшиксез яклаячак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 кем ул?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- аның сүзләренә буйсынучылар һәм гаҗәеп юл белән саклаучылар турында кайгыртучы.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Ильяска кем ашарга китерде?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Бөркет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аждаһа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Ven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карга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Ven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карга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/>
              <a:t>Сез елгадан эчәрсез, һәм мин каргаларга сезне анда ашатырга куштым.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Он һәм май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4400"/>
              <a:t>кулланылмаган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Шунда ук Сидонның Зарефатына барып, анда кал. Мин ул урындагы тол хатынга сезне ризык белән тәэмин итәргә куштым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Хуҗа Алла әйткәнчә Израильдә яңгыр юк иде. Шуңа күрә кешеләр ашарга ризык юк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Ходай Тәгалә Ильясны Зарефта яшәгән тол хатынга җибәрде.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Ильяс аңардан берничә уч он һәм аңа калган май белән генә икмәк ясарга кушты.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Давытка кылыч һәм ук бирде. Бу аның Давытка чыннан да ышанганы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яшәгән он һәм май җитмәсә дә, Ильяс сүзләре буенча, ул икмәк ясап, башта Ильяска бирде һәм үзләре ясады.</a:t>
            </a:r>
            <a:r xmlns:a="http://schemas.openxmlformats.org/drawingml/2006/main">
              <a:rPr lang="t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Аннары, гаҗәп, он савыт һәм май савыты</a:t>
            </a:r>
            <a:r xmlns:a="http://schemas.openxmlformats.org/drawingml/2006/main">
              <a:rPr lang="tt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кулланылмаган.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Беркөнне улы үлде. Ләкин Ходай Алла малайның тормышын аңа кире кайтырга һәм яшәргә рөхсәт итте. Ул Аллага дан китерде.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Тол хатын бераз он һәм май тәкъдим итте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Аллага.</a:t>
            </a:r>
            <a:r xmlns:a="http://schemas.openxmlformats.org/drawingml/2006/main">
              <a:rPr lang="t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 ул күп фатихалар алды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хыялдан тыш.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Кайвакыт, без Аллага мөһим нәрсә бирергә тиеш мизгел булыр.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Аннары, Алла безгә бу корбан һәм корбан аша күп фатиха бирә.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 кем ул?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- безгә ризык, кием, йорт һ.б. яшәргә кирәк булган бар нәрсәне тәэмин итүче.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Ильяска кемгә барырга кушты 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патша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рухани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тол хатын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гомуми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тол хатын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Шунда ук Сидонның Зарефатына барып, анда кал. Мин ул урындагы тол хатынга сезне ризык белән тәэмин итәргә куштым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400"/>
              <a:t>Ут күктән төште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 Ходай уты егылып корбанны, агачны, ташларны һәм туфракны яндырды, шулай ук окоптагы су ялады.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Ильясны Исраилнең явыз патшасы Ахабка җибәрде. "Сез чын Алла кем икәнен белерсез!"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Ильяс потларга табынучы 850 ялган пәйгамбәргә каршы сугышты. "Ут белән җавап биргән илаһ - чын Алла!"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Йонафан Давытка кыйммәтле киемен биргән. Бу Джонатанның Давыт белән тирән дуслыгын күрсәтте.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пәйгамбәр үз аллаларының исемен чакырдылар һәм үзгәртүдә биеделәр, ләкин ут юк.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 Ильяс чираты. Ильяс күккә таба дога кылды. Аннары, Алла уты төште һәм корбанны яндырды.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«Йәһвә - чын Алла!» Израиль кешеләре гөнаһларына тәүбә иттеләр һәм Аллага дан китерделәр.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Ялган аллалар бернәрсә дә эшли алмады.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Өчен</a:t>
            </a:r>
            <a:r xmlns:a="http://schemas.openxmlformats.org/drawingml/2006/main">
              <a:rPr lang="t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Алар</a:t>
            </a:r>
            <a:r xmlns:a="http://schemas.openxmlformats.org/drawingml/2006/main">
              <a:rPr lang="t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булган</a:t>
            </a:r>
            <a:r xmlns:a="http://schemas.openxmlformats.org/drawingml/2006/main">
              <a:rPr lang="t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юк</a:t>
            </a:r>
            <a:r xmlns:a="http://schemas.openxmlformats.org/drawingml/2006/main">
              <a:rPr lang="tt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көче.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Аллаһы Тәгалә.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аңа таянганда һәм аңа ышанганда аның гаҗәеп могҗизаларын күрә алабыз.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 кем ул?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Ул - ялган потлардан аерылып торган чын һәм тере һәм эшләүче Алла.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Ильяс дога кылганда күктән нәрсә егылды?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яңгыр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ут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 Ходай уты егылып корбанны, агачны, ташларны һәм туфракны яндырды, шулай ук окоптагы су ялады.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патша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NOК. 37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Нааман махаудан савыкты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Шуңа күрә ул төште һәм Алла кешесе кушканча җиде тапкыр Jordanрдүн елгасына батты, һәм аның тәне торгызылды һәм яшь малай кебек чиста булды.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Патшалык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Арам патшасы армиясе командиры иде, ләкин аның махау чире бар иде. Ул торгызылырга Израиль пәйгамбәре булган Элиша янына китте.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Давыт берничә тапкыр куркыныч хәлдә булган, чөнки Шаул патша аны үтерергә тырышкан. Ләкин ул Джонатан ярдәме белән бу куркынычлардан кача ала.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Элиша аны очратмады, бары тик: "Бар, Jordanрдүн елгасында җиде тапкыр юын", - диде.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Элиша сүзенә ачуланды. Ләкин аның хезмәтчеләре аңа: "Елгага барып, тәнеңне суга батыр, зинһар", - диделәр.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Элиша һәм аның хезмәтчеләре әйткәнчә җиде тапкыр Jordanрдүн елгасына батты.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Соңыннан, аның тәне торгызылды һәм чиста булды.</a:t>
            </a:r>
          </a:p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кире Элишага кайтты һәм Аллага дан китерде.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Алла кешесе Элишаны ишеткәч һәм аның сүзенә буйсынгач, ул махаудан арыну фатихасы алды.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үз теләгебез белән яшәргә тиеш түгел,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Алла ихтыяры белән.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Алла сүзенә буйсынып яшәгәндә,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Алла бирә алган мул фатихалар белән фатихалана алабыз.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rgbClr val="FF0000"/>
                </a:solidFill>
              </a:rPr>
              <a:t>Алла?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- һәр авыруны дәвалаучы. Ул безне дәвалаучы Чиксез кодрәтле Алла.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Jordanрдүн елгасына ничә тапкыр батты?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өч тапкыр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бер тапкыр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биш тапкыр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җиде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тапкыр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җиде тапкыр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Шуңа күрә ул төште һәм Алла кешесе кушканча җиде тапкыр Jordanрдүн елгасына батты, һәм аның тәне торгызылды һәм яшь малай кебек чиста булды.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Патшалык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400"/>
              <a:t>Алла гыйбадәтханәсен ремонтлау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Шуңа күрә Йоаш патша Иояда руханины һәм башка руханиларны чакыртып, алардан сорады: "Нигә син гыйбадәтханәгә китерелгән зыянны төзәтмисең? Хәзинәләреңнән акча алма, гыйбадәтханәне ремонтлау өчен бир."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Патшалар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үзенең эгоистик теләген түгел, ә дусты Давытны сайлады.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кебек,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әйдәгез безнең дустыбыз өчен яхшы дус булыйк.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Яһүдия патшасы Йоашның бозылган Алла гыйбадәтханәсен төзекләндерергә уйлаганы бар.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гыйбадәтханәне ремонтлау өчен бюджет җитмәгән. Иоас Алла гыйбадәтханәсен ремонтлау өчен тәкъдим алырга булды.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Аллаһыны яраткан кешеләр гыйбадәтханәне ремонтлау өчен чын күңелдән акча тәкъдим иттеләр.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Гыйбадәтханәне ремонтлау өчен җыелган акча эшчеләргә бирелде, һәм алар гыйбадәтханәне тулысынча намус белән ремонтладылар.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"Wow! Бу нинди матур гыйбадәтханә! ” Алла риза булыр дип Йоаш бик шатланды.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Йоаш Алла гыйбадәтханәсен кешеләр Аллага гыйбадәт кылган кыйммәтле урын дип саный.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Чиркәү - без аңа табынганда Алла булган урын.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Шулай итеп, без чиркәүне яратырга һәм аны бик кадерле карарга тиеш.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rgbClr val="FF0000"/>
                </a:solidFill>
              </a:rPr>
              <a:t>Алла?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безнең һәрберебезне үзенең изге гыйбадәтханәсе итеп куя.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аңа табынучылар белән очраша.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Йоаш нәрсә төзәтергә булды?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аның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бүлмә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мәктәп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Изге гыйбадәтханә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Изге гыйбадәтханә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Шуңа күрә Йоаш патша Иояда руханины һәм башка руханиларны чакыртып, алардан сорады: "Нигә син гыйбадәтханәгә китерелгән зыянны төзәтмисең? Хәзинәләреңнән акча алма, гыйбадәтханәне ремонтлау өчен бир."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Патшалар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/>
              <a:t>Иерусалим стенасын яңадан торгызган Нихами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Ул безгә яхшы дуслар бирә.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Безгә яхшы дуслар биргәне өчен Аллага шөкер!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Мин патшага җавап бирдем: "Әгәр ул патшага ошаса һәм сезнең хезмәтчегез аның хуплавын тапса, ул мине Яһүдия шәһәренә җибәрсен, анда минем әтиләрем күмелгән, мин аны торгыза алам."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Нихами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Фарсы патшасы патша шкафы Нихамига җимерелгән шәһәрне һәм каланы торгызырга рөхсәт биргән.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Нихами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күп исраиллеләр белән Иерусалимга кайтты һәм алар белән Иерусалим стенасын торгызды.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алар Израильнең яңарышын яратмаган бүтән кабиләләр белән борчылды. Моннан тыш, күп исраиллеләр зарландылар.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Нихами Аллага ярдәм сорады. Алла аңа эшне башкарыр өчен көч һәм батырлык биргән.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Ниһаять, Нихами Израиль халкы белән Иерусалим стенасын торгызуны тәмамлады. Диварны тәмамлагач, ул һәм аның кешеләре Аллага шатланып табындылар.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Нихами бик күп тәртипсезлекләр булса да, Алла ярдәме белән стенаны торгызуны тәмамлады.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эшләрен башкарганда без авыр хәлләргә дучар булырга мөмкин.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Алла безнең белән булса һәм без аның белән булсак, без бу авырлыкларны җиңә алабыз.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Ходай безгә ярдәм итә, дога кылганда һәм авыр хәлдә ярдәм сораганда безгә көч һәм батырлык бирә.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 өчен Нихами туган шәһәренә кайткан?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сәяхәт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School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мәктәпкә барырга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Worship табыну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Jerusalem Иерусалим стенасын торгызу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Jerusalem Иерусалим стенасын торгызу </a:t>
            </a: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Мин патшага җавап бирдем: "Әгәр ул патшага ошаса һәм сезнең хезмәтчегез аның хуплавын тапса, ул мине Яһүдия шәһәренә җибәрсен, анда минем әтиләрем күмелгән, мин аны торгыза алам."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Нихами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