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t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t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t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t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ts"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ts" altLang="ko-KR" b="1">
                <a:solidFill>
                  <a:schemeClr val="tx1">
                    <a:lumMod val="50000"/>
                    <a:lumOff val="50000"/>
                  </a:schemeClr>
                </a:solidFill>
              </a:rPr>
              <a:t>No.1</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Ku...</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ya</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ts" altLang="ko-KR" sz="4400"/>
              <a:t>Xikwembu</a:t>
            </a:r>
          </a:p>
          <a:p>
            <a:pPr xmlns:a="http://schemas.openxmlformats.org/drawingml/2006/main" algn="ctr"/>
            <a:r xmlns:a="http://schemas.openxmlformats.org/drawingml/2006/main">
              <a:rPr lang="ts" altLang="ko-KR" sz="4400"/>
              <a:t>Endlile</a:t>
            </a:r>
          </a:p>
          <a:p>
            <a:pPr xmlns:a="http://schemas.openxmlformats.org/drawingml/2006/main" algn="ctr"/>
            <a:r xmlns:a="http://schemas.openxmlformats.org/drawingml/2006/main">
              <a:rPr lang="ts" altLang="ko-KR" sz="4400"/>
              <a:t>Misava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ts" altLang="ko-KR" sz="3600">
                <a:solidFill>
                  <a:schemeClr val="tx1">
                    <a:lumMod val="65000"/>
                    <a:lumOff val="35000"/>
                  </a:schemeClr>
                </a:solidFill>
              </a:rPr>
              <a:t>Eku sunguleni Xikwembu xi tumbuluxe</a:t>
            </a:r>
          </a:p>
          <a:p>
            <a:r xmlns:a="http://schemas.openxmlformats.org/drawingml/2006/main">
              <a:rPr lang="ts" altLang="ko-KR" sz="3600">
                <a:solidFill>
                  <a:schemeClr val="tx1">
                    <a:lumMod val="65000"/>
                    <a:lumOff val="35000"/>
                  </a:schemeClr>
                </a:solidFill>
              </a:rPr>
              <a:t>matilo ni misava.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ts" altLang="ko-KR" sz="2800">
                <a:solidFill>
                  <a:schemeClr val="tx1">
                    <a:lumMod val="65000"/>
                    <a:lumOff val="35000"/>
                  </a:schemeClr>
                </a:solidFill>
              </a:rPr>
              <a:t>Genesa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Nsati wa Isaka, Raveka u veleke mawele. Vito ra n'wana wo sungula a ku ri Esawu kasi wa vumbirhi a ku ri Yakobe.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Esawu a a swi tsakela ku hlota. Kutani, a a swi tsakela mintirho ya le handle. Kambe, Yakobe a a ri wanuna wo rhula, a tshama ekaya.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Siku rin’wana, loko Yakobe a ri karhi a sweka xisibi, Esawu u vuyile ekaya a ri ni ndlala endzhaku ko hlota.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ts" altLang="ko-KR" sz="2400">
                <a:solidFill>
                  <a:schemeClr val="tx1">
                    <a:lumMod val="65000"/>
                    <a:lumOff val="35000"/>
                  </a:schemeClr>
                </a:solidFill>
              </a:rPr>
              <a:t>“Ndzi nyike xisibi!”, “Rhanga hi ku ndzi xavisela mfanelo ya wena ya ku velekiwa. Kutani ndzi ta ku nyika yin’wana.” Esawu a a khomiwe hi ndlala lerova a xavisa mfanelo yakwe ya ku va mativula hi xibya xin’we xa xisibi xo tshwuka.</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Eku heteleleni, Yakobe u kanganyise tata wakwe leswaku a kuma nkateko. Eku heteleleni, u kume nkateko. Swilo leswi hinkwaswo swi endleke hi ku nyikiwa ka Xikwembu.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rgbClr val="ff0000"/>
                </a:solidFill>
              </a:rPr>
              <a:t>Dyondzo ya Namuntlha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Esawu a a ehleketa leswaku ku tlhantlha xiphiqo xa ndlala a swi ri swa nkoka ku tlula ku kuma nkateko wa moya.</a:t>
            </a:r>
            <a:r xmlns:a="http://schemas.openxmlformats.org/drawingml/2006/main">
              <a:rPr lang="ts"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Heteleleni,</a:t>
            </a:r>
            <a:r xmlns:a="http://schemas.openxmlformats.org/drawingml/2006/main">
              <a:rPr lang="ts" altLang="en-US" sz="3600">
                <a:solidFill>
                  <a:schemeClr val="tx1">
                    <a:lumMod val="65000"/>
                    <a:lumOff val="35000"/>
                  </a:schemeClr>
                </a:solidFill>
              </a:rPr>
              <a:t> </a:t>
            </a:r>
            <a:r xmlns:a="http://schemas.openxmlformats.org/drawingml/2006/main">
              <a:rPr lang="ts" altLang="ko-KR" sz="3600">
                <a:solidFill>
                  <a:schemeClr val="tx1">
                    <a:lumMod val="65000"/>
                    <a:lumOff val="35000"/>
                  </a:schemeClr>
                </a:solidFill>
              </a:rPr>
              <a:t>Yakobo</a:t>
            </a:r>
            <a:r xmlns:a="http://schemas.openxmlformats.org/drawingml/2006/main">
              <a:rPr lang="ts" altLang="en-US" sz="3600">
                <a:solidFill>
                  <a:schemeClr val="tx1">
                    <a:lumMod val="65000"/>
                    <a:lumOff val="35000"/>
                  </a:schemeClr>
                </a:solidFill>
              </a:rPr>
              <a:t> </a:t>
            </a:r>
            <a:r xmlns:a="http://schemas.openxmlformats.org/drawingml/2006/main">
              <a:rPr lang="ts" altLang="ko-KR" sz="3600">
                <a:solidFill>
                  <a:schemeClr val="tx1">
                    <a:lumMod val="65000"/>
                    <a:lumOff val="35000"/>
                  </a:schemeClr>
                </a:solidFill>
              </a:rPr>
              <a:t>hundzukile</a:t>
            </a:r>
            <a:r xmlns:a="http://schemas.openxmlformats.org/drawingml/2006/main">
              <a:rPr lang="ts" altLang="en-US" sz="3600">
                <a:solidFill>
                  <a:schemeClr val="tx1">
                    <a:lumMod val="65000"/>
                    <a:lumOff val="35000"/>
                  </a:schemeClr>
                </a:solidFill>
              </a:rPr>
              <a:t> </a:t>
            </a:r>
            <a:r xmlns:a="http://schemas.openxmlformats.org/drawingml/2006/main">
              <a:rPr lang="ts" altLang="ko-KR" sz="3600">
                <a:solidFill>
                  <a:schemeClr val="tx1">
                    <a:lumMod val="65000"/>
                    <a:lumOff val="35000"/>
                  </a:schemeClr>
                </a:solidFill>
              </a:rPr>
              <a:t>ku</a:t>
            </a:r>
            <a:r xmlns:a="http://schemas.openxmlformats.org/drawingml/2006/main">
              <a:rPr lang="ts" altLang="en-US" sz="3600">
                <a:solidFill>
                  <a:schemeClr val="tx1">
                    <a:lumMod val="65000"/>
                    <a:lumOff val="35000"/>
                  </a:schemeClr>
                </a:solidFill>
              </a:rPr>
              <a:t> </a:t>
            </a:r>
            <a:r xmlns:a="http://schemas.openxmlformats.org/drawingml/2006/main">
              <a:rPr lang="ts" altLang="ko-KR" sz="3600">
                <a:solidFill>
                  <a:schemeClr val="tx1">
                    <a:lumMod val="65000"/>
                    <a:lumOff val="35000"/>
                  </a:schemeClr>
                </a:solidFill>
              </a:rPr>
              <a:t>kokwa wa Vaisrayele.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I yini lexi u ehleketaka leswaku i xa nkoka swinene?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Nkateko wo va vana va Xikwembu a wu nge siviwi hi nchumu.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a:t>
            </a:r>
            <a:r xmlns:a="http://schemas.openxmlformats.org/drawingml/2006/main">
              <a:rPr lang="ts" altLang="en-US" sz="3600">
                <a:solidFill>
                  <a:srgbClr val="c00000"/>
                </a:solidFill>
              </a:rPr>
              <a:t> </a:t>
            </a:r>
            <a:r xmlns:a="http://schemas.openxmlformats.org/drawingml/2006/main">
              <a:rPr lang="ts" altLang="ko-KR" sz="3600">
                <a:solidFill>
                  <a:srgbClr val="c00000"/>
                </a:solidFill>
              </a:rPr>
              <a:t>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Xikwembu xi hetisisa ku rhandza ka xona ku nga khathariseki xihoxo xa vanhu ni mavunwa.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Xivutiso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Xana Esawu u xavise yini mfanelo yakwe ya ku va mativula?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noodle ya xirhendzevutani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xinkwa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nyama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dk1"/>
                </a:solidFill>
              </a:rPr>
              <a:t>4 </a:t>
            </a:r>
            <a:r xmlns:a="http://schemas.openxmlformats.org/drawingml/2006/main">
              <a:rPr lang="ts" altLang="ko-KR" sz="2800">
                <a:solidFill>
                  <a:schemeClr val="dk1"/>
                </a:solidFill>
              </a:rPr>
              <a:t>xisibi xo tshwuka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xisibi xo tshwuka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Kutani Yakobe a nyika Esawu xinkwa ni xinkwa xa lenti.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U dye a nwa, kutani a pfuka a famba.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Hikwalaho, Esawu u sandza mfanelo yakwe ya ku va mativula.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11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Norho Wa Yakobo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b="1">
                <a:solidFill>
                  <a:schemeClr val="tx1">
                    <a:lumMod val="50000"/>
                    <a:lumOff val="50000"/>
                  </a:schemeClr>
                </a:solidFill>
              </a:rPr>
              <a:t>Bible Kids No.2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t>Va dye mihandzu leyi yirisiweke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ts" altLang="ko-KR" sz="3600"/>
              <a:t>U lorhe norho lowu eka wona a voneke xitepisi xi wile emisaveni, ehenhla ka xona ku fika etilweni, naswona tintsumi ta Xikwembu a ti tlhandluka ni ku xika eka xona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28: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Yakobe u kanganyise makwavo hi mavunwa. A a chava ku dlayiwa. Kutani, u balekile ekaya a ya eka buti wa yena eHarani.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Nivusiku, a teka ribye kwalahaya, a etlela a ri veka ehansi ka nhloko yakwe tanihi mubedo. A a ri yexe kwalaho a nga ri na ndyangu. Hikwalaho a a chava naswona a a titwa a ri yexe.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Yakobe u vone tintsumi ta Xikwembu ti ri karhi ti tlhandluka ni ku xika hi xitepisi emisaveni ku ya etilweni.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U twile rito ra Xikwembu ri ku, ”Ndzi na wena naswona ndzi ta ku rindza kun’wana ni kun’wana laha u yaka kona.”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Loko a pfuka nimixo, a gandzela Xikwembu lexi xi tshembiseke leswaku xi ta va na xona, xi tlhela xi dzunisa Xikwembu.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Tanihi leswi Xikwembu a xi ri na Yakobo loyi a a chava ku va a ri yexe,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Tata wa hina Xikwembu na yena wa hi khathalela loko hi ri hexe.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Ku fana na Yakobo, hi fanele ku xixima ni ku dzunisa Xikwembu lexi nga na hina minkarhi hinkwayo.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Xikwembu xi na hina kun’wana ni kun’wana ni nkarhi wun’wana ni wun’wana.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Xikwembu xa hi khathalela minkarhi hinkwayo.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Xivutiso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Loko Yakobe a etlele, xana u teke yini tanihi mubedo?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tihunyi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dk1"/>
                </a:solidFill>
              </a:rPr>
              <a:t>2 </a:t>
            </a:r>
            <a:r xmlns:a="http://schemas.openxmlformats.org/drawingml/2006/main">
              <a:rPr lang="ts" altLang="ko-KR" sz="2800">
                <a:solidFill>
                  <a:schemeClr val="dk1"/>
                </a:solidFill>
              </a:rPr>
              <a:t>ribye</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nkwama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nhlonge ya xiharhi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2 </a:t>
            </a:r>
            <a:r xmlns:a="http://schemas.openxmlformats.org/drawingml/2006/main">
              <a:rPr lang="ts" altLang="ko-KR" sz="2800">
                <a:solidFill>
                  <a:srgbClr val="ff0000"/>
                </a:solidFill>
              </a:rPr>
              <a:t>ribye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ts" altLang="ko-KR" sz="3600"/>
              <a:t>U lorhe norho lowu eka wona a voneke xitepisi xi wile emisaveni, ehenhla ka xona ku fika etilweni, naswona tintsumi ta Xikwembu a ti tlhandluka ni ku xika eka xona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28: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12. 12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Xikwembu xi tumbuluxe munhu hi xifaniso xa xona, xi n'wi tumbuluxe hi xifaniso xa Xikwembu;</a:t>
            </a:r>
          </a:p>
          <a:p>
            <a:r xmlns:a="http://schemas.openxmlformats.org/drawingml/2006/main">
              <a:rPr lang="ts" altLang="ko-KR" sz="3600">
                <a:solidFill>
                  <a:schemeClr val="tx1">
                    <a:lumMod val="65000"/>
                    <a:lumOff val="35000"/>
                  </a:schemeClr>
                </a:solidFill>
              </a:rPr>
              <a:t>wa xinuna ni wa xisati u va tumbuluxe.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No.12</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Ku...</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ya</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Yosefa U Xavisiwile Hi Vamakwavo Va Yena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"Tana sweswi, a hi n'wi dlayeni hi n'wi hoxa eka xin'wana xa swihlovo leswi."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naswona va vula leswaku xiharhi xa tihanyi xi n’wi dyile.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Kutani hi ta vona leswi humaka eka milorho ya yena."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Yakobe a a ri ni vana va majaha va khume-mbirhi. A a rhandza Yosefa ku tlula vana vakwe van’wana va majaha. Kutani, u endlele Yosefa lapi ro saseka swinene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Vamakwavo a va n’wi venga swinene hikuva tata wa vona a a n’wi rhandza hi ndlela yo hlawuleka. “A hi xaviseni Yosefa. A hi byeleni tatana u file.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Va xavise Yosefa a va hlonga eka vaxavisi lava a va hundza.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ts" altLang="ko-KR" sz="2800">
                <a:solidFill>
                  <a:schemeClr val="tx1">
                    <a:lumMod val="65000"/>
                    <a:lumOff val="35000"/>
                  </a:schemeClr>
                </a:solidFill>
              </a:rPr>
              <a:t>Loko Yakobe a twa leswi, u khomiwe hi gome lerikulu.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Yosefa u hanye vutomi byo tika tanihi hlonga. Hambiswiritano, a a pfumela ni ku titshega hi Xikwembu handle ko endla xidyoho.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ts" altLang="ko-KR" sz="2400">
                <a:solidFill>
                  <a:schemeClr val="tx1">
                    <a:lumMod val="65000"/>
                    <a:lumOff val="35000"/>
                  </a:schemeClr>
                </a:solidFill>
              </a:rPr>
              <a:t>Yosefa u yisiwe ekhotsweni hikwalaho ka xihehlo xa mavunwa.</a:t>
            </a:r>
            <a:r xmlns:a="http://schemas.openxmlformats.org/drawingml/2006/main">
              <a:rPr lang="ts" altLang="en-US" sz="2400">
                <a:solidFill>
                  <a:schemeClr val="tx1">
                    <a:lumMod val="65000"/>
                    <a:lumOff val="35000"/>
                  </a:schemeClr>
                </a:solidFill>
              </a:rPr>
              <a:t> </a:t>
            </a:r>
            <a:r xmlns:a="http://schemas.openxmlformats.org/drawingml/2006/main">
              <a:rPr lang="ts" altLang="ko-KR" sz="2400">
                <a:solidFill>
                  <a:schemeClr val="tx1">
                    <a:lumMod val="65000"/>
                    <a:lumOff val="35000"/>
                  </a:schemeClr>
                </a:solidFill>
              </a:rPr>
              <a:t>Hambiswiritano, u ringete ku va la lulameke emahlweni ka Xikwembu hambi ku ri ekhotsweni. Xikwembu a xi rivalanga Yosefa naswona Xikwembu a xi ri na makungu yo hlamarisa eka yena.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solidFill>
                  <a:schemeClr val="tx1">
                    <a:lumMod val="65000"/>
                    <a:lumOff val="35000"/>
                  </a:schemeClr>
                </a:solidFill>
              </a:rPr>
              <a:t>Yosefa u vengiwe ni ku xavisiwa tanihi hlonga hi vamakwavo. U tlhele a pfaleriwa ekhotsweni hikwalaho ka xihehlo xa mavunwa.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ts" altLang="ko-KR" sz="3200">
                <a:solidFill>
                  <a:schemeClr val="tx1">
                    <a:lumMod val="65000"/>
                    <a:lumOff val="35000"/>
                  </a:schemeClr>
                </a:solidFill>
              </a:rPr>
              <a:t>Hambiswiritano, u titshege hi Xikwembu naswona u ringete ku nga endli xidyoho xihi na xihi swinene.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ts" altLang="ko-KR" sz="3200">
                <a:solidFill>
                  <a:schemeClr val="tx1">
                    <a:lumMod val="65000"/>
                    <a:lumOff val="35000"/>
                  </a:schemeClr>
                </a:solidFill>
              </a:rPr>
              <a:t>Hi nga ha langutana ni swiphiqo swo karhi.</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ts" altLang="ko-KR" sz="3200">
                <a:solidFill>
                  <a:schemeClr val="tx1">
                    <a:lumMod val="65000"/>
                    <a:lumOff val="35000"/>
                  </a:schemeClr>
                </a:solidFill>
              </a:rPr>
              <a:t>Hi nga endli xidyoho na ku kombela mpfuno eka tata wa hina Xikwembu loyi a yingisaka xikhongelo xa hina hi ku tirhandzela.</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Tata wa hina 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Tata wa hina Xikwembu u ni makungu yo hlamarisa eka hina hambi ku ri eminkarhini yo tika.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I yini leswi Yakobe a swi nyikeke Yosefa ntsena exikarhi ka vana va yena va khume na vambirhi?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switoyi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Bibele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lapi ro saseka swinene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mali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3 </a:t>
            </a:r>
            <a:r xmlns:a="http://schemas.openxmlformats.org/drawingml/2006/main">
              <a:rPr lang="ts" altLang="ko-KR" sz="2800">
                <a:solidFill>
                  <a:srgbClr val="ff0000"/>
                </a:solidFill>
              </a:rPr>
              <a:t>lapi ro saseka swinene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400">
                <a:solidFill>
                  <a:schemeClr val="tx1">
                    <a:lumMod val="65000"/>
                    <a:lumOff val="35000"/>
                  </a:schemeClr>
                </a:solidFill>
              </a:rPr>
              <a:t>Adamu na Evha a va ri swivumbiwa leswinene ngopfu exikarhi ka swivumbiwa swa Xikwembu.</a:t>
            </a:r>
          </a:p>
          <a:p>
            <a:r xmlns:a="http://schemas.openxmlformats.org/drawingml/2006/main">
              <a:rPr lang="ts" altLang="ko-KR" sz="2400">
                <a:solidFill>
                  <a:schemeClr val="tx1">
                    <a:lumMod val="65000"/>
                    <a:lumOff val="35000"/>
                  </a:schemeClr>
                </a:solidFill>
              </a:rPr>
              <a:t>Hikuva va vumbiwile hi ku ya hi xifaniso xa Xikwembu.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"Tana sweswi, a hi n'wi dlayeni hi n'wi hoxa eka xin'wana xa swihlovo leswi."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naswona va vula leswaku xiharhi xa tihanyi xi n’wi dyile.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Kutani hi ta vona leswi humaka eka milorho ya yena."</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13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Yosefa u ve Holobye-nkulu eEgipta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ts" altLang="ko-KR" sz="3600"/>
              <a:t>Hiloko Faro a ku eka Yosefa: “Ndzi ku vekile mulanguteri wa tiko hinkwaro ra Egipta.”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41: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Faro, hosi ya Egipta, u lorhele norho. 7 wa tihomu to nona naswona endzhaku ka sweswo ku hume 7 wa tihomu to biha. 7 wa tihomu to biha ti dye 7 wa tihomu to nona. A ku ri norho lowu hlamarisaka swinene.</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ts" altLang="ko-KR" sz="2400">
                <a:solidFill>
                  <a:schemeClr val="tx1">
                    <a:lumMod val="65000"/>
                    <a:lumOff val="35000"/>
                  </a:schemeClr>
                </a:solidFill>
              </a:rPr>
              <a:t>A ku nga ri na munhu loyi a a kota ku hlamusela norho wa yena exivandleni xa vuhosi. Muxavisi lonkulu loyi a a pfuniwa hi Yosefa u n’wi tivise eka hosi.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Xikwembu xi nyike Yosefa vutlhari. Kutani, a a kota ku hlamusela nhlamuselo ya norho lowu kutani a wu byela hosi.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Faro u khumbekile swinene lerova a veka Yosefa loyi a a ri mubohiwa eka xikhundlha xa vumbirhi lexi tlakukeke etikweni.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Yosefa u ve holobye-nkulu wa Egipta naswona u fume tiko kahle hi vutlhari lebyi Xikwembu xi n’wi nyikeke byona.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Xikwembu a xi ri na makungu yo hlamarisa eka Yosefa.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Loko hi langutana ni swiphiqo swo karhi, nakambe a hi fanelanga hi khunguvanyeka,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kambe u fanele ku langutela makungu ya Xikwembu yo hlamarisa eka hina no pfumela eka Xikwembu..</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 xi endla hi ku ya hi ku rhandza ka xona.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Lava titsongahataka va ta tlakusiwa ni lava tlakukeke va ta tsongahatiwa.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000">
                <a:solidFill>
                  <a:schemeClr val="tx1">
                    <a:lumMod val="65000"/>
                    <a:lumOff val="35000"/>
                  </a:schemeClr>
                </a:solidFill>
              </a:rPr>
              <a:t>Xikwembu xi ku eka wanuna loyi, .</a:t>
            </a:r>
            <a:r xmlns:a="http://schemas.openxmlformats.org/drawingml/2006/main">
              <a:rPr lang="ts" altLang="en-US" sz="2000">
                <a:solidFill>
                  <a:schemeClr val="tx1">
                    <a:lumMod val="65000"/>
                    <a:lumOff val="35000"/>
                  </a:schemeClr>
                </a:solidFill>
              </a:rPr>
              <a:t> </a:t>
            </a:r>
            <a:r xmlns:a="http://schemas.openxmlformats.org/drawingml/2006/main">
              <a:rPr lang="ts" altLang="ko-KR" sz="2000">
                <a:solidFill>
                  <a:schemeClr val="tx1">
                    <a:lumMod val="65000"/>
                    <a:lumOff val="35000"/>
                  </a:schemeClr>
                </a:solidFill>
              </a:rPr>
              <a:t>“"Mi ntshunxekile ku dya mihandzu ya murhi wun'wana ni wun'wana entangeni; kambe </a:t>
            </a:r>
            <a:r xmlns:a="http://schemas.openxmlformats.org/drawingml/2006/main">
              <a:rPr lang="ts" altLang="ko-KR" sz="2000" u="sng">
                <a:solidFill>
                  <a:schemeClr val="tx1">
                    <a:lumMod val="65000"/>
                    <a:lumOff val="35000"/>
                  </a:schemeClr>
                </a:solidFill>
              </a:rPr>
              <a:t>mi nga tshuki mi dya mihandzu ya murhi wo tiva leswinene ni leswo biha, hikuva loko mi wu dya mi ta fa hakunene </a:t>
            </a:r>
            <a:r xmlns:a="http://schemas.openxmlformats.org/drawingml/2006/main">
              <a:rPr lang="ts"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Hi swihi swiharhi leswi humeleleke enorhweni wa Faro?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xinyenyana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mbyana ya </a:t>
            </a:r>
            <a:endParaRPr xmlns:a="http://schemas.openxmlformats.org/drawingml/2006/main" lang="ko-KR" altLang="en-US" sz="2800">
              <a:solidFill>
                <a:schemeClr val="tx1">
                  <a:lumMod val="65000"/>
                  <a:lumOff val="35000"/>
                </a:schemeClr>
              </a:solidFill>
            </a:endParaRPr>
            <a:r xmlns:a="http://schemas.openxmlformats.org/drawingml/2006/main">
              <a:rPr lang="ts" altLang="en-US" sz="2800">
                <a:solidFill>
                  <a:schemeClr val="tx1">
                    <a:lumMod val="65000"/>
                    <a:lumOff val="35000"/>
                  </a:schemeClr>
                </a:solidFill>
              </a:rPr>
              <a:t>2</a:t>
            </a: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hanci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homu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homu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ts" altLang="ko-KR" sz="3600"/>
              <a:t>Hiloko Faro a ku eka Yosefa:</a:t>
            </a:r>
            <a:endParaRPr xmlns:a="http://schemas.openxmlformats.org/drawingml/2006/main" lang="en-US" altLang="ko-KR" sz="3600"/>
          </a:p>
          <a:p>
            <a:pPr xmlns:a="http://schemas.openxmlformats.org/drawingml/2006/main" lvl="0">
              <a:defRPr/>
            </a:pPr>
            <a:r xmlns:a="http://schemas.openxmlformats.org/drawingml/2006/main">
              <a:rPr lang="ts" altLang="ko-KR" sz="3600"/>
              <a:t>“Ndzi ku vekile ku va mulanguteri wa tiko hinkwaro ra Egipta.”</a:t>
            </a:r>
            <a:endParaRPr xmlns:a="http://schemas.openxmlformats.org/drawingml/2006/main" lang="en-US" altLang="ko-KR" sz="3600"/>
          </a:p>
          <a:p>
            <a:pPr xmlns:a="http://schemas.openxmlformats.org/drawingml/2006/main" lvl="0">
              <a:defRPr/>
            </a:pPr>
            <a:r xmlns:a="http://schemas.openxmlformats.org/drawingml/2006/main">
              <a:rPr lang="ts"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41: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E-e.</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14</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Yosefa U Hlangana Na Vamakwavo Va Yena Nakambe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Hambileswi Yosefa a a va tiva vamakwavo, a va n’wi tivanga.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42: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Faro u hlawule Yosefa ku va holobye-nkulu wa Egipta. Yosefa u lawule ndlala leyikulu ya malembe ya 7 hi vutlhari.</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Hambiswiritano, a ku nga ri na mavele eKanana hikwalaho ka ndlala. A va fanele va rhelela aEgipta leswaku va ya teka mavele yo dya. Vamakwavo va Yosefa va ye aEgipta ku ya xava swakudya na vona.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Hambileswi Yosefa a a va tiva vamakwavo, a va n’wi tivanga.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Yosefa u va byele leswaku i mani. Va hlamarile va n’wi langutile naswona va titwa va n’wi chava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Yosefa u swi xiyile leswaku ha yini Xikwembu xi n’wi rhumele aEgipta. U rivalele vamakwavo kutani a teka ndyangu wa yena hinkwawo a ya eEgipta a va khathalela va hlayisekile.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Yosefa u rivalele vamakwavo lava a va n’wi khoma hi ndlela yo biha ni ku va rhandza hi ku ya hi ku rhandza ka Xikwembu.</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Hi fanele hi rivalela ndyangu ni vanghana va hina ni ku va rhandza.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Kambe, Sathana a tihundzule nyoka u ringe Evha.</a:t>
            </a:r>
          </a:p>
          <a:p>
            <a:r xmlns:a="http://schemas.openxmlformats.org/drawingml/2006/main">
              <a:rPr lang="ts" altLang="ko-KR" sz="2800">
                <a:solidFill>
                  <a:schemeClr val="tx1">
                    <a:lumMod val="65000"/>
                    <a:lumOff val="35000"/>
                  </a:schemeClr>
                </a:solidFill>
              </a:rPr>
              <a:t>Eku heteleleni, Evha u dye mihandzu yoleyo.</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Wa hi rivalela naswona wa hi rhandza.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Xana Yosefa u ve holobye-nkulu wa tiko rihi?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Egipta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Israyele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Peresiya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Babilona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1 </a:t>
            </a:r>
            <a:r xmlns:a="http://schemas.openxmlformats.org/drawingml/2006/main">
              <a:rPr lang="ts" altLang="ko-KR" sz="2800">
                <a:solidFill>
                  <a:srgbClr val="ff0000"/>
                </a:solidFill>
              </a:rPr>
              <a:t>Egipta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Hambileswi Yosefa a a va tiva vamakwavo, a va n’wi tivanga.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42: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8. 8.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No.15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N’wana Loyi a ponisiweke ematini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Loko n’wana a kurile, u n’wi yise eka n’wana wa Faro kutani a va n’wana wa yena. U n'wi thye vito ra Muxe, a ku: “Ndzi n'wi humese ematini.”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Eksoda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Hosi ya Egipta, Faro, u lerise ku cukumeta vafana hinkwavo va Vaisrayele lava ha ku velekiwaka enambyeni wa Nayili ivi va va tshika va dlayiwa.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Yokebedi, mana wa Muxe, a a nga ri na ndlela yin’wana handle ko tshika n’wana wakwe a rhwariwe enambyeni wa Nayili.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Hi nkarhi wolowo, hosi ya xisati ya le Egipta swi endlekile leswaku yi vona n’wana loko a ri karhi a hlamba enambyeni. A a ri ni mianakanyo yo kurisa mufana loyi.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Sesi wa yena u vone princess a humesa n'wana wa mufana exikhwameni. U tivise mana wakwe wa xiviri, Yokebedi, leswaku a n’wi an’wisa n’wana wa mufana.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Loko n’wana a kula, u tlheriseriwe eka princess leswaku a ta va n’wana wa yena. A n'wi thya vito ra Muxe, a ku: “Ndzi n'wi humese ematini. Muxe u kule eEgipta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Xigodlho.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Naswona Evha u nyike Adamu yin’wana.</a:t>
            </a:r>
          </a:p>
          <a:p>
            <a:r xmlns:a="http://schemas.openxmlformats.org/drawingml/2006/main">
              <a:rPr lang="ts" altLang="ko-KR" sz="2800">
                <a:solidFill>
                  <a:schemeClr val="tx1">
                    <a:lumMod val="65000"/>
                    <a:lumOff val="35000"/>
                  </a:schemeClr>
                </a:solidFill>
              </a:rPr>
              <a:t>Adamu na yena u yi dyile.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Xikwembu xi ponise Muxe.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Xikwembu xi hi ponisile hi vutlhari bya xona byo hlamarisa na matimba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A hi kholwani leswaku makungu ya Xikwembu i makulu naswona ma hetisekile ku tlula ya mina minkarhi hinkwayo.</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Xana Xikwembu i mani?</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I Xikwembu xa matimba hinkwawo lexi hetisisaka ku rhandza ka xona ku nga khathariseki xihinga xihi na xihi.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Ku humelele yini hi n’wana loyi a nga rhwariwe ematini?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U nwile kutani a dyiwa hi tinhlampfi.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Tinyenyana ti ponise n’wana.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Xikwembu xi ponise n'wana exibakabakeni.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Hosi ya xisati ya Egipta yi n’wi vonile kutani yi n’wi ponisa.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Hosi ya xisati ya Egipta yi n’wi vonile kutani yi n’wi ponisa.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Loko n’wana a kurile, u n’wi yise eka n’wana wa Faro kutani a va n’wana wa yena. U n'wi thye vito ra Muxe, a ku: “Ndzi n'wi humese ematini.”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Eksoda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400">
                <a:solidFill>
                  <a:schemeClr val="tx1">
                    <a:lumMod val="65000"/>
                    <a:lumOff val="35000"/>
                  </a:schemeClr>
                </a:solidFill>
              </a:rPr>
              <a:t>Xikwembu xi va hlongole eEdeni hikuva a va nga yingisi Xikwembu.</a:t>
            </a:r>
          </a:p>
          <a:p>
            <a:r xmlns:a="http://schemas.openxmlformats.org/drawingml/2006/main">
              <a:rPr lang="ts" altLang="ko-KR" sz="2400">
                <a:solidFill>
                  <a:schemeClr val="tx1">
                    <a:lumMod val="65000"/>
                    <a:lumOff val="35000"/>
                  </a:schemeClr>
                </a:solidFill>
              </a:rPr>
              <a:t>Ku sukela enkarhini wolowo, Xidyoho xi tile emisaveni.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2800" b="1"/>
              <a:t>Dyondzo </a:t>
            </a:r>
            <a:endParaRPr xmlns:a="http://schemas.openxmlformats.org/drawingml/2006/main" lang="en-US" altLang="ko-KR" sz="4000" b="1"/>
            <a:r xmlns:a="http://schemas.openxmlformats.org/drawingml/2006/main">
              <a:rPr lang="ts" altLang="ko-KR" sz="4000"/>
              <a:t>ya Namuntlha</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solidFill>
                  <a:schemeClr val="tx1">
                    <a:lumMod val="65000"/>
                    <a:lumOff val="35000"/>
                  </a:schemeClr>
                </a:solidFill>
              </a:rPr>
              <a:t>Xidyoho xi tile emisaveni hikuva Adamu na Evha a va yingisanga xileriso xa Xikwembu.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s" altLang="ko-KR" sz="3200">
                <a:solidFill>
                  <a:schemeClr val="tx1">
                    <a:lumMod val="65000"/>
                    <a:lumOff val="35000"/>
                  </a:schemeClr>
                </a:solidFill>
              </a:rPr>
              <a:t>Xana ndzi yingisa rito ra Xikwembu?</a:t>
            </a:r>
          </a:p>
          <a:p>
            <a:pPr xmlns:a="http://schemas.openxmlformats.org/drawingml/2006/main" algn="ctr"/>
            <a:r xmlns:a="http://schemas.openxmlformats.org/drawingml/2006/main">
              <a:rPr lang="ts" altLang="ko-KR" sz="3200">
                <a:solidFill>
                  <a:schemeClr val="tx1">
                    <a:lumMod val="65000"/>
                    <a:lumOff val="35000"/>
                  </a:schemeClr>
                </a:solidFill>
              </a:rPr>
              <a:t>Loko ndzi pfumela eka Xikwembu, ndzi fanele ku yingisa rito ra Xikwembu.</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A nga swi tsakeli ku nga yingisi.</a:t>
            </a:r>
          </a:p>
          <a:p>
            <a:r xmlns:a="http://schemas.openxmlformats.org/drawingml/2006/main">
              <a:rPr lang="ts" altLang="ko-KR" sz="3600">
                <a:solidFill>
                  <a:schemeClr val="tx1">
                    <a:lumMod val="65000"/>
                    <a:lumOff val="35000"/>
                  </a:schemeClr>
                </a:solidFill>
              </a:rPr>
              <a:t>U katekisa munhu loyi a yingisaka rito ra Yena.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ts" altLang="ko-KR" sz="4000"/>
              <a:t>Ya namuntlha</a:t>
            </a:r>
            <a:r xmlns:a="http://schemas.openxmlformats.org/drawingml/2006/main">
              <a:rPr lang="ts" altLang="en-US" sz="4000"/>
              <a:t> </a:t>
            </a:r>
            <a:r xmlns:a="http://schemas.openxmlformats.org/drawingml/2006/main">
              <a:rPr lang="ts" altLang="ko-KR" sz="4000"/>
              <a:t>Rito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ts" altLang="ko-KR" sz="3600">
                <a:solidFill>
                  <a:schemeClr val="tx1">
                    <a:lumMod val="65000"/>
                    <a:lumOff val="35000"/>
                  </a:schemeClr>
                </a:solidFill>
              </a:rPr>
              <a:t>Eku sunguleni Xikwembu xi tumbuluxe</a:t>
            </a:r>
          </a:p>
          <a:p>
            <a:r xmlns:a="http://schemas.openxmlformats.org/drawingml/2006/main">
              <a:rPr lang="ts" altLang="ko-KR" sz="3600">
                <a:solidFill>
                  <a:schemeClr val="tx1">
                    <a:lumMod val="65000"/>
                    <a:lumOff val="35000"/>
                  </a:schemeClr>
                </a:solidFill>
              </a:rPr>
              <a:t>matilo ni misava.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ts" altLang="ko-KR" sz="2800">
                <a:solidFill>
                  <a:schemeClr val="tx1">
                    <a:lumMod val="65000"/>
                    <a:lumOff val="35000"/>
                  </a:schemeClr>
                </a:solidFill>
              </a:rPr>
              <a:t>Genesa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3200">
                <a:solidFill>
                  <a:schemeClr val="tx1">
                    <a:lumMod val="65000"/>
                    <a:lumOff val="35000"/>
                  </a:schemeClr>
                </a:solidFill>
              </a:rPr>
              <a:t>Xana Xikwembu xi te yini leswaku vanhu va nga dyi?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mihandzu</a:t>
            </a:r>
            <a:r xmlns:a="http://schemas.openxmlformats.org/drawingml/2006/main">
              <a:rPr lang="t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nyama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miroho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dk1"/>
                </a:solidFill>
              </a:rPr>
              <a:t>4 </a:t>
            </a:r>
            <a:r xmlns:a="http://schemas.openxmlformats.org/drawingml/2006/main">
              <a:rPr lang="ts" altLang="ko-KR" sz="2800">
                <a:solidFill>
                  <a:schemeClr val="dk1"/>
                </a:solidFill>
              </a:rPr>
              <a:t>mihandzu ya ku tiva leswinene ni leswo biha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mihandzu ya ku tiva leswinene ni leswo biha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Xikwembu xi tumbuluxe munhu hi xifaniso xa xona, xi n'wi tumbuluxe hi xifaniso xa Xikwembu;</a:t>
            </a:r>
          </a:p>
          <a:p>
            <a:r xmlns:a="http://schemas.openxmlformats.org/drawingml/2006/main">
              <a:rPr lang="ts" altLang="ko-KR" sz="3600">
                <a:solidFill>
                  <a:schemeClr val="tx1">
                    <a:lumMod val="65000"/>
                    <a:lumOff val="35000"/>
                  </a:schemeClr>
                </a:solidFill>
              </a:rPr>
              <a:t>wa xinuna ni wa xisati u va tumbuluxe.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b="1">
                <a:solidFill>
                  <a:schemeClr val="tx1">
                    <a:lumMod val="50000"/>
                    <a:lumOff val="50000"/>
                  </a:schemeClr>
                </a:solidFill>
              </a:rPr>
              <a:t>No.3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t>Nowa u endle Xikepe Lexikulu (Areka) eNtshaveni leyi Tlakukeke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t>Ya namuntlha</a:t>
            </a:r>
            <a:r xmlns:a="http://schemas.openxmlformats.org/drawingml/2006/main">
              <a:rPr lang="ts" altLang="en-US" sz="4000"/>
              <a:t> </a:t>
            </a:r>
            <a:r xmlns:a="http://schemas.openxmlformats.org/drawingml/2006/main">
              <a:rPr lang="ts" altLang="ko-KR" sz="4000"/>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Kutani HOSI Xikwembu xi ku ka Nowa: “Nghena engalaveni, wena ni ndyangu wa wena hinkwawo, hikuva ndzi ku kumile u lulamile eka rixaka leri.”</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 7:1)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2800">
                <a:solidFill>
                  <a:schemeClr val="tx1">
                    <a:lumMod val="65000"/>
                    <a:lumOff val="35000"/>
                  </a:schemeClr>
                </a:solidFill>
              </a:rPr>
              <a:t>Xikwembu xi swi vonile leswaku vanhu hinkwavo emisaveni va onhile tindlela ta vona. Xikwembu xi ku eka Nowa: “Ndzi ta lovisa vanhu ni misava . Endla xikepe lexikulu entshaveni!“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Nowa u sungule ku endla xikepe entshaveni hilaha Xikwembu xi n’wi leriseke hakona. Vanhu a va ehleketa leswaku u penga.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Nowa u tshike muxaka wun’wana ni wun’wana wa xivumbiwa xi nghena ebyatsweni ni swirho swa ndyangu wa Nowa swa 8 hilaha Xikwembu xi leriseke hakona.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Mpfula yi hambete yi na emisaveni ku ringana masiku ya 40 hilaha Xikwembu xi vuleke hakona.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2800">
                <a:solidFill>
                  <a:schemeClr val="tx1">
                    <a:lumMod val="65000"/>
                    <a:lumOff val="35000"/>
                  </a:schemeClr>
                </a:solidFill>
              </a:rPr>
              <a:t>Eku heteleleni, misava yi funengetiwe hi mati. Xivumbiwa xin’wana ni xin’wana lexi hanyaka lexi famba-fambaka emisaveni xi file. A ku sele Nowa ntsena, ni lava a va ri na yena engalaveni.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solidFill>
                  <a:srgbClr val="FF0000"/>
                </a:solidFill>
              </a:rPr>
              <a:t>Dyondzo ya Namuntlha</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solidFill>
                  <a:schemeClr val="tx1">
                    <a:lumMod val="65000"/>
                    <a:lumOff val="35000"/>
                  </a:schemeClr>
                </a:solidFill>
              </a:rPr>
              <a:t>Vanhu a va nga yingisi Nowa loyi a va nyike nkarhi wo ponisiwa eka ndhambi leyikulu.</a:t>
            </a:r>
          </a:p>
          <a:p>
            <a:pPr xmlns:a="http://schemas.openxmlformats.org/drawingml/2006/main" algn="ctr"/>
            <a:r xmlns:a="http://schemas.openxmlformats.org/drawingml/2006/main">
              <a:rPr lang="ts" altLang="ko-KR" sz="3200">
                <a:solidFill>
                  <a:schemeClr val="tx1">
                    <a:lumMod val="65000"/>
                    <a:lumOff val="35000"/>
                  </a:schemeClr>
                </a:solidFill>
              </a:rPr>
              <a:t>Va vule ntsena leswaku Nowa u penga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s" altLang="ko-KR" sz="3200">
                <a:solidFill>
                  <a:schemeClr val="tx1">
                    <a:lumMod val="65000"/>
                    <a:lumOff val="35000"/>
                  </a:schemeClr>
                </a:solidFill>
              </a:rPr>
              <a:t>Loko u yisa mahungu lamanene eka vanghana, va nga ha va va nga ku yingisi kahle.</a:t>
            </a:r>
          </a:p>
          <a:p>
            <a:pPr xmlns:a="http://schemas.openxmlformats.org/drawingml/2006/main" algn="ctr"/>
            <a:r xmlns:a="http://schemas.openxmlformats.org/drawingml/2006/main">
              <a:rPr lang="ts" altLang="ko-KR" sz="3200">
                <a:solidFill>
                  <a:schemeClr val="tx1">
                    <a:lumMod val="65000"/>
                    <a:lumOff val="35000"/>
                  </a:schemeClr>
                </a:solidFill>
              </a:rPr>
              <a:t>Kambe, eku heteleleni, va ta swi tiva leswaku rito ra Xikwembu i ntiyiso.</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ts" altLang="ko-KR" sz="2800">
                <a:solidFill>
                  <a:schemeClr val="tx1">
                    <a:lumMod val="65000"/>
                    <a:lumOff val="35000"/>
                  </a:schemeClr>
                </a:solidFill>
              </a:rPr>
              <a:t>Eku sunguleni, munyama a wu ri ehenhla ka vuandlalo.</a:t>
            </a:r>
          </a:p>
          <a:p>
            <a:r xmlns:a="http://schemas.openxmlformats.org/drawingml/2006/main">
              <a:rPr lang="ts" altLang="ko-KR" sz="2800">
                <a:solidFill>
                  <a:schemeClr val="tx1">
                    <a:lumMod val="65000"/>
                    <a:lumOff val="35000"/>
                  </a:schemeClr>
                </a:solidFill>
              </a:rPr>
              <a:t>A ku nga ri na munhu, a ku nga ri na ku vonakala. A ku nga ri na nchumu.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t>Xikwembu ?</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Xikwembu xi venga xidyoho naswona xi avanyisa xidyoho.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3200">
                <a:solidFill>
                  <a:schemeClr val="tx1">
                    <a:lumMod val="65000"/>
                    <a:lumOff val="35000"/>
                  </a:schemeClr>
                </a:solidFill>
              </a:rPr>
              <a:t>Xana Xikwembu xi te eka Nowa leswaku a endla yini?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dk1"/>
                </a:solidFill>
              </a:rPr>
              <a:t>1 </a:t>
            </a:r>
            <a:r xmlns:a="http://schemas.openxmlformats.org/drawingml/2006/main">
              <a:rPr lang="ts" altLang="ko-KR" sz="2800">
                <a:solidFill>
                  <a:schemeClr val="dk1"/>
                </a:solidFill>
              </a:rPr>
              <a:t>Xikepe (Areka)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Movha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Yindlu ya yona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Xikanyakanya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rgbClr val="FF0000"/>
                </a:solidFill>
              </a:rPr>
              <a:t>1 </a:t>
            </a:r>
            <a:r xmlns:a="http://schemas.openxmlformats.org/drawingml/2006/main">
              <a:rPr lang="ts" altLang="ko-KR" sz="2800">
                <a:solidFill>
                  <a:srgbClr val="FF0000"/>
                </a:solidFill>
              </a:rPr>
              <a:t>Xikepe (Areka)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Kutani HOSI Xikwembu xi ku ka Nowa: “Nghena engalaveni, wena ni ndyangu wa wena hinkwawo, hikuva ndzi ku kumile u lulamile eka rixaka leri.”</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b="1">
                <a:solidFill>
                  <a:schemeClr val="tx1">
                    <a:lumMod val="50000"/>
                    <a:lumOff val="50000"/>
                  </a:schemeClr>
                </a:solidFill>
              </a:rPr>
              <a:t>No.4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t>N’weti a wu ri Ntwanano wa Xikwembu</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600">
                <a:solidFill>
                  <a:srgbClr val="FF0000"/>
                </a:solidFill>
              </a:rPr>
              <a:t>Ya namuntlha</a:t>
            </a:r>
            <a:r xmlns:a="http://schemas.openxmlformats.org/drawingml/2006/main">
              <a:rPr lang="ts" altLang="ko-KR" sz="4000">
                <a:solidFill>
                  <a:srgbClr val="FF0000"/>
                </a:solidFill>
              </a:rPr>
              <a:t> </a:t>
            </a:r>
            <a:r xmlns:a="http://schemas.openxmlformats.org/drawingml/2006/main">
              <a:rPr lang="ts" altLang="ko-KR" sz="3600">
                <a:solidFill>
                  <a:srgbClr val="FF0000"/>
                </a:solidFill>
              </a:rPr>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Nkarhi wun'wana ni wun'wana loko mpfula yi humelela emapapeni, ndzi ta yi vona kutani ndzi tsundzuka ntwanano lowu nga heriki exikarhi ka Xikwembu ni swivumbiwa hinkwaswo leswi hanyaka swa mixaka hinkwayo emisaveni."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Xivumbiwa xin’wana ni xin’wana lexi hanyaka xi herisiwile, ku sale Nowa ni lava a va ri na yena engalaveni ntsena.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Mpfula yi hambete yi na emisaveni ku ringana masiku ya 40.</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2800">
                <a:solidFill>
                  <a:schemeClr val="tx1">
                    <a:lumMod val="65000"/>
                    <a:lumOff val="35000"/>
                  </a:schemeClr>
                </a:solidFill>
              </a:rPr>
              <a:t>Endzhaku ka loko mpfula yi yimile, Nowa u rhumele tuva.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ts" altLang="ko-KR" sz="2800">
                <a:solidFill>
                  <a:schemeClr val="tx1">
                    <a:lumMod val="65000"/>
                    <a:lumOff val="35000"/>
                  </a:schemeClr>
                </a:solidFill>
              </a:rPr>
              <a:t>Tuva ri tlhelele eka yena ri ri ni tluka ra mutlhwari lerintshwa enon’wini wa rona. Nowa a a swi tiva, “Mati ma khulukela emisaveni!”</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Nowa u humile ni ndyangu wa yena, a gandzela Xikwembu. “Ndza nkhensa Xikwembu ku hi nyika misava leyintshwa.”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2800">
                <a:solidFill>
                  <a:schemeClr val="tx1">
                    <a:lumMod val="65000"/>
                    <a:lumOff val="35000"/>
                  </a:schemeClr>
                </a:solidFill>
              </a:rPr>
              <a:t>Xikwembu xi n’wi kombe n’weti tanihi xikombiso xa ntwanano ni nkateko. “Hanyani hi ntsako emisaveni leyintshwa!”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ts" altLang="ko-KR" sz="2800">
                <a:solidFill>
                  <a:schemeClr val="tx1">
                    <a:lumMod val="65000"/>
                    <a:lumOff val="35000"/>
                  </a:schemeClr>
                </a:solidFill>
              </a:rPr>
              <a:t>Xikwembu xi te, “A ku ve ni ku vonakala,” .</a:t>
            </a:r>
          </a:p>
          <a:p>
            <a:r xmlns:a="http://schemas.openxmlformats.org/drawingml/2006/main">
              <a:rPr lang="ts" altLang="ko-KR" sz="2800">
                <a:solidFill>
                  <a:schemeClr val="tx1">
                    <a:lumMod val="65000"/>
                    <a:lumOff val="35000"/>
                  </a:schemeClr>
                </a:solidFill>
              </a:rPr>
              <a:t>kutani ku vonakala.</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solidFill>
                  <a:srgbClr val="FF0000"/>
                </a:solidFill>
              </a:rPr>
              <a:t>Dyondzo ya Namuntlha</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solidFill>
                  <a:schemeClr val="tx1">
                    <a:lumMod val="65000"/>
                    <a:lumOff val="35000"/>
                  </a:schemeClr>
                </a:solidFill>
              </a:rPr>
              <a:t>Xikwembu xi ponise Nowa ni ndyangu wa yena.</a:t>
            </a:r>
          </a:p>
          <a:p>
            <a:pPr xmlns:a="http://schemas.openxmlformats.org/drawingml/2006/main" algn="ctr"/>
            <a:r xmlns:a="http://schemas.openxmlformats.org/drawingml/2006/main">
              <a:rPr lang="ts" altLang="ko-KR" sz="3200">
                <a:solidFill>
                  <a:schemeClr val="tx1">
                    <a:lumMod val="65000"/>
                    <a:lumOff val="35000"/>
                  </a:schemeClr>
                </a:solidFill>
              </a:rPr>
              <a:t>Xikwembu xi tshembisile leswaku xi ta va katekisa ni ku endla misava leyintshwa hi vona.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s" altLang="ko-KR" sz="3200">
                <a:solidFill>
                  <a:schemeClr val="tx1">
                    <a:lumMod val="65000"/>
                    <a:lumOff val="35000"/>
                  </a:schemeClr>
                </a:solidFill>
              </a:rPr>
              <a:t>Xikwembu na xona xi hi ponisile ha Yesu.</a:t>
            </a:r>
          </a:p>
          <a:p>
            <a:pPr xmlns:a="http://schemas.openxmlformats.org/drawingml/2006/main" algn="ctr"/>
            <a:r xmlns:a="http://schemas.openxmlformats.org/drawingml/2006/main">
              <a:rPr lang="ts" altLang="ko-KR" sz="3200">
                <a:solidFill>
                  <a:schemeClr val="tx1">
                    <a:lumMod val="65000"/>
                    <a:lumOff val="35000"/>
                  </a:schemeClr>
                </a:solidFill>
              </a:rPr>
              <a:t>Hi fanele ku pfumela leswaku Xikwembu xi ta endla misava ya xona leyintshwa hi ku tirhisa hina.</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t>Yahweh Xikwembu xana?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rgbClr val="C00000"/>
                </a:solidFill>
              </a:rPr>
              <a:t>Yahweh 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Yahweh Xikwembu i Tata wa hina loyi a ponisaka no katekisa vana va yena lava rhandzekaka hi xitalo loko hi pfumela eka yena.</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3200">
                <a:solidFill>
                  <a:schemeClr val="tx1">
                    <a:lumMod val="65000"/>
                    <a:lumOff val="35000"/>
                  </a:schemeClr>
                </a:solidFill>
              </a:rPr>
              <a:t>Xana Nowa u rhumele yini ku ya vona misava yi omile?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Nghwazi</a:t>
            </a:r>
            <a:r xmlns:a="http://schemas.openxmlformats.org/drawingml/2006/main">
              <a:rPr lang="t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Ximanga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dk1"/>
                </a:solidFill>
              </a:rPr>
              <a:t>3 </a:t>
            </a:r>
            <a:r xmlns:a="http://schemas.openxmlformats.org/drawingml/2006/main">
              <a:rPr lang="ts" altLang="ko-KR" sz="2800">
                <a:solidFill>
                  <a:schemeClr val="dk1"/>
                </a:solidFill>
              </a:rPr>
              <a:t>Tuva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Nkuku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rgbClr val="FF0000"/>
                </a:solidFill>
              </a:rPr>
              <a:t>3 </a:t>
            </a:r>
            <a:r xmlns:a="http://schemas.openxmlformats.org/drawingml/2006/main">
              <a:rPr lang="ts" altLang="ko-KR" sz="2800">
                <a:solidFill>
                  <a:srgbClr val="FF0000"/>
                </a:solidFill>
              </a:rPr>
              <a:t>Tuva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600"/>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Nkarhi wun'wana ni wun'wana loko mpfula yi humelela emapapeni, ndzi ta yi vona kutani ndzi tsundzuka ntwanano lowu nga heriki exikarhi ka Xikwembu ni swivumbiwa hinkwaswo leswi hanyaka swa mixaka hinkwayo emisaveni."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b="1">
                <a:solidFill>
                  <a:schemeClr val="tx1">
                    <a:lumMod val="50000"/>
                    <a:lumOff val="50000"/>
                  </a:schemeClr>
                </a:solidFill>
              </a:rPr>
              <a:t>No.5</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Ku...</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ya</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600"/>
              <a:t>Vanhu lava akeke</a:t>
            </a:r>
          </a:p>
          <a:p>
            <a:pPr xmlns:a="http://schemas.openxmlformats.org/drawingml/2006/main" algn="ctr"/>
            <a:r xmlns:a="http://schemas.openxmlformats.org/drawingml/2006/main">
              <a:rPr lang="ts" altLang="ko-KR" sz="3600"/>
              <a:t>Xihondzo xa Babele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Hi yona mhaka leyi a yi vitaniwa Babele --hikuva kwalaho HOSI Xikwembu xi pfilunganyekile</a:t>
            </a:r>
          </a:p>
          <a:p>
            <a:r xmlns:a="http://schemas.openxmlformats.org/drawingml/2006/main">
              <a:rPr lang="ts" altLang="ko-KR" sz="3600">
                <a:solidFill>
                  <a:schemeClr val="tx1">
                    <a:lumMod val="65000"/>
                    <a:lumOff val="35000"/>
                  </a:schemeClr>
                </a:solidFill>
              </a:rPr>
              <a:t>ririmi ra misava hinkwayo. HOSI Xikwembu xi va hangalasa ku suka kwalaho</a:t>
            </a:r>
          </a:p>
          <a:p>
            <a:r xmlns:a="http://schemas.openxmlformats.org/drawingml/2006/main">
              <a:rPr lang="ts" altLang="ko-KR" sz="3600">
                <a:solidFill>
                  <a:schemeClr val="tx1">
                    <a:lumMod val="65000"/>
                    <a:lumOff val="35000"/>
                  </a:schemeClr>
                </a:solidFill>
              </a:rPr>
              <a:t>ehenhla ka vuandlalo bya misava hinkwayo.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Vanhu a va lava ku va lavakulu ni ku duma ku tlula Xikwembu. Kutani, Va sungule ku aka xihondzo xo leha.</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Xisweswo, a va ri karhi va aka xihondzo hi ku helela.</a:t>
            </a:r>
          </a:p>
          <a:p>
            <a:r xmlns:a="http://schemas.openxmlformats.org/drawingml/2006/main">
              <a:rPr lang="ts" altLang="ko-KR" sz="2800">
                <a:solidFill>
                  <a:schemeClr val="tx1">
                    <a:lumMod val="65000"/>
                    <a:lumOff val="35000"/>
                  </a:schemeClr>
                </a:solidFill>
              </a:rPr>
              <a:t>“A hi tikombiseni emisaveni. Hi vakulu swinene!”</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2800">
                <a:solidFill>
                  <a:schemeClr val="tx1">
                    <a:lumMod val="65000"/>
                    <a:lumOff val="35000"/>
                  </a:schemeClr>
                </a:solidFill>
              </a:rPr>
              <a:t>Kambe, loko Xikwembu xi vona ku tikukumuxa ka vona, xi pfilunganye ririmi ra vona leswaku va nga twisisi.</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2800">
                <a:solidFill>
                  <a:schemeClr val="tx1">
                    <a:lumMod val="65000"/>
                    <a:lumOff val="35000"/>
                  </a:schemeClr>
                </a:solidFill>
              </a:rPr>
              <a:t>Leswi a va nga swi koti ku twisisana, a va nga swi koti ku tirha swin’we. Eku heteleleni, va hangalakile ehenhla ka vuandlalo bya misava. Ku fikela sweswi tindzimi ta misava ti hambanile na yin’wana.</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ts" altLang="ko-KR" sz="2800">
                <a:solidFill>
                  <a:schemeClr val="tx1">
                    <a:lumMod val="65000"/>
                    <a:lumOff val="35000"/>
                  </a:schemeClr>
                </a:solidFill>
              </a:rPr>
              <a:t>Hi siku ro sungula, Xikwembu xi hambanise ku vonakala ni munyama. U endle misava hinkwayo ku ringana masiku ya tsevu.</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1. 1.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2. 2.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3. 3.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4. 4.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ts" altLang="ko-KR" sz="4000" b="1">
                <a:solidFill>
                  <a:srgbClr val="FF0000"/>
                </a:solidFill>
              </a:rPr>
              <a:t>6. 6.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3600">
                <a:solidFill>
                  <a:schemeClr val="tx1">
                    <a:lumMod val="65000"/>
                    <a:lumOff val="35000"/>
                  </a:schemeClr>
                </a:solidFill>
              </a:rPr>
              <a:t>Vanhu va lava ku va lavakulu ni lava tlakukeke ku tlula Xikwembu.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Miehleketo leyi yi vuriwa “ku tikukumuxa”.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Xikwembu xi venga 'ku tikukumuxa'.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Lexi hambaneke na ku tikukumuxa i ‘ku titsongahata’.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Hi fanele hi ‘titsongahata’ emahlweni ka Xikwembu leswaku hi xi tsakisa.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ts" altLang="ko-KR" sz="3200"/>
              <a:t>Yahweh Xikwembu ?</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rgbClr val="C00000"/>
                </a:solidFill>
              </a:rPr>
              <a:t>Yahweh 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ts" altLang="ko-KR" sz="3600">
                <a:solidFill>
                  <a:schemeClr val="tx1">
                    <a:lumMod val="65000"/>
                    <a:lumOff val="35000"/>
                  </a:schemeClr>
                </a:solidFill>
              </a:rPr>
              <a:t>Yahweh Xikwembu i nkulu naswona u tlharihile ku tlula hina.</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ts" altLang="ko-KR" sz="3600">
                <a:solidFill>
                  <a:schemeClr val="tx1">
                    <a:lumMod val="65000"/>
                    <a:lumOff val="35000"/>
                  </a:schemeClr>
                </a:solidFill>
              </a:rPr>
              <a:t>A hi nge tlharihi ku tlula Xikwembu hambileswi hi hlanganisaka vutlhari bya hina hinkwabyo.</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3600">
                <a:solidFill>
                  <a:schemeClr val="tx1">
                    <a:lumMod val="65000"/>
                    <a:lumOff val="35000"/>
                  </a:schemeClr>
                </a:solidFill>
              </a:rPr>
              <a:t>Ha yini va nga swi kotanga ku heta xihondzo?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Xikwembu xi vange ndhambi loko va yi endla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Xikwembu xi endle leswaku ndzilo wu pfurha loko va wu endla.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Xikwembu xi endle ku tsekatseka ka misava loko va ku endla.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chemeClr val="dk1"/>
                </a:solidFill>
              </a:rPr>
              <a:t>4 </a:t>
            </a:r>
            <a:r xmlns:a="http://schemas.openxmlformats.org/drawingml/2006/main">
              <a:rPr lang="ts" altLang="ko-KR" sz="2800">
                <a:solidFill>
                  <a:schemeClr val="dk1"/>
                </a:solidFill>
              </a:rPr>
              <a:t>Xikwembu xi va endlile leswaku va nga twisisani loko va swi endla.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Xikwembu xi va endlile leswaku va nga twisisani loko va swi endla.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Rito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ts" altLang="ko-KR" sz="3600">
                <a:solidFill>
                  <a:schemeClr val="tx1">
                    <a:lumMod val="65000"/>
                    <a:lumOff val="35000"/>
                  </a:schemeClr>
                </a:solidFill>
              </a:rPr>
              <a:t>Hi yona mhaka leyi a yi vitaniwa Babele --hikuva kwalaho HOSI Xikwembu xi pfilunganyekile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ririmi ra misava hinkwayo. HOSI Xikwembu xi va hangalasa ku suka kwalaho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ehenhla ka vuandlalo bya misava hinkwayo.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No.6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Xikwembu xi vitane Abrahama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HOSI Xikwembu a xi te eka Abrama: “Suka tiko ra wena, ni vanhu va wena ni va wena.”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muti wa tatana u ya etikweni leri ndzi nga ta ku komba rona.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Uri wa Vakalidiya a ku ri muti lowu a wu gandzela swifaniso.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ts" altLang="ko-KR" sz="2800">
                <a:solidFill>
                  <a:schemeClr val="tx1">
                    <a:lumMod val="65000"/>
                    <a:lumOff val="35000"/>
                  </a:schemeClr>
                </a:solidFill>
              </a:rPr>
              <a:t>Abrahama u velekiwile a tlhela a tshama kona.</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Siku rin’wana, HOSI Xikwembu a xi te eka yena: “Suka etikweni ra wena, ndzi ta ku katekisa.”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Hambi leswi Abrahama a nga swi tivi leswaku u ta ya kwihi, u yingise rito ra Xikwembu kutani a famba hilaha Hosi yi n'wi byeleke hakona.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U xanisekile hi timhaka to tala to tika loko a ri eku fambeni kambe Xikwembu xi n’wi sirhelele a hlayisekile.</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ts" altLang="ko-KR" sz="2500">
                <a:solidFill>
                  <a:schemeClr val="tx1">
                    <a:lumMod val="65000"/>
                    <a:lumOff val="35000"/>
                  </a:schemeClr>
                </a:solidFill>
              </a:rPr>
              <a:t>Tinxaka hinkwato ta swiharhi ni swimilana, swinyenyana ni tinhlampfi swi tele emisaveni, elwandle ni le tilweni. Xikwembu xi langutile hinkwaswo leswi xi swi endleke kutani xi ku, “Swa kahle swinene!.”</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Eku heteleleni, Abrahama u fike etikweni ra Kanana. A a tshama kwalaho. “Ndza khensa, Xikwembu.”</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Dyondzo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Abrahama u suke emutini wa ka vona hi ku yingisa rito ra Xikwembu.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Ku fana na leswi, hina</a:t>
            </a:r>
            <a:r xmlns:a="http://schemas.openxmlformats.org/drawingml/2006/main">
              <a:rPr lang="ts" altLang="en-US" sz="3600">
                <a:solidFill>
                  <a:schemeClr val="tx1">
                    <a:lumMod val="65000"/>
                    <a:lumOff val="35000"/>
                  </a:schemeClr>
                </a:solidFill>
              </a:rPr>
              <a:t> </a:t>
            </a:r>
            <a:r xmlns:a="http://schemas.openxmlformats.org/drawingml/2006/main">
              <a:rPr lang="ts" altLang="ko-KR" sz="3600">
                <a:solidFill>
                  <a:schemeClr val="tx1">
                    <a:lumMod val="65000"/>
                    <a:lumOff val="35000"/>
                  </a:schemeClr>
                </a:solidFill>
              </a:rPr>
              <a:t>u fanele ku pfumela eka Xikwembu ni ku yingisa rito ra xona.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Hi fanele hi va ni ku navela ku yingisa rito ra Xikwembu nkarhi wihi na wihi.</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Yahweh Xikwembu hi yena?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Yahweh</a:t>
            </a:r>
            <a:r xmlns:a="http://schemas.openxmlformats.org/drawingml/2006/main">
              <a:rPr lang="ts" altLang="en-US" sz="3600">
                <a:solidFill>
                  <a:srgbClr val="c00000"/>
                </a:solidFill>
              </a:rPr>
              <a:t> </a:t>
            </a:r>
            <a:r xmlns:a="http://schemas.openxmlformats.org/drawingml/2006/main">
              <a:rPr lang="ts" altLang="ko-KR" sz="3600">
                <a:solidFill>
                  <a:srgbClr val="c00000"/>
                </a:solidFill>
              </a:rPr>
              <a:t>Xikwembu….</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Hi yena Tata wa hina loyi a hlayisaka xitshembiso xa Yena hambi swi ri tano.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Xana Abrahama u velekiwe kwihi?</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Kanana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Harani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Israyele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dk1"/>
                </a:solidFill>
              </a:rPr>
              <a:t>4 </a:t>
            </a:r>
            <a:r xmlns:a="http://schemas.openxmlformats.org/drawingml/2006/main">
              <a:rPr lang="ts" altLang="ko-KR" sz="2800">
                <a:solidFill>
                  <a:schemeClr val="dk1"/>
                </a:solidFill>
              </a:rPr>
              <a:t>Uri wa Vakalidiya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Uri wa Vakalidiya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HOSI Xikwembu a xi te eka Abrama: “Suka tiko ra wena, ni vanhu va wena ni ndyangu wa tata wa wena, u ya etikweni leri ndzi nga ta ku komba rona.”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7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ts" altLang="ko-KR" sz="4400"/>
              <a:t>Isaka, N’wana la Tshembisiweke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Rito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Abrahama a a ri ni malembe ya dzana loko n’wana wakwe Isaka a velekiwa.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Xikwembu xi tshembise Abrahama leswaku Xikwembu xi ta n’wi nyika vana vo tala ku fana ni tinyeleti empfhukeni nivusiku.</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ts" altLang="ko-KR" sz="2600">
                <a:solidFill>
                  <a:schemeClr val="tx1">
                    <a:lumMod val="65000"/>
                    <a:lumOff val="35000"/>
                  </a:schemeClr>
                </a:solidFill>
              </a:rPr>
              <a:t>Kambe, a nga ri na n’wana ku kondza a va ni malembe ya 100 hi vukhale.</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Siku rin’wana, Xikwembu xi humese Abrahama ehandle nivusiku.</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ts" altLang="ko-KR" sz="2800">
                <a:solidFill>
                  <a:schemeClr val="tx1">
                    <a:lumMod val="65000"/>
                    <a:lumOff val="35000"/>
                  </a:schemeClr>
                </a:solidFill>
              </a:rPr>
              <a:t>“Languta ehenhla ematilweni. Xana u nga hlayela tinyeleti?”</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Xikwembu xi n’wi tshembisile ku nyika tiko ro saseka, na yena.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ts" altLang="ko-KR" sz="4000"/>
              <a:t>Dyondzo </a:t>
            </a:r>
            <a:endParaRPr xmlns:a="http://schemas.openxmlformats.org/drawingml/2006/main" lang="ko-KR" altLang="en-US" sz="4000"/>
            <a:r xmlns:a="http://schemas.openxmlformats.org/drawingml/2006/main">
              <a:rPr lang="ts" altLang="ko-KR" sz="3600"/>
              <a:t>ya Namuntlha</a:t>
            </a: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ts" altLang="ko-KR" sz="2800">
                <a:solidFill>
                  <a:schemeClr val="tx1">
                    <a:lumMod val="65000"/>
                    <a:lumOff val="35000"/>
                  </a:schemeClr>
                </a:solidFill>
              </a:rPr>
              <a:t>I mani loyi a endleke misava?</a:t>
            </a:r>
          </a:p>
          <a:p>
            <a:pPr xmlns:a="http://schemas.openxmlformats.org/drawingml/2006/main" algn="ctr"/>
            <a:r xmlns:a="http://schemas.openxmlformats.org/drawingml/2006/main">
              <a:rPr lang="ts" altLang="ko-KR" sz="2800">
                <a:solidFill>
                  <a:schemeClr val="tx1">
                    <a:lumMod val="65000"/>
                    <a:lumOff val="35000"/>
                  </a:schemeClr>
                </a:solidFill>
              </a:rPr>
              <a:t>Xikwembu xi endle misava.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s" altLang="ko-KR" sz="2800">
                <a:solidFill>
                  <a:schemeClr val="tx1">
                    <a:lumMod val="65000"/>
                    <a:lumOff val="35000"/>
                  </a:schemeClr>
                </a:solidFill>
              </a:rPr>
              <a:t>I mani la hlayisaka misava yi hleleka?</a:t>
            </a:r>
          </a:p>
          <a:p>
            <a:pPr xmlns:a="http://schemas.openxmlformats.org/drawingml/2006/main" algn="ctr"/>
            <a:r xmlns:a="http://schemas.openxmlformats.org/drawingml/2006/main">
              <a:rPr lang="ts" altLang="ko-KR" sz="2800">
                <a:solidFill>
                  <a:schemeClr val="tx1">
                    <a:lumMod val="65000"/>
                    <a:lumOff val="35000"/>
                  </a:schemeClr>
                </a:solidFill>
              </a:rPr>
              <a:t>Xikwembu xi hlayisa misava yi hleleka.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ts" altLang="ko-KR" sz="2800">
                <a:solidFill>
                  <a:schemeClr val="tx1">
                    <a:lumMod val="65000"/>
                    <a:lumOff val="35000"/>
                  </a:schemeClr>
                </a:solidFill>
              </a:rPr>
              <a:t>Misava a yi endliwanga hi yoxe.</a:t>
            </a:r>
          </a:p>
          <a:p>
            <a:pPr xmlns:a="http://schemas.openxmlformats.org/drawingml/2006/main" algn="ctr"/>
            <a:r xmlns:a="http://schemas.openxmlformats.org/drawingml/2006/main">
              <a:rPr lang="ts" altLang="ko-KR" sz="2800">
                <a:solidFill>
                  <a:schemeClr val="tx1">
                    <a:lumMod val="65000"/>
                    <a:lumOff val="35000"/>
                  </a:schemeClr>
                </a:solidFill>
              </a:rPr>
              <a:t>Misava a yi nge susumetiwi hi yoxe.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ts" altLang="ko-KR" sz="2800">
                <a:solidFill>
                  <a:schemeClr val="tx1">
                    <a:lumMod val="65000"/>
                    <a:lumOff val="35000"/>
                  </a:schemeClr>
                </a:solidFill>
              </a:rPr>
              <a:t>Hi fanele hi tsundzuka leswaku Xikwembu xi endle misava hinkwayo naswona ha ha yi lawula hinkwayo.</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“Vana va wena va ta fana ni tinyeleti leti nga empfhukeni, ni sava eribuweni ra lwandle.“ Abrahama u pfumerile xitshembiso xa Hosi.</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Xikwembu xi hetisise xitshembiso xa xona. Sara u veleke Abrahama n’wana wa jaha. Abrahama u nyikile vito ra </a:t>
            </a:r>
            <a:r xmlns:a="http://schemas.openxmlformats.org/drawingml/2006/main">
              <a:rPr lang="ts" altLang="ko-KR" sz="2600" b="1">
                <a:solidFill>
                  <a:schemeClr val="tx1">
                    <a:lumMod val="65000"/>
                    <a:lumOff val="35000"/>
                  </a:schemeClr>
                </a:solidFill>
              </a:rPr>
              <a:t>Isaka </a:t>
            </a:r>
            <a:r xmlns:a="http://schemas.openxmlformats.org/drawingml/2006/main">
              <a:rPr lang="ts" altLang="ko-KR" sz="2600">
                <a:solidFill>
                  <a:schemeClr val="tx1">
                    <a:lumMod val="65000"/>
                    <a:lumOff val="35000"/>
                  </a:schemeClr>
                </a:solidFill>
              </a:rPr>
              <a:t>leri vulaka </a:t>
            </a:r>
            <a:r xmlns:a="http://schemas.openxmlformats.org/drawingml/2006/main">
              <a:rPr lang="ts" altLang="ko-KR" sz="2600" b="1">
                <a:solidFill>
                  <a:schemeClr val="tx1">
                    <a:lumMod val="65000"/>
                    <a:lumOff val="35000"/>
                  </a:schemeClr>
                </a:solidFill>
              </a:rPr>
              <a:t>Ntsako </a:t>
            </a:r>
            <a:r xmlns:a="http://schemas.openxmlformats.org/drawingml/2006/main">
              <a:rPr lang="ts"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Ya namuntlha</a:t>
            </a:r>
            <a:r xmlns:a="http://schemas.openxmlformats.org/drawingml/2006/main">
              <a:rPr lang="ts" altLang="en-US" sz="4000">
                <a:solidFill>
                  <a:srgbClr val="ff0000"/>
                </a:solidFill>
              </a:rPr>
              <a:t> </a:t>
            </a:r>
            <a:r xmlns:a="http://schemas.openxmlformats.org/drawingml/2006/main">
              <a:rPr lang="ts" altLang="ko-KR" sz="4000">
                <a:solidFill>
                  <a:srgbClr val="ff0000"/>
                </a:solidFill>
              </a:rPr>
              <a:t>Dyondzo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Hakunene Abrahama a a pfumela eka xitshembiso xa Xikwembu hambileswi a swi languteka swi nga koteki eka yena.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Xikwembu xi tsakile swinene loko Xi vona ripfumelo ra Abrahama. Xikwembu xi n’wi nyike Isaka, n’wana la tshembisiweke.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Hakunene Xikwembu xi hetisisa xitshembiso xa xona, hambi leswi a swi languteka swi nga koteki eka hina.</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i...</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 xi...</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Lowa Matimba Hinkwawo (a kota ku endla hinkwaswo)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Xana Abrahama a a ri ni malembe mangani loko a ri ni Isaka?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80. Xihlamusela-marito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100. 100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100. 100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Abrahama a a ri ni malembe ya dzana loko n’wana wakwe Isaka a velekiwa.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21: 5) .</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8 Rito ra 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ts" altLang="ko-KR" sz="3900"/>
              <a:t>Abrahama u nyikele Isaka eka Xikwembu</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Kutani Xikwembu xi ku: “Teka n'wana wa wena, n'wana wa wena la nga yexe, Isaka, loyi u n'wi rhandzaka,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mi ya exifundzheni xa Moriya. N’wi endle gandzelo kwalaho, tanihi gandzelo ro hisiwa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eka yin’wana ya tintshava leti ndzi nga ta ku byela ha tona.”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Siku rin’wana, Xikwembu xi ku eka Abrahama: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ts" altLang="ko-KR" sz="2800">
                <a:solidFill>
                  <a:schemeClr val="tx1">
                    <a:lumMod val="65000"/>
                    <a:lumOff val="35000"/>
                  </a:schemeClr>
                </a:solidFill>
              </a:rPr>
              <a:t>“Ndzi nyikele n’wana wa wena la nga swakwe a va gandzelo ro hisiwa.”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Abrahama a a n’wi rhandza swinene Isaka lerova a a nonon’hwa loko a twa eka Xikwembu. Kambe u endle xiboho xo yingisa Xikwembu.</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ts" altLang="ko-KR" sz="3200"/>
              <a:t>Xana Xikwembu i mani?</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ts" altLang="ko-KR" sz="3600">
                <a:solidFill>
                  <a:srgbClr val="C00000"/>
                </a:solidFill>
              </a:rPr>
              <a:t>Hi yena...</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ts" altLang="ko-KR" sz="3600">
                <a:solidFill>
                  <a:schemeClr val="tx1">
                    <a:lumMod val="65000"/>
                    <a:lumOff val="35000"/>
                  </a:schemeClr>
                </a:solidFill>
              </a:rPr>
              <a:t>muvumbi loyi a endleke misava hinkwayo ku katsa na mina.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Abrahama a boha Isaka a n'wi etlerisa ealitarini, kutani a ringeta ku n'wi dlaya. Hi nkarhi wolowo,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“Abrahama, Abrahama, u nga n'wi dlayi. U nga n’wi endli nchumu. Sweswi, ndza swi tiva leswaku wa xi chava Xikwembu ni ku xi rhandza.” Lowu a ku ri ndzingo lowu Xikwembu xi wu endleke eka Abrahama.</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“Ndza nkhensa, Xikwembu!” Xikwembu xi amukele ripfumelo ra Abrahama hi ntsako. Xikwembu xi n’wi endle kokwa wa vapfumeri hinkwavo.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solidFill>
                  <a:schemeClr val="tx1">
                    <a:lumMod val="65000"/>
                    <a:lumOff val="35000"/>
                  </a:schemeClr>
                </a:solidFill>
              </a:rPr>
              <a:t>Abrahama a a n’wi rhandza swinene Isaka, kambe a swi ri swa nkoka swinene eka yena ku yingisa Rito ra Xikwembu.</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ts" altLang="ko-KR" sz="3200">
                <a:solidFill>
                  <a:schemeClr val="tx1">
                    <a:lumMod val="65000"/>
                    <a:lumOff val="35000"/>
                  </a:schemeClr>
                </a:solidFill>
              </a:rPr>
              <a:t>Ndzi fanele ndzi rhandza Xikwembu ku tlula nchumu wun’wana ni wun’wana, ni ku tlula munhu un’wana ni un’wana emisaveni.</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 xi..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Tata wa hina loyi a endlaka leswaku ripfumelo ra hina ri tiya hi ku ringiwa.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t>Ya namuntlha</a:t>
            </a:r>
            <a:r xmlns:a="http://schemas.openxmlformats.org/drawingml/2006/main">
              <a:rPr lang="ts" altLang="en-US" sz="4000"/>
              <a:t> </a:t>
            </a:r>
            <a:r xmlns:a="http://schemas.openxmlformats.org/drawingml/2006/main">
              <a:rPr lang="ts" altLang="ko-KR" sz="4000"/>
              <a:t>Xivutiso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ts" altLang="ko-KR" sz="3200">
                <a:solidFill>
                  <a:schemeClr val="tx1">
                    <a:lumMod val="65000"/>
                    <a:lumOff val="35000"/>
                  </a:schemeClr>
                </a:solidFill>
              </a:rPr>
              <a:t>Xana Xikwembu xi te yini eka Abrahama leswaku a nyikela tanihi gandzelo ro hisiwa?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dk1"/>
                </a:solidFill>
              </a:rPr>
              <a:t>1 </a:t>
            </a:r>
            <a:r xmlns:a="http://schemas.openxmlformats.org/drawingml/2006/main">
              <a:rPr lang="ts" altLang="ko-KR" sz="2800">
                <a:solidFill>
                  <a:schemeClr val="dk1"/>
                </a:solidFill>
              </a:rPr>
              <a:t>N’wana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Nsati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Mbyana ya xirhendzevutani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Tinyimpfu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1 </a:t>
            </a:r>
            <a:r xmlns:a="http://schemas.openxmlformats.org/drawingml/2006/main">
              <a:rPr lang="ts" altLang="ko-KR" sz="2800">
                <a:solidFill>
                  <a:srgbClr val="ff0000"/>
                </a:solidFill>
              </a:rPr>
              <a:t>N’wana</a:t>
            </a:r>
            <a:r xmlns:a="http://schemas.openxmlformats.org/drawingml/2006/main">
              <a:rPr lang="ts"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Kutani Xikwembu xi ku: “Teka n'wana wa wena, n'wana wa wena la nga yexe, Isaka, loyi u n'wi rhandzaka,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mi ya exifundzheni xa Moriya. N’wi endle gandzelo kwalaho, tanihi gandzelo ro hisiwa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eka yin’wana ya tintshava leti ndzi nga ta ku byela ha tona.”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No.9</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Ku...</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ya</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ts" altLang="ko-KR" sz="4400"/>
              <a:t>Isaka a nga holovanga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U ye emahlweni a suka kwalaho a ya cela xihlovo xin’wana, naswona a ku nga ri na munhu loyi a nga holova hikwalaho ka xona.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A ri thya vito ra Rehoboti, a ku: “Sweswi HOSI Xikwembu xi hi nyikile ndhawu.”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hi ta humelela etikweni."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26: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Ku...</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swihlovo</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vile</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kutani</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nkoka,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hikuva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vona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swinga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kuma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tenga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mati</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emananga. Isaka u ve ni swihlovo leswi nga ndzhaka hi tata wakwe.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Xikwembu xi endle misava hi yini?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ribye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mati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3 </a:t>
            </a:r>
            <a:r xmlns:a="http://schemas.openxmlformats.org/drawingml/2006/main">
              <a:rPr lang="ts" altLang="ko-KR" sz="2800">
                <a:solidFill>
                  <a:schemeClr val="tx1">
                    <a:lumMod val="65000"/>
                    <a:lumOff val="35000"/>
                  </a:schemeClr>
                </a:solidFill>
              </a:rPr>
              <a:t>ntshuri</a:t>
            </a:r>
            <a:r xmlns:a="http://schemas.openxmlformats.org/drawingml/2006/main">
              <a:rPr lang="ts"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rito</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4 </a:t>
            </a:r>
            <a:r xmlns:a="http://schemas.openxmlformats.org/drawingml/2006/main">
              <a:rPr lang="ts" altLang="ko-KR" sz="2800">
                <a:solidFill>
                  <a:srgbClr val="FF0000"/>
                </a:solidFill>
              </a:rPr>
              <a:t>rito</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Hambiswiritano, Vafilista a va n’wi vondzoka. Kutani, va tata swihlovo hi misava.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Kambe, Isaka a nga holova na vona. U rhurhile kutani a cela xihlovo. U kume xihlovo xa mati yo tenga.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ts" altLang="ko-KR" sz="2800">
                <a:solidFill>
                  <a:schemeClr val="tx1">
                    <a:lumMod val="65000"/>
                    <a:lumOff val="35000"/>
                  </a:schemeClr>
                </a:solidFill>
              </a:rPr>
              <a:t>Hi nkarhi lowu, vanhu lavan’wana va teke xihlovo eka Isaka. Kambe, a nga holova na vona, na yena.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ts" altLang="ko-KR" sz="2600">
                <a:solidFill>
                  <a:schemeClr val="tx1">
                    <a:lumMod val="65000"/>
                    <a:lumOff val="35000"/>
                  </a:schemeClr>
                </a:solidFill>
              </a:rPr>
              <a:t>Xikwembu xi katekise Isaka. U tlhele a cela xihlovo xin’wana. Xikwembu xi n’wi nyike mati yo tenga ku suka kwalaho. Isaka u ake alitere kutani a humesa gandzelo ro nkhensa.</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Dyondzo ya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solidFill>
                  <a:schemeClr val="tx1">
                    <a:lumMod val="65000"/>
                    <a:lumOff val="35000"/>
                  </a:schemeClr>
                </a:solidFill>
              </a:rPr>
              <a:t>Isaka a nga holova ni lava va teke swihlovo swa yena.</a:t>
            </a:r>
            <a:r xmlns:a="http://schemas.openxmlformats.org/drawingml/2006/main">
              <a:rPr lang="ts"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Xikwembu xi katekise Isaka.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Nakambe a hi fanelanga hi holova ni van’wana.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ts" altLang="ko-KR" sz="3600">
                <a:solidFill>
                  <a:schemeClr val="tx1">
                    <a:lumMod val="65000"/>
                    <a:lumOff val="35000"/>
                  </a:schemeClr>
                </a:solidFill>
              </a:rPr>
              <a:t>Hi fanele hi rhandza van’wana ni ku va rivalela.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ts" altLang="ko-KR" sz="3200"/>
              <a:t>Xikwembu hi xona??</a:t>
            </a:r>
            <a:r xmlns:a="http://schemas.openxmlformats.org/drawingml/2006/main">
              <a:rPr lang="t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rgbClr val="c00000"/>
                </a:solidFill>
              </a:rPr>
              <a:t>Xikwembu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U venga lava holovaka ni van’wana.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ts" altLang="ko-KR" sz="3600">
                <a:solidFill>
                  <a:schemeClr val="tx1">
                    <a:lumMod val="65000"/>
                    <a:lumOff val="35000"/>
                  </a:schemeClr>
                </a:solidFill>
              </a:rPr>
              <a:t>U rhandza lava lava va rhandzanaka.</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Xivutiso xa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tx1">
                    <a:lumMod val="65000"/>
                    <a:lumOff val="35000"/>
                  </a:schemeClr>
                </a:solidFill>
              </a:rPr>
              <a:t>Hikwalaho ka yini Isaka u xanisekile hi nkarhi wo tika?</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1 </a:t>
            </a:r>
            <a:r xmlns:a="http://schemas.openxmlformats.org/drawingml/2006/main">
              <a:rPr lang="ts" altLang="ko-KR" sz="2800">
                <a:solidFill>
                  <a:schemeClr val="tx1">
                    <a:lumMod val="65000"/>
                    <a:lumOff val="35000"/>
                  </a:schemeClr>
                </a:solidFill>
              </a:rPr>
              <a:t>yindlu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2 </a:t>
            </a:r>
            <a:r xmlns:a="http://schemas.openxmlformats.org/drawingml/2006/main">
              <a:rPr lang="ts" altLang="ko-KR" sz="2800">
                <a:solidFill>
                  <a:schemeClr val="tx1">
                    <a:lumMod val="65000"/>
                    <a:lumOff val="35000"/>
                  </a:schemeClr>
                </a:solidFill>
              </a:rPr>
              <a:t>xinyimpfana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dk1"/>
                </a:solidFill>
              </a:rPr>
              <a:t>3 </a:t>
            </a:r>
            <a:r xmlns:a="http://schemas.openxmlformats.org/drawingml/2006/main">
              <a:rPr lang="ts" altLang="ko-KR" sz="2800">
                <a:solidFill>
                  <a:schemeClr val="dk1"/>
                </a:solidFill>
              </a:rPr>
              <a:t>kahle kahle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chemeClr val="tx1">
                    <a:lumMod val="65000"/>
                    <a:lumOff val="35000"/>
                  </a:schemeClr>
                </a:solidFill>
              </a:rPr>
              <a:t>4 </a:t>
            </a:r>
            <a:r xmlns:a="http://schemas.openxmlformats.org/drawingml/2006/main">
              <a:rPr lang="ts" altLang="ko-KR" sz="2800">
                <a:solidFill>
                  <a:schemeClr val="tx1">
                    <a:lumMod val="65000"/>
                    <a:lumOff val="35000"/>
                  </a:schemeClr>
                </a:solidFill>
              </a:rPr>
              <a:t>ndyangu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ts" altLang="en-US" sz="2800">
                <a:solidFill>
                  <a:srgbClr val="ff0000"/>
                </a:solidFill>
              </a:rPr>
              <a:t>3 </a:t>
            </a:r>
            <a:r xmlns:a="http://schemas.openxmlformats.org/drawingml/2006/main">
              <a:rPr lang="ts" altLang="ko-KR" sz="2800">
                <a:solidFill>
                  <a:srgbClr val="ff0000"/>
                </a:solidFill>
              </a:rPr>
              <a:t>kahle kahle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U ye emahlweni a suka kwalaho a ya cela xihlovo xin’wana, naswona a ku nga ri na munhu loyi a nga holova hikwalaho ka xona.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A ri thya vito ra Rehoboti, a ku: “Sweswi HOSI Xikwembu xi hi nyikile ndhawu.”</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hi ta humelela etikweni."</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tx1">
                    <a:lumMod val="65000"/>
                    <a:lumOff val="35000"/>
                  </a:schemeClr>
                </a:solidFill>
              </a:rPr>
              <a:t>Genesa</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26: 1 .</a:t>
            </a:r>
            <a:r xmlns:a="http://schemas.openxmlformats.org/drawingml/2006/main">
              <a:rPr lang="ts" altLang="en-US" sz="2800">
                <a:solidFill>
                  <a:schemeClr val="tx1">
                    <a:lumMod val="65000"/>
                    <a:lumOff val="35000"/>
                  </a:schemeClr>
                </a:solidFill>
              </a:rPr>
              <a:t> </a:t>
            </a:r>
            <a:r xmlns:a="http://schemas.openxmlformats.org/drawingml/2006/main">
              <a:rPr lang="ts" altLang="ko-KR" sz="2800">
                <a:solidFill>
                  <a:schemeClr val="tx1">
                    <a:lumMod val="65000"/>
                    <a:lumOff val="35000"/>
                  </a:schemeClr>
                </a:solidFill>
              </a:rPr>
              <a:t>22. 22.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ts" altLang="ko-KR" b="1">
                <a:solidFill>
                  <a:schemeClr val="tx1">
                    <a:lumMod val="50000"/>
                    <a:lumOff val="50000"/>
                  </a:schemeClr>
                </a:solidFill>
              </a:rPr>
              <a:t>No.10</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Ku...</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Rito</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ya</a:t>
            </a:r>
            <a:r xmlns:a="http://schemas.openxmlformats.org/drawingml/2006/main">
              <a:rPr lang="ts" altLang="en-US" b="1">
                <a:solidFill>
                  <a:schemeClr val="tx1">
                    <a:lumMod val="50000"/>
                    <a:lumOff val="50000"/>
                  </a:schemeClr>
                </a:solidFill>
              </a:rPr>
              <a:t> </a:t>
            </a:r>
            <a:r xmlns:a="http://schemas.openxmlformats.org/drawingml/2006/main">
              <a:rPr lang="ts" altLang="ko-KR" b="1">
                <a:solidFill>
                  <a:schemeClr val="tx1">
                    <a:lumMod val="50000"/>
                    <a:lumOff val="50000"/>
                  </a:schemeClr>
                </a:solidFill>
              </a:rPr>
              <a:t>Xikwembu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ts" altLang="ko-KR" sz="3600"/>
              <a:t>Esawu u xavise mfanelo ya ku va mativula</a:t>
            </a:r>
            <a:endParaRPr xmlns:a="http://schemas.openxmlformats.org/drawingml/2006/main" lang="en-US" altLang="ko-KR" sz="3600"/>
          </a:p>
          <a:p>
            <a:pPr xmlns:a="http://schemas.openxmlformats.org/drawingml/2006/main" algn="ctr">
              <a:defRPr/>
            </a:pPr>
            <a:r xmlns:a="http://schemas.openxmlformats.org/drawingml/2006/main">
              <a:rPr lang="ts" altLang="ko-KR" sz="3600"/>
              <a:t>eka xibya xin’we xa xisibi xo tshwuka</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ts" altLang="ko-KR" sz="4000">
                <a:solidFill>
                  <a:srgbClr val="ff0000"/>
                </a:solidFill>
              </a:rPr>
              <a:t>Rito ra namuntlha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ts" altLang="ko-KR" sz="3600">
                <a:solidFill>
                  <a:schemeClr val="bg1">
                    <a:lumMod val="50000"/>
                  </a:schemeClr>
                </a:solidFill>
              </a:rPr>
              <a:t>Kutani Yakobe a nyika Esawu xinkwa ni xinkwa xa lenti.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U dye a nwa, kutani a pfuka a famba.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Hikwalaho, Esawu u sandza mfanelo yakwe ya ku va mativula.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ts"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ts" altLang="ko-KR" sz="2800">
                <a:solidFill>
                  <a:schemeClr val="bg1">
                    <a:lumMod val="50000"/>
                  </a:schemeClr>
                </a:solidFill>
              </a:rPr>
              <a:t>Genesa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