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t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s" altLang="en-US" err="1"/>
              <a:t>토ᅇ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E-e.</a:t>
            </a:r>
            <a:r xmlns:a="http://schemas.openxmlformats.org/drawingml/2006/main">
              <a:rPr lang="t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Rito ra Xikwembu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4000"/>
              <a:t>Yonathani, .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4000"/>
              <a:t>Munghana Lonene Wa Davhida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Xivutiso xa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Xana Yonathani a nga nyikanga yini Davhida?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banga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xitlhangu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museve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swiambalo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ts" altLang="ko-KR" sz="2800">
                <a:solidFill>
                  <a:srgbClr val="FF0000"/>
                </a:solidFill>
              </a:rPr>
              <a:t>xitlhangu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40 Rito ra Xikwembu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400"/>
              <a:t>Xivindzi xa Hosi ya Xisati Estere.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Kutani hosi yi vutisa: "I yini, Hosi ya Xisati Estere? I yini xikombelo xa wena? Hambi ku ri ku fikela eka hafu ya mfumo, u ta nyikiwa."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Estere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ku ri nkarhi lowu Estere wansati wo tlhariha wa Muyuda a a ri hosi ya xisati ya Peresiya. Hambiswiritano, Hamani u endle rhengu ro lovisa Vayuda hi ku tirhisa nawu wa hosi.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anakanye a ku, ‘Ndzi nga ha dlayiwa loko ndzo tshinelela hosi handle ko vitaniwa hi hosi.” Hambiswiritano, u kunguhate ku ya eka hosi ku ya kombela vanhu va yena leswaku va ponisiwa, hambileswi a swi lwisana ni nawu.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Kambe, loko a vona Hosi ya Xisati Estere a yime ehubyeni, u n’wi tsakerile swinene kutani a ku, “Xana xikombelo xa wena i yini? Ndzi ta ku nyika yona.”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Xikungu xa Hamani xo lovisa Vayuda xi paluxiwile hi hosi. Hikwalaho ka sweswo, u vengiwe hi hosi kutani a dlayiwa.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“Ndza nkhensa Hosi, ku va u hi sirhelele!” Hikwalaho ka xivindzi xa hosi ya xisati Estere, Vayuda va sirhelelekile.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Dyondzo ya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Hambileswi Estere a a fanele a dlayiwa, u khongele eka Xikwembu leswaku xi ponisa vanhu va yena hi xivindzi.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Xikwembu xi ponise Vayuda eka xiphiqo hi xikhongelo xa Estere hi vutlhari na matimba ya xona yo hlamarisa.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hi pfumeleni hi langutela mpfuno wo hlamarisa wa Xikwembu na ku ponisiwa evuton’wini bya hina bya siku na siku.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200"/>
              <a:t>Xikwembu?</a:t>
            </a:r>
            <a:r xmlns:a="http://schemas.openxmlformats.org/drawingml/2006/main">
              <a:rPr lang="t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rgbClr val="C00000"/>
                </a:solidFill>
              </a:rPr>
              <a:t>Xikwembu xi..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Xikwembu hi xona xi hlayisaka ni ku pfuna vanhu va xona ku fikela emakumu.</a:t>
            </a:r>
            <a:r xmlns:a="http://schemas.openxmlformats.org/drawingml/2006/main">
              <a:rPr lang="t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Xikwembu xa ndzi hlayisa ni ku ndzi pfuna ku ya fika emakumu ka misava.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Xivutiso xa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 humelele yini hi Estere loko a tshinelela hosi handle ko vitaniwa?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a fanele a dlayiwa.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hlongoriwile.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nga swi kotanga ku hlangana na hosi.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a kota ku byela hosi leswi a a lava ku swi kombela.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rgbClr val="FF0000"/>
                </a:solidFill>
              </a:rPr>
              <a:t>A a kota ku byela hosi leswi a a lava ku swi kombela.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Endzhaku ka loko Davhida a hete ku vulavula na Sawulo, Yonathani u ve un’we emoyeni na Davhida, naswona u n’wi rhandze ku fana na yena.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Samuwele 18: 1 .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1. 1.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Kutani hosi yi vutisa: "I yini, Hosi ya Xisati Estere? I yini xikombelo xa wena? Hambi ku ri ku fikela eka hafu ya mfumo, u ta nyikiwa."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Estere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41 Rito ra Xikwembu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4400"/>
              <a:t>Yobo loyi a katekisiweke hi Xikwembu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Etikweni ra Uzi a ku tshama wanuna loyi vito ra yena a ku ri Yobo. Wanuna loyi a a nga ri na xisandzu naswona a a lulamile; a a chava Xikwembu naswona a a papalata vubihi.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Ntirho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Yobo loyi a a tshama etikweni ra Uzi ra le Vuxeni a a ri loyi a fuweke swinene. A a chava Xikwembu naswona a a nga ri na xisandzu ni ku lulama.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“Hikuva u katekise Yobo, a ku chava! Xana Yobo u chava Xikwembu xa hava xana?” Sathana u endle rhengu ro ringa Yobo.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Sathana u teke hinkwaswo hi vusiku byin’we, vana va yena na nhundzu ya yena hinkwayo. U ve wanuna la nga ni gome swinene emisaveni.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Nsati wa yena u n'wi sukile hi ku vula leswaku "Rhukana Xikwembu u fa!” Vanghana va Yobo va tile va ta n'wi sola.Kambe, Yobo u tshembe Xikwembu ku fana na khale.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 ku ri minkarhi ya maxangu ni ku vava. Hambi swiritano Yobo u hundze eka ndzingo naswona Xikwembu xi n’wi nyikile nkateko lowukulu swinene ku tlula eku sunguleni. U ve munhu la chavaka Xikwembu ku tlula rini na rini.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Dyondzo ya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Hambileswi Yobo a a ri munhu wo lulama, Sathana u n’wi nyike swiphiqo.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 nga khathariseki swiphiqo, Yobo a a pfumela eka Xikwembu naswona a a lehisa mbilu eka Xikwembu.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Swiphiqo sweswo swi nga ha hi wela.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Hi nkarhi wolowo, hi fanele hi pfumela eka Xikwembu ni ku lehisa mbilu eka Xikwembu.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3200"/>
              <a:t>Xikwembu?</a:t>
            </a:r>
            <a:r xmlns:a="http://schemas.openxmlformats.org/drawingml/2006/main">
              <a:rPr lang="t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3600">
                <a:solidFill>
                  <a:srgbClr val="C00000"/>
                </a:solidFill>
              </a:rPr>
              <a:t>Xikwembu xi..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Xikwembu hi xona</a:t>
            </a:r>
          </a:p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loyi a nga hi fuwisaka kumbe swisiwana hi ku ya hi ku rhandza ka Yena.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32 Rito ra Xikwembu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400"/>
              <a:t>Solomoni loyi a amukeleke Vutlhari tanihi Nyiko.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Xivutiso xa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 yihi leyi hoxeke hi Yobo?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a fuwile.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a tshama etikweni ra le vuxeni.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a ri hosi.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a chava Xikwembu.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ts" altLang="ko-KR" sz="2800">
                <a:solidFill>
                  <a:srgbClr val="FF0000"/>
                </a:solidFill>
              </a:rPr>
              <a:t>A a ri hosi.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Etikweni ra Uzi a ku tshama wanuna loyi vito ra yena a ku ri Yobo. Wanuna loyi a a nga ri na xisandzu naswona a a lulamile; a a chava Xikwembu naswona a a papalata vubihi.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Ntirho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E-E. 42 Rito ra Xikwembu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400"/>
              <a:t>Daniel u arile ku dya swakudya swa King.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Kambe Daniyele u kunguhate leswaku a nga tinyamisi hi swakudya swa vuhosi ni vhinyo, kutani a kombela mpfumelelo eka mutirhela-mfumo lonkulu leswaku a nga tinyamisi hi ndlela leyi.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Daniyele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Daniyele ni vanghana va yena vanharhu va tisiwa eBabilona tanihi vabohiwa. Hosi yi lerise vatirhela-mfumo va yona leswaku va va dyondzisa hi ku va nyika swakudya swa hosi ni vhinyo.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“Hi lava ku nga dyi swakudya leswi yirisiweke hi nawu wa Xikwembu!” Daniel ni vanghana va yena vanharhu va kombele mpfumelelo eka mutirhela-mfumo lonkulu leswaku va nga tinyamisi hi ndlela leyi.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ni vanghana vakwe vanharhu va dye miroho ni mati ematshan’weni yo dya swakudya leswi nyikeriweke eka Ido. Xikwembu a xi va teka va ri va nkoka naswona xi va nyike vutlhari lebyi engetelekeke.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“Va tlharihile swonghasi!” Hosi a yi nga swi koti ku tivutisa leswaku a va languteka va hanye kahle naswona va tlharihile ku tlula majaha man’wana lama dyaka swakudya swa vuhosi.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Ku sukela kwalaho Daniyele ni vanghana va yena vanharhu va langute swilo swa nkoka swa Babilona naswona va tihlayise va kwetsima emahlweni ka Xikwembu.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Dyondzo ya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Daniyele ni vanghana va yena vanharhu va endle xiboho xo hlayisa nawu wa Xikwembu hambi ku ri ku va mubohiwa.</a:t>
            </a:r>
          </a:p>
          <a:p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Kutani, va ve ni rihanyo lerinene ni ku tlhariha ku tlula vavanuna van’wana lava dyaka swakudya swa vuhosi.</a:t>
            </a:r>
          </a:p>
          <a:p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Hi fanele hi yingisa Xikwembu ehansi ka swiyimo swihi na swihi.</a:t>
            </a:r>
          </a:p>
          <a:p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ku na nchumu wa nkoka ku tlula ku rhandza Xikwembu.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Hosi Solomoni a a ri nkulu hi rifuwo ni vutlhari ku tlula tihosi tin’wana hinkwato ta misava.</a:t>
            </a:r>
            <a:r xmlns:a="http://schemas.openxmlformats.org/drawingml/2006/main">
              <a:rPr lang="t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Tikronika 9: 1 .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22. 22.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200"/>
              <a:t>Mani</a:t>
            </a:r>
            <a:r xmlns:a="http://schemas.openxmlformats.org/drawingml/2006/main">
              <a:rPr lang="ts" altLang="en-US" sz="3200"/>
              <a:t> </a:t>
            </a:r>
            <a:r xmlns:a="http://schemas.openxmlformats.org/drawingml/2006/main">
              <a:rPr lang="ts" altLang="ko-KR" sz="3200"/>
              <a:t>i</a:t>
            </a:r>
            <a:r xmlns:a="http://schemas.openxmlformats.org/drawingml/2006/main">
              <a:rPr lang="ts" altLang="en-US" sz="3200"/>
              <a:t> </a:t>
            </a:r>
            <a:r xmlns:a="http://schemas.openxmlformats.org/drawingml/2006/main">
              <a:rPr lang="ts" altLang="ko-KR" sz="3200"/>
              <a:t>Xikwembu?</a:t>
            </a:r>
            <a:r xmlns:a="http://schemas.openxmlformats.org/drawingml/2006/main">
              <a:rPr lang="t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rgbClr val="C00000"/>
                </a:solidFill>
              </a:rPr>
              <a:t>Xikwembu xi..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Xikwembu hi xona lexi nga vaka etindhawini hinkwato hi nkarhi wun’we (ku va kona hinkwako). Naswona i wa matimba hinkwawo.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Xivutiso xa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Xana Daniyele ni vanghana va yena vanharhu va dyile swakudya swihi ematshan’weni ya swakudya swa hosi?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mati na matsavu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xikhukhi na khokhe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 ya xirhendzevutani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rhayisi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ts" altLang="ko-KR" sz="2800">
                <a:solidFill>
                  <a:srgbClr val="FF0000"/>
                </a:solidFill>
              </a:rPr>
              <a:t>mati na matsavu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Kambe Daniyele u kunguhate leswaku a nga tinyamisi hi swakudya swa vuhosi ni vhinyo, kutani a kombela mpfumelelo eka mutirhela-mfumo lonkulu leswaku a nga tinyamisi hi ndlela leyi.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Daniyele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43 Rito ra Xikwembu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400"/>
              <a:t>Daniel wa Xivala xa Nghala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Hosi yi tsake ngopfu kutani yi lerisa leswaku Daniyele a humesa ekheleni. Kuteloko Daniyele a susiwile ekheleni, a nga kumi xilondza, hikuva a a tshembe Xikwembu xa yena.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Daniyele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 1 .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 ku ri ni vanhu eBabilona lava a va venga Daniyele, loyi a tisiweke evuhlongeni kutani a va holobye-nkulu. A va lava ku dlaya Daniyele.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''Un'wana na un'wana loyi a nkhinsamelaka swin'wana handle ka hosi u ta hoxiwa ekheleni ra tinghala!' Daniyele a nga tshikanga ku khongela kanharhu hi siku, hambileswi a a swi tiva.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Kutani eku heteleleni, Daniyele u hoxiwe ekheleni ra tinghala leri chavisaka.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Hosi yi fike ekheleni ra tinghala nimixo swinene hi siku leri landzelaka kutani yi vutisa yi ku, ‘Daniyele! Xana u hlayisekile?' Entiyisweni, hosi a yi lava leswaku Daniyele a nga fi hikuva a yi n’wi rhandza swinene Daniyele.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“Ndzi lulamile leswaku Xikwembu xi ndzi sirhelela!” Daniyele a nga vavisekanga. Hosi yi tlhele yi dzunisa Xikwembu xa Daniyele.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Solomoni u ve hosi ya vunharhu ya Israyele endzhaku ka hosi Davhida.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Dyondzo ya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Daniyele, loyi a nga nkhinsamelaka swikwembu swa hava, .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eku heteleleni, u lahleriwe ekheleni ra nghala, kambe a a hlayisekile.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Hikwalaho ka ripfumelo ra Daniyele, hosi ya Babilona na yona yi dzunise Xikwembu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Hi fanele hi gandzela Xikwembu ntsena naswona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hi fanele hi ripfumelo leri nga tirheli swikwembu swa hava!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Ripfumelo ra muxaka wolowo ri nga endla leswaku vanhu van’wana va pfumela eka Xikwembu.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200"/>
              <a:t>Xikwembu hi xona?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rgbClr val="C00000"/>
                </a:solidFill>
              </a:rPr>
              <a:t>Xikwembu hi xona..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Xikwembu i lexi tshembekaka</a:t>
            </a:r>
            <a:r xmlns:a="http://schemas.openxmlformats.org/drawingml/2006/main">
              <a:rPr lang="t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loyi a nga ponisaka lava pfumelaka eka Yena hi ntiyiso ni ku N’wi tirhela.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Xivutiso xa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Hikokwalaho ka yini</a:t>
            </a:r>
            <a:r xmlns:a="http://schemas.openxmlformats.org/drawingml/2006/main">
              <a:rPr lang="t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kuvile</a:t>
            </a:r>
            <a:r xmlns:a="http://schemas.openxmlformats.org/drawingml/2006/main">
              <a:rPr lang="t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Daniyele a lahleriwa ekheleni ra tinghala?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Hikuva u hembele hosi.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Hikuva a nga nkhinsamelanga xifaniso xa hosi.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Hikuva a a ta dlaya hosi.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Hikuva a nga xi gandzela Xikwembu kahle.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ts" altLang="ko-KR" sz="2800">
                <a:solidFill>
                  <a:srgbClr val="FF0000"/>
                </a:solidFill>
              </a:rPr>
              <a:t>Hikuva a nga nkhinsamelanga xifaniso xa hosi.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Hosi yi tsake ngopfu kutani yi lerisa leswaku Daniyele a humesa ekheleni. Kuteloko Daniyele a susiwile ekheleni, a nga kumi xilondza, hikuva a a tshembe Xikwembu xa yena.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Daniyele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 1 .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44 Rito ra Xikwembu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400"/>
              <a:t>Yonasi, loyi a a ri endzeni ka nhlampfi leyikulu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Kambe HOSI Xikwembu xi nyikile nhlampfi leyikulu ku mita Yonasi, kutani Yonasi a tshama endzeni ka nhlampfi masiku manharhu ni vusiku byinharhu.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Yonasi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Siku rin'wana Xikwembu xi humelela eka Yonasi xi ku:</a:t>
            </a:r>
          </a:p>
          <a:p>
            <a:r xmlns:a="http://schemas.openxmlformats.org/drawingml/2006/main">
              <a:rPr lang="t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“Yana emutini lowukulu wa Ninivha, u ya chumayela ku lwisana na wona! Ndzi ta va kutsula eka vubihi bya vona.”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Yonasi a a nga swi lavi ku yingisa Xikwembu. U ye ematikweni mambe, a ya eTaraxixi hi xikepe leswaku a balekela Xikwembu.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Kambe, Xikwembu xi rhumele moya lowukulu naswona hinkwavo a va fanele va fa. Vatluti va lahlele Yonasi elwandle. Nhlampfi leyikulu yi fike yi n’wi mita.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Yonasi u hundzukile swidyoho swa yena ku ringana masiku ya 3 endzeni ka nhlampfi.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“Ndzi nyike vutlhari byo rhangela vanhu va mina kahle.” Xikwembu xi tsakisiwe hileswi Solomoni a kombeleke leswi. Kutani, Xikwembu xi n’wi nyike leswi Solomoni a swi kombeleke.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Nhlampfi yi n’wi hlanta emisaveni leyi omeke. U ye eNinivha kutani a huwelela rungula ra Xikwembu eka vona a nga swi lavi.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Loko va twa xilemukiso xa Xikwembu, Vaninivha va hundzukile kutani va lava tintswalo ta Xikwembu. Xikwembu xi rivalele vanhu va le Ninivha.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Dyondzo ya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Yonasi a nga ri yingisanga Rito ra Xikwembu.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Kambe Xikwembu xi tirhise Yonasi leswaku a nga yingisi naswona eku heteleleni xi ponise Vaninivhi.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 ni minkarhi leyi ku rhandza ka Xikwembu ku hambaneke ni leswi ndzi swi ehleketaka.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Kambe ku rhandza ka Xikwembu ku lulamile minkarhi hinkwayo.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Minkarhi hinkwayo hi fanele hi yingisa ku rhandza ka Xikwembu.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200"/>
              <a:t>Xana Xikwembu i mani?</a:t>
            </a:r>
            <a:r xmlns:a="http://schemas.openxmlformats.org/drawingml/2006/main">
              <a:rPr lang="t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rgbClr val="C00000"/>
                </a:solidFill>
              </a:rPr>
              <a:t>Xikwembu xi..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Xikwembu hi xona xi ponisaka lava va hundzukaka hi mbilu hinkwayo eka swidyoho swa vona va kombela ku rivaleriwa.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Xivutiso xa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Yonasi a ri eka khwiri ra mani ku ringana masiku ya 3?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Nghala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Ndlopfu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Mbyana ya xirhendzevutani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Tinhlampfi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rgbClr val="FF0000"/>
                </a:solidFill>
              </a:rPr>
              <a:t>Tinhlampfi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Kambe HOSI Xikwembu xi nyikile nhlampfi leyikulu ku mita Yonasi, kutani Yonasi a tshama endzeni ka nhlampfi masiku manharhu ni vusiku byinharhu.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Yonasi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Siku rin’wana, vavasati vambirhi va tile eka Solomoni va ri ni n’wana lontsongo. Va lwile leswaku n'wana i n'wana wa yena emahlweni ka hosi.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Hosi yi ku: “Hikuva vavasati vambirhi va sindzisa leswaku n'wana i n'wana wa yena, tsema n'wana hi le xikarhi, u nyika un'wana hafu ni hafu eka un'wana!”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Wansati un’wana u tele ntwela-vusiwana eka n’wana wakwe. Kutani, a ku, “N’wi nyike n’wana loyi a hanyaka. U nga n’wi dlayi!“ Loko Solomoni a twa leswi, u endle xiboho xa leswaku wansati loyi i mana wa yena wa xiviri. Hosi aku, “N’wi nyike n’wana. I manana wa xiviri!”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Dyondzo ya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Solomoni u kombele mbilu yo tlhariha ku nga ri rifuwo kumbe matimba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 fuma tiko ra yena.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hi fanelanga hi khongelela Xikwembu ntsena hikwalaho ka hina ntsena kambe ni ku tirhela van’wana.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Endzhaku ka loko Davhida a hete ku vulavula na Sawulo, Yonathani u ve un’we emoyeni na Davhida, naswona u n’wi rhandze ku fana na yena.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Samuwele 18: 1 .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1. 1.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200"/>
              <a:t>Xikwembu?</a:t>
            </a:r>
            <a:r xmlns:a="http://schemas.openxmlformats.org/drawingml/2006/main">
              <a:rPr lang="t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rgbClr val="C00000"/>
                </a:solidFill>
              </a:rPr>
              <a:t>Xikwembu..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Xikwembu hi xin'we lexi nga hi nyikaka vutlhari lebyi u nga ta ka u nga byi kumi emisaveni.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Xivutiso xa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Xana Solomoni u komberile yini eka Xikwembu?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swakudya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rifuwo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rihanyo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vutlhari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rgbClr val="FF0000"/>
                </a:solidFill>
              </a:rPr>
              <a:t>vutlhari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Hosi Solomoni a a ri nkulu hi rifuwo ni vutlhari ku tlula tihosi tin’wana hinkwato ta misava.</a:t>
            </a:r>
            <a:r xmlns:a="http://schemas.openxmlformats.org/drawingml/2006/main">
              <a:rPr lang="t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Tikronika 9: 1 .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22. 22.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33 Rito ra Xikwembu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400"/>
              <a:t>Tempele ya Vito ra Xikwembu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Solomoni a lerisa ku aka tempele ya Vito ra HOSI Xikwembu ni yindlu ya vuhosi.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Tikronika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Solomoni a a navela ku akela Xikwembu tempele tanihi tata wakwe, Davhida u lerisile.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Hikwalaho, u lerise vavatli lava nga ni vutshila leswaku va tisa mirhi leyinene ngopfu ya tempele.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lunghiselela maribye ya tempele. U kombele vatshila lava nga ni vutshila leswaku va tisa maribye lamakulu, lama hlamarisaka ni lama tiyeke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Vatshila van’wana a va khavisa tempele ya Xikwembu hi swiambalo swa mivalavala ni ntambhu ya nsuku.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Loko tempele ya Xikwembu yi herile, Solomoni ni vavanuna hinkwavo va Israele va gandzela Xikwembu hi ntsako lowukulu.</a:t>
            </a:r>
            <a:r xmlns:a="http://schemas.openxmlformats.org/drawingml/2006/main">
              <a:rPr lang="ts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“Oho Hosi Xikwembu! Tana u ta hi fuma laha!”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Davhida u ve ku tshama endlwini ya vuhosi. U hlangane na Yonathani, loyi a a ri n'wana wa hosi Sawulo.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Dyondzo ya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Solomoni ni vanhu va yena va kombise mbilu ya vona ya rirhandzu eka Xikwembu hi ku aka tempele yo saseka ya Hosi Xikwembu.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Kereke i ndhawu leyi hi hlanganaka na Xikwembu naswona hi nga kombisa mbilu ya hina ya rirhandzu eka Xikwembu.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 fanele ku rhandza kereke ya hina.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200"/>
              <a:t>Xikwembu?</a:t>
            </a:r>
            <a:r xmlns:a="http://schemas.openxmlformats.org/drawingml/2006/main">
              <a:rPr lang="t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rgbClr val="C00000"/>
                </a:solidFill>
              </a:rPr>
              <a:t>Xikwembu..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Xikwembu i xin’wana lexi lavisisaka vagandzeri ni ku va katekisa.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Xivutiso xa namuntlha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Solomoni na Israyele va endle yini ku kombisa rirhandzu ra vona eka Xikwembu?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Xifaniso xa xifaniso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Xigodlho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doroba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ndhawu yo kwetsima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ts" altLang="en-US" sz="2800">
                <a:solidFill>
                  <a:srgbClr val="FF0000"/>
                </a:solidFill>
              </a:rPr>
              <a:t>ndhawu yo kwetsima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Solomoni a lerisa ku aka tempele ya Vito ra HOSI Xikwembu ni yindlu ya vuhosi.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Tikronika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34 Rito ra Xikwembu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400"/>
              <a:t>Makondlo Lama Tisaka Xinkwa Ni Nyama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/>
              <a:t>U ta nwa enambyeni, kutani ndzi lerisile makondlo leswaku ma ku dyisa kona.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tihosi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A ku ri na hosi leyi vuriwaka Akabu leyi a yi hombolokile swinene emahlweni ka Xikwembu. Muprofeta Eliya u hundzisele rito ra Xikwembu eka Akabu.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“A ku nge vi na mpfula etikweni!” Hi ku vula leswi, Akabu u ringete ku n’wi dlaya. Xikwembu xi n’wi tumbele eka hosi Akabu.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Eliya u balekele etikweni leri Xikwembu xi byeleke eka rona.</a:t>
            </a:r>
          </a:p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Kambe, a nga swi kotanga ku kuma swakudya swo dya kwalaho.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Xikwembu xi lerise makondlo leswaku ma phamela Eliya kwalaho. Makondlo a ma n'wi tisela xinkwa ni nyama nimixo ni nimadyambu, kutani a nwa enambyeni.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Yonathani a a n’wi tsakela swinene Davhida. Yonathani u ve un’we emoyeni na Davhida.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Eliya u yingise rito ra Xikwembu a veka vutomi bya yena ekhombyeni naswona u ve ni ntokoto lowu hlamarisaka wa nsirhelelo wa Xikwembu.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Dyondzo ya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Hosi yo homboloka, Akabu a a nga swi tsakeli ku yingisa rito ra Xikwembu. Kutani, u ringete ku dlaya muprofeta wa Xikwembu, Eliya loyi a byeleke rito ra Xikwembu.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Kambe, Xikwembu xi sirhelele ni ku n’wi khathalela Eliya hi ndlela yo hlamarisa!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 fanele ku yingisa ni ku twarisa rito ra Xikwembu eka xiyimo xin’wana ni xin’wana ku fana na Eliya.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Hakunene Xikwembu xi ta hi sirhelela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200"/>
              <a:t>Xana Xikwembu i mani ?</a:t>
            </a:r>
            <a:r xmlns:a="http://schemas.openxmlformats.org/drawingml/2006/main">
              <a:rPr lang="t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rgbClr val="C00000"/>
                </a:solidFill>
              </a:rPr>
              <a:t>Xikwembu xi..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Xikwembu i xin’wana lexi khathalelaka lava yingisaka ni ku hlayisa marito ya xona hi ndlela yo hlamarisa.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Xivutiso xa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mani loyi a tiseke swakudya eka Eliya?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hanci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ntsumi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dragona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ximanga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rgbClr val="FF0000"/>
                </a:solidFill>
              </a:rPr>
              <a:t>ximanga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/>
              <a:t>U ta nwa enambyeni, kutani ndzi lerisile makondlo leswaku ma ku dyisa kona.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tihosi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35 Rito ra Xikwembu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400"/>
              <a:t>Vuswa na mafurha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4400"/>
              <a:t>a yi tirhisiwanga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Yana xikan'we-kan'we eSarefata le Sidoni, u tshama kona. Ndzi lerisile noni endhawini yoleyo leswaku yi ku phamela swakudya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tihosi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Mpfula a yi na eIsraele hilaha HOSI Xikwembu xi vuleke hakona. Kutani a ku nga ri na swakudya leswi vanhu va nga swi dyaka.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HOSI Xikwembu xi rhumele Eliya eka noni leyi a yi tshama eSarefata.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Eliya u n’wi kombele leswaku a tiendlela xinkwa hi vuswa bya voko ntsena ni mafurhanyana lama nga sala eka yena.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Yonathani u nyike Davhida banga ni miseve yakwe. A swi vula leswaku hakunene a a pfumela eka Davhida.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Hambileswi a a nga ri na mapa ni mafurha lama eneleke lawa a va hanya ha wona, hi ku ya hi marito ya Eliya, u endle xinkwa xo karhi a rhanga a nyika Eliya kutani a tiendlela swona.</a:t>
            </a:r>
            <a:r xmlns:a="http://schemas.openxmlformats.org/drawingml/2006/main">
              <a:rPr lang="ts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Kutani, lexi hlamarisaka, xibya xa vuswa ni xibya xa mafurha a swi ri</a:t>
            </a:r>
            <a:r xmlns:a="http://schemas.openxmlformats.org/drawingml/2006/main">
              <a:rPr lang="ts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 swi tirhisiwi.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Siku rin’wana n’wana wakwe u file. Kambe HOSI Xikwembu xi tshike vutomi bya mufana byi tlhelela eka yena byi hanya. U dzunise Xikwembu.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Dyondzo ya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Noni leyi yi nyikele hi vuswa ni mafurhanyana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eka Xikwembu.</a:t>
            </a:r>
            <a:r xmlns:a="http://schemas.openxmlformats.org/drawingml/2006/main">
              <a:rPr lang="t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Kutani, u kume mikateko yo tala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 tlula ku ehleketa.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Minkarhi yin’wana, ku ta va na nkarhi lowu hi faneleke ku nyikela nchumu wa nkoka eka Xikwembu.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Kutani, Xikwembu xi hi katekisa ngopfu hi gandzelo ni gandzelo leri.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200"/>
              <a:t>Xana Xikwembu i mani?</a:t>
            </a:r>
            <a:r xmlns:a="http://schemas.openxmlformats.org/drawingml/2006/main">
              <a:rPr lang="t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rgbClr val="C00000"/>
                </a:solidFill>
              </a:rPr>
              <a:t>Xikwembu xi..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Xikwembu hi xin’wana lexi hi nyikaka hinkwaswo leswi hi swi lavaka ku hanya hi swakudya, swiambalo, na yindlu, na swin’wana.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Xivutiso xa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Xikwembu xi te eka Eliya ku ya eka mani??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muprista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 ku angarhela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ts" altLang="ko-KR" sz="2800">
                <a:solidFill>
                  <a:srgbClr val="FF0000"/>
                </a:solidFill>
              </a:rPr>
              <a:t>noni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Yana xikan'we-kan'we eSarefata le Sidoni, u tshama kona. Ndzi lerisile noni endhawini yoleyo leswaku yi ku phamela swakudya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tihosi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36 Rito ra Xikwembu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4400"/>
              <a:t>Ndzilo Wu wele ehansi wu huma eTilweni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Kutani ndzilo wa Yehovha wu wa, wu hisa magandzelo, ni tihunyi, ni maribye ni misava, wu tlhela wu nantswa mati lama nga ekheleni.</a:t>
            </a:r>
            <a:r xmlns:a="http://schemas.openxmlformats.org/drawingml/2006/main">
              <a:rPr lang="t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tihosi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Xikwembu xi rhumele Eliya eka hosi yo homboloka Akabu ya Israyele. “U ta tiva leswaku i mani Xikwembu xa xiviri!”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Eliya u lwile ni vaprofeta va mavunwa va 850 va vagandzeri va swifaniso. “Xikwembu lexi hlamulaka hi ndzilo i Xikwembu xa xiviri!”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Yonathani u nyike Davhida swiambalo swa yena swa risima. Yi kombise vunghana lebyi enteke bya Yonathani na Davhida.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Vaprofeta va 850 va vitanile vito ra xikwembu xa vona kutani va cina va rhendzela alter kambe a ku ri hava nhlamulo ya ndzilo.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ku ri nkarhi wa Eliya. Eliya u khongele a kongoma etilweni. Kutani, ndzilo wa Xikwembu wu wa kutani wu hisa gandzelo leri a ri ri ealterini.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“Yehovha i Xikwembu xa xiviri!” Vanhu va Israele va hundzukile swidyoho swa vona kutani va dzunisa Xikwembu.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Dyondzo ya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Swikwembu swa mavunwa a swi nga ta endla nchumu.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Swa</a:t>
            </a:r>
            <a:r xmlns:a="http://schemas.openxmlformats.org/drawingml/2006/main">
              <a:rPr lang="t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vona</a:t>
            </a:r>
            <a:r xmlns:a="http://schemas.openxmlformats.org/drawingml/2006/main">
              <a:rPr lang="t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vile</a:t>
            </a:r>
            <a:r xmlns:a="http://schemas.openxmlformats.org/drawingml/2006/main">
              <a:rPr lang="t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E-e</a:t>
            </a:r>
            <a:r xmlns:a="http://schemas.openxmlformats.org/drawingml/2006/main">
              <a:rPr lang="t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matimba.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Xikwembu i xa Matimba Hinkwawo.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Hi nga kuma masingita ya Yena yo hlamarisa loko hi titshege hi Yena ni ku pfumela eka Yena.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3200"/>
              <a:t>Xana Xikwembu i mani?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3600">
                <a:solidFill>
                  <a:srgbClr val="C00000"/>
                </a:solidFill>
              </a:rPr>
              <a:t>Xikwembu xi..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Xikwembu xa xiviri ni lexi hanyaka ni lexi tirhaka lexi hambaneke ni swifaniso swa mavunwa.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Xivutiso xa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yini lexi weke ehansi hi le tilweni loko Eliya a khongela?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gamboko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mpfula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ribye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ndzilo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rgbClr val="FF0000"/>
                </a:solidFill>
              </a:rPr>
              <a:t>ndzilo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Kutani ndzilo wa Yehovha wu wa, wu hisa magandzelo, ni tihunyi, ni maribye ni misava, wu tlhela wu nantswa mati lama nga ekheleni.</a:t>
            </a:r>
            <a:r xmlns:a="http://schemas.openxmlformats.org/drawingml/2006/main">
              <a:rPr lang="t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tihosi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E-E. 37 Rito ra Xikwembu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400"/>
              <a:t>Namani U Horisiwe Hi Nhlokonho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Hiloko a rhelela a ya tipeta eYordani ka nkombo, hilaha wanuna wa Xikwembu a n'wi byeleke hakona, kutani nyama ya yena yi vuyelela, yi basile ku fana ni ya mufana lontsongo.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Tihosi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Namani a a ri murhangeri wa vuthu ra hosi ya Siriya, kambe a a ri ni nhlokonho. U ye eka Elixa loyi a a ri muprofeta wa Israele leswaku a ta vuyiseriwa.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Davhida u ve eswiyin’weni leswi nga ni khombo lerova a fa minkarhi yo hlayanyana, hikuva hosi Sawulo u ringete ku n’wi dlaya. Hambiswiritano, a a ta balekela makhombo wolawo hi ku pfuniwa hi Yonathani.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Elixa a nga hlangananga na yena, kambe u lo vhela a ku, “Famba u ya hlamba ka nkombo eNambyeni wa Yordani.”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Namani u hlundzukele rito ra Elixa. Kambe malandza ya yena ma ku eka yena: “Ndzi kombela u ya enambyeni u ya peta miri wa wena.”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Namani u tipetele eYordani ka nkombo hilaha Elixa ni malandza ya yena va vuleke hakona.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Kutani, lexi hlamarisaka, nyama ya yena yi vuye yi va leyi tengeke.</a:t>
            </a:r>
          </a:p>
          <a:p>
            <a:r xmlns:a="http://schemas.openxmlformats.org/drawingml/2006/main">
              <a:rPr lang="t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Namani a tlhelela eka Elixa kutani a dzunisa Xikwembu.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Dyondzo ya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Loko Namani a twa Elixa loyi a a ri wanuna wa Xikwembu, a yingisa rito ra yena, u katekisiwile hi ku basisiwa eka nhlokonho ya yena.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hi fanelanga hi hanya hi ku rhandza ka hina, .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kambe hi ku rhandza ka Xikwembu.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Loko hi hanya hi rito ra Xikwembu hi tlhela hi ri yingisa, .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Hi nga katekisiwa hi mikateko yo tala leyi Xikwembu xi nga hi nyikaka yona.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rgbClr val="FF0000"/>
                </a:solidFill>
              </a:rPr>
              <a:t>Xikwembu?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rgbClr val="C00000"/>
                </a:solidFill>
              </a:rPr>
              <a:t>Xikwembu xi..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Xikwembu hi xona xi nga horisaka vuvabyi byin’wana ni byin’wana. I Xikwembu xa Matimba Hinkwawo lexi nga hi horisaka.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Xivutiso xa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Xana Namani u tipete kangani eNambyeni wa Yordani?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kanharhu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kan’we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minkarhi ya ntlhanu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nkombo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minkarhi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rgbClr val="FF0000"/>
                </a:solidFill>
              </a:rPr>
              <a:t>minkarhi ya nkombo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Hiloko a rhelela a ya tipeta eYordani ka nkombo, hilaha wanuna wa Xikwembu a n'wi byeleke hakona, kutani nyama ya yena yi vuyelela, yi basile ku fana ni ya mufana lontsongo.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Tihosi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38 Rito ra Xikwembu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400"/>
              <a:t>Ku lunghisa Tempele ya Xikwembu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bg1">
                    <a:lumMod val="50000"/>
                  </a:schemeClr>
                </a:solidFill>
              </a:rPr>
              <a:t>Hikokwalaho hosi Yowasi a vitana muprista Yoyada ni vaprista van'wana, a va vutisa a ku: "Ha yini mi nga lunghisi ku onhaka ka tempele? Mi nga ha teki mali eka vahlayisi va n'wina va xuma, kambe mi yi nyiketa leswaku mi lunghisa tempele."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Tihosi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Dyondzo ya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Yonathani a nga hlawulanga ku navela ka yena ka vutianakanyi, kambe munghana wa yena Davhida.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 fana na Yonathani, .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ahi veni munghana lonene eka munghana wa hina.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Yowasi, hosi ya Yuda, a a ri ni mianakanyo yo lunghisa tempele ya Xikwembu, leyi a yi sale yi onhakile.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Hambiswiritano, mpimanyeto wa mali a wu nga enelanga ku lunghisa tempele. Yowasi u endle xiboho xo amukela gandzelo ro lunghisa tempele ya Xikwembu.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Vanhu lava a va rhandza Xikwembu hi mbilu hinkwayo va nyikele hi mali yo lunghisa tempele.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Mali leyi hlengeletiweke ya ku lunghisa tempele a yi nyikiwa vatirhi, kutani va lunghisa tempele hi ku tshembeka loku heleleke.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"Hlamala! I tempele yo saseka swonghasi!” Yowasi a tsakile hi ku ehleketa leswaku Xikwembu xi ta tsakisa.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Dyondzo ya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Yowasi a a teka tempele ya Xikwembu tanihi ndhawu ya risima, laha vanhu a va gandzela Xikwembu.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Kereke i ndhawu leyi Xikwembu xi nga kona loko hi xi gandzela.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Kutani, hi fanele ku rhandza kereke ni ku yi tekela enhlokweni hi risima swinene.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200">
                <a:solidFill>
                  <a:srgbClr val="FF0000"/>
                </a:solidFill>
              </a:rPr>
              <a:t>Xikwembu?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rgbClr val="C00000"/>
                </a:solidFill>
              </a:rPr>
              <a:t>Xikwembu xi...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Xikwembu xi veka un’wana na un’wana wa hina tani hi Tempele ya Xona yo Kwetsima.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Xikwembu xi hlangana na lava va xi gandzelaka.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Xivutiso xa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Xana Yowasi u endle xiboho xo lunghisa yini?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xigodlho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 yena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kamara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xikolo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Tempele yo Kwetsima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rgbClr val="FF0000"/>
                </a:solidFill>
              </a:rPr>
              <a:t>Tempele yo Kwetsima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bg1">
                    <a:lumMod val="50000"/>
                  </a:schemeClr>
                </a:solidFill>
              </a:rPr>
              <a:t>Hikokwalaho hosi Yowasi a vitana muprista Yoyada ni vaprista van'wana, a va vutisa a ku: "Ha yini mi nga lunghisi ku onhaka ka tempele? Mi nga ha teki mali eka vahlayisi va n'wina va xuma, kambe mi yi nyiketa leswaku mi lunghisa tempele."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Tihosi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39 Rito ra Xikwembu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600"/>
              <a:t>Nehemiya, loyi a pfuxeteke rirhangu ra Yerusalema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s" altLang="ko-KR" sz="3200"/>
              <a:t>Xikwembu?</a:t>
            </a:r>
            <a:r xmlns:a="http://schemas.openxmlformats.org/drawingml/2006/main">
              <a:rPr lang="t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3600">
                <a:solidFill>
                  <a:srgbClr val="C00000"/>
                </a:solidFill>
              </a:rPr>
              <a:t>Xikwembu..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 yena loyi a hi nyikaka vanghana lavanene.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Nkhensa Xikwembu hi ku hi nyika vanghana lavanene!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bg1">
                    <a:lumMod val="50000"/>
                  </a:schemeClr>
                </a:solidFill>
              </a:rPr>
              <a:t>Ndzi hlamula hosi ndzi ku: “Loko swi tsakisa hosi naswona nandza wa wena a kume tintswalo emahlweni ka yena, a a ndzi rhumele emutini wa Yuda laha vatata wa mina va lahliweke kona leswaku ndzi ta wu aka nakambe.”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Nehemiya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Hosi ya Peresiya yi nyike mpfumelelo eka murhwali wa vhinyo wa hosi Nehemiya leswaku a pfuxa muti ni xihondzo lexi a xi onhakile.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Nehemiya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 tlhelele eYerusalema ni Vaisrayele vo tala kutani va pfuxa rirhangu ra Yerusalema na vona.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Hambiswiritano, va karhatiwe hi tinyimba tin’wana leti a ti nga swi tsakeli ku pfuxetiwa ka Vaisrayele. Ku engetela kwalaho, vanhu vo tala va Vaisrayele va pfurha hi swivilelo.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Nehemiya u kombele mpfuno eka Xikwembu. Xikwembu xi n’wi nyike matimba ni xivindzi xo endla ntirho wolowo.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Eku heteleleni, Nehemiya u hete ku pfuxeta rirhangu ra Yerusalema ni vanhu va Vaisrayele. Endzhaku ko heta rirhangu, yena ni vanhu va yena va gandzela Xikwembu hi ntsako.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Dyondzo ya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Nehemiya u hete ku pfuxeta rirhangu hi mpfuno wa Xikwembu hambileswi a ku ri ni mpfilumpfilu wo tala.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Loko hi endla ntirho wa Xikwembu hi nga ha langutana ni swiyimo swo tika.</a:t>
            </a:r>
          </a:p>
          <a:p>
            <a:pPr xmlns:a="http://schemas.openxmlformats.org/drawingml/2006/main" algn="ctr"/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Hambiswiritano, loko Xikwembu xi ri na hina na hina hi va na xona, hi nga hlula swiphiqo sweswo hinkwaswo.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3200"/>
              <a:t>Xikwembu?</a:t>
            </a:r>
            <a:r xmlns:a="http://schemas.openxmlformats.org/drawingml/2006/main">
              <a:rPr lang="t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rgbClr val="C00000"/>
                </a:solidFill>
              </a:rPr>
              <a:t>Xikwembu xi..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Xikwembu hi xona xi hi pfunaka no hi nyika matimba na xivindzi loko hi khongela hi kombela mpfuno eka xiyimo xo tika.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Xivutiso xa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 yini Nehemiya a tlhelele edorobeni ra ka vona?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 famba..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 ya exikolweni..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 gandzela..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 pfuxeta rirhangu ra Yerusalema..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ts" altLang="ko-KR" sz="2800">
                <a:solidFill>
                  <a:srgbClr val="FF0000"/>
                </a:solidFill>
              </a:rPr>
              <a:t>ku pfuxeta rirhangu ra Yerusalema..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s" altLang="ko-KR" sz="4000">
                <a:solidFill>
                  <a:srgbClr val="FF0000"/>
                </a:solidFill>
              </a:rPr>
              <a:t>Rito ra namuntlha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s" altLang="ko-KR" sz="3600">
                <a:solidFill>
                  <a:schemeClr val="bg1">
                    <a:lumMod val="50000"/>
                  </a:schemeClr>
                </a:solidFill>
              </a:rPr>
              <a:t>Ndzi hlamula hosi ndzi ku: “Loko swi tsakisa hosi naswona nandza wa wena a kume tintswalo emahlweni ka yena, a a ndzi rhumele emutini wa Yuda laha vatata wa mina va lahliweke kona leswaku ndzi ta wu aka nakambe.”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Nehemiya</a:t>
            </a:r>
            <a:r xmlns:a="http://schemas.openxmlformats.org/drawingml/2006/main">
              <a:rPr lang="t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