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t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 numara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Kelime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ile ilgili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Tanrı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400"/>
              <a:t>Tanrı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4400"/>
              <a:t>Yapılmış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4400"/>
              <a:t>Dünya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</a:t>
            </a:r>
            <a:r xmlns:a="http://schemas.openxmlformats.org/drawingml/2006/main">
              <a:rPr lang="t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Kelime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Başlangıçta Tanrı yarattı</a:t>
            </a:r>
          </a:p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gökler ve yer.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İshak'ın karısı Rebekah ikiz doğurdu. İlk oğlunun adı Esav, ikincisinin adı Yakup'tu.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Esav avlanmayı seviyordu. Bu yüzden açık hava etkinliklerini seviyordu. Ancak Jacob evde oturan sessiz bir adamdı.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Yakup güveç pişirirken Esav avlandıktan sonra eve aç döndü.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“Bana biraz güveç ver!”, “Önce bana doğuştan gelen hakkını sat. O zaman sana biraz vereceğim.” Esav o kadar acıktı ki, doğuştan gelen hakkını bir kase kırmızı güveç karşılığında sattı.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Sonunda Yakup, bereketi almak için babasını aldattı. Sonunda bereketi aldı. Bütün bunlar Allah'ın takdiriyle gerçekleşti.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Esav, açlık sorununu çözmenin, ruhi bereketi elde etmekten daha önemli olduğunu düşünüyordu.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Nihayet,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Yakup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oldu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İsrailoğullarının atası.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Sizce hangisi daha önemli?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Tanrı'nın çocukları olma nimeti hiçbir şeyin yerini alamaz.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/>
              <a:t>Tanrı mı?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</a:t>
            </a:r>
            <a:r xmlns:a="http://schemas.openxmlformats.org/drawingml/2006/main">
              <a:rPr lang="tr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dır-dir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Allah, insanların hata ve yanlışlarına rağmen kendi iradesini yerine getiriyor.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</a:t>
            </a:r>
            <a:r xmlns:a="http://schemas.openxmlformats.org/drawingml/2006/main">
              <a:rPr lang="t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Sınav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Esav doğuştan gelen hakkını ne uğruna sattı?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şehriye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ekmek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dk1"/>
                </a:solidFill>
              </a:rPr>
              <a:t>kırmızı güveç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kırmızı güveç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</a:t>
            </a:r>
            <a:r xmlns:a="http://schemas.openxmlformats.org/drawingml/2006/main">
              <a:rPr lang="t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Kelime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Sonra Yakup Esav'a biraz ekmek ve biraz mercimek yahnisi verdi.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Yedi, içti, sonra kalkıp gitti.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Bu nedenle Esav doğuştan gelen hakkını küçümsedi.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11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400"/>
              <a:t>Yakup'un Rüyası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İncil Çocukları No.2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/>
              <a:t>Yasak meyveyi yediler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/>
              <a:t>Rüyasında, yer üzerinde duran, ucu göğe uzanan bir merdiven gördü ve Allah'ın melekleri bu merdivenin üzerine çıkıp iniyordu.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Yakup kardeşini yalanla kandırdı. Öldürülmekten korkuyordu. Bunun üzerine evinden Harran'daki amcasının yanına kaçtı.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Geceleri oradan bir taş alıp yastık niyetine başının altına koyarak uyudu. Orada ailesi olmadan yalnızdı. Bu yüzden korkuyordu ve kendini yalnız hissediyordu.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Yakup, Tanrı'nın meleklerinin yeryüzündeki merdivenlerden cennete çıkıp indiklerini gördü.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Tanrı'nın sesini duydu: "Ben seninleyim ve nereye gidersen git seni koruyacağım."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Sabah uyandığında, kendisiyle birlikte olacağını vaat eden Tanrı'ya tapındı ve Tanrı'yı yüceltti.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Tıpkı Tanrı'nın yalnız kalmaktan korkan Yakup'la olduğu gibi,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Baba Tanrımız yalnız kaldığımızda da bizimle ilgilenir.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Yakup gibi biz de her zaman bizimle birlikte olan Tanrı'yı onurlandırmalı ve yüceltmeliyiz.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/>
              <a:t>Tanrı mı?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 her yerde ve her zaman bizimledir.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her zaman bizimle ilgileniyor.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</a:t>
            </a:r>
            <a:r xmlns:a="http://schemas.openxmlformats.org/drawingml/2006/main">
              <a:rPr lang="t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Sınav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Yakup uyurken yastık olarak ne aldı?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ahşap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dk1"/>
                </a:solidFill>
              </a:rPr>
              <a:t>taş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çanta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hayvan derisi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taş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/>
              <a:t>Rüyasında, yer üzerinde duran, ucu göğe uzanan bir merdiven gördü ve Allah'ın melekleri bu merdivenin üzerine çıkıp iniyordu.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insanı kendi benzerliğinde yarattı, onu Tanrı'nın benzerliğinde yarattı;</a:t>
            </a:r>
          </a:p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onları erkek ve dişi olarak yarattı.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Kelime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ile ilgili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Tanrı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400"/>
              <a:t>Yusuf Kardeşleri Tarafından Satıldı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"Gelin, onu öldürüp şu sarnıçlardan birine atalım.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ve onu vahşi bir hayvanın yediğini söylüyorlar.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Sonra onun hayallerinden ne çıkacağını göreceğiz."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(Yaratılış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Yakup'un on iki oğlu vardı. Yusuf'u diğer oğullarından daha çok seviyordu. Böylece Yusuf için çok güzel bir kumaş yaptı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Babaları onu çok sevdiği için kardeşleri ondan çok nefret ediyorlardı. “Yusuf'u satalım. Babama öldüğünü söyleyelim.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Yusuf'u gelip geçen tüccarlara köle olarak sattılar.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Bunu duyan Jacob çok üzüldü.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Joseph köle olarak zor bir hayat yaşadı. Ancak hiçbir günah işlemeden Allah'a iman etti ve güvendi.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Joseph asılsız bir suçlamayla hapse atıldı.</a:t>
            </a:r>
            <a:r xmlns:a="http://schemas.openxmlformats.org/drawingml/2006/main">
              <a:rPr lang="t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Ancak hapishanede bile Tanrı'nın önünde adil olmaya çalıştı. Tanrı Yusuf'u unutmadı ve Tanrı'nın onun için muhteşem planları vardı.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Yusuf'tan nefret edildi ve kendi kardeşleri tarafından köle olarak satıldı. O da asılsız bir suçlamayla cezaevine konuldu.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Ancak o, Allah'a güvendi ve daha fazla günah işlememeye çalıştı.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Bazı zorluklarla karşılaşabiliriz.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Hiçbir günah işlemeyelim ve dualarımızı seve seve dinleyen babamız Allah'tan yardım isteyelim.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/>
              <a:t>Tanrı mı?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Babamız Tanrımız..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Baba Tanrımızın zor zamanlarda bile bizim için muhteşem planları var.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Yakup on iki oğlundan yalnızca Yusuf'a neyi verdi?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oyuncaklar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İncil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zengin güzelliğe sahip kumaş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zengin güzelliğe sahip kumaş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Adem ve Havva, Allah'ın yaratıkları arasında en iyi yaratıklardı.</a:t>
            </a:r>
          </a:p>
          <a:p>
            <a:r xmlns:a="http://schemas.openxmlformats.org/drawingml/2006/main">
              <a:rPr lang="t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Çünkü onlar Tanrı'nın benzerliğine göre yaratıldılar.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"Gelin, onu öldürüp şu sarnıçlardan birine atalım.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ve onu vahşi bir hayvanın yediğini söylüyorlar.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Sonra onun hayallerinden ne çıkacağını göreceğiz."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(Yaratılış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13 Tanrı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400"/>
              <a:t>Joseph Mısır'da Başbakan oldu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/>
              <a:t>Bunun üzerine Firavun Yusuf'a, "Bütün Mısır diyarının başına seni sorumlu tutuyorum" dedi.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Mısır kralı Firavun bir rüya gördü. 7 şişman inek ve ardından 7 çirkin inek çıktı. 7 çirkin inek 7 şişman ineği yedi. Çok tuhaf bir rüyaydı.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Sarayda kimse onun rüyasını yorumlayamadı. Yusuf'un yardım ettiği baş saki, onu kralla tanıştırdı.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 Yusuf'a bilgelik verdi. Böylece rüyanın manasını yorumlayıp krala anlatabildi.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Firavun o kadar duygulandı ki, tutuklu olan Yusuf'u ülkenin en yüksek ikinci makamına atadı.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Mısır'ın başbakanı oldu ve Tanrı'nın kendisine verdiği bilgelikle ülkeyi iyi bir şekilde yönetti.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/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Tanrı'nın Yusuf için harika planları vardı.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Bazı zorluklarla karşılaştığımızda da hayal kırıklığına uğramamalıyız,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ama Allah'ın bizim için muhteşem planlarını beklemeli ve Allah'a inanmalıyız..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/>
              <a:t>Tanrı mı?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Allah kendi iradesine göre yapar.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Alçaklar yüceltilecek, yüceler alçaltılacak.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Tanrı adama şöyle dedi:</a:t>
            </a:r>
            <a:r xmlns:a="http://schemas.openxmlformats.org/drawingml/2006/main">
              <a:rPr lang="t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“Bahçedeki herhangi bir ağacın meyvesini yemekte özgürsün; ama </a:t>
            </a:r>
            <a:r xmlns:a="http://schemas.openxmlformats.org/drawingml/2006/main">
              <a:rPr lang="tr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iyiyi ve kötüyü bilme ağacından yemeyeceksin; çünkü ondan yediğinde kesinlikle ölürsün </a:t>
            </a:r>
            <a:r xmlns:a="http://schemas.openxmlformats.org/drawingml/2006/main">
              <a:rPr lang="t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Firavun'un rüyasında hangi hayvanlar ortaya çıktı?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köpek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inek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/>
              <a:t>Bunun üzerine Firavun Yusuf'a şöyle dedi: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/>
              <a:t>“Bu vesileyle seni tüm Mısır diyarının sorumlusu olarak atadım.”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HAYIR.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Tanrının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400"/>
              <a:t>Joseph Kardeşleriyle Yeniden Buluştu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Yusuf kardeşlerini tanıdığı halde onlar onu tanımadılar.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Firavun, Yusuf'u Mısır'a başbakan olarak atadı. Yusuf 7 yıl boyunca şiddetli kıtlığı akıllıca kontrol etti.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Ancak Kenan'da kıtlık nedeniyle tahıl yoktu. Yiyecek bir miktar tahıl almak için Mısır'a gitmeleri gerekiyordu. Yusuf'un kardeşleri de yiyecek satın almak için Mısır'a gittiler.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kardeşlerini tanıdığı halde onlar onu tanımadılar.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Joseph onlara kim olduğunu söyledi. Ona bakarken irkildiler ve ondan korktular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Yusuf, Tanrı'nın onu neden Mısır'a gönderdiğini anladı. Kardeşlerini bağışladı ve tüm ailesini Mısır'a götürüp güven içinde onlara baktı.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Yusuf, kendisine kötü davranan kardeşlerini bağışladı ve onları Tanrı'nın isteğine uygun olarak sevdi.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Ailemizi ve arkadaşlarımızı affetmeli ve onları sevmeliyiz.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Ancak yılan kılığına giren Şeytan, Havva'yı ayartmaya başladı.</a:t>
            </a:r>
          </a:p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Sonunda Havva meyveyi yedi.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/>
              <a:t>Tanrı mı?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Bizi affeder ve sever.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Yusuf hangi ülkenin başbakanı oldu?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Mısır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İsrail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Mısır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Yusuf kardeşlerini tanıdığı halde onlar onu tanımadılar.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Tanrı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400"/>
              <a:t>Sudan Kurtulan Çocuk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Çocuk büyüyünce onu Firavun'un kızının yanına götürdü ve o da onun oğlu oldu. "Onu sudan çıkardım" diyerek ona Musa adını verdi.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Çıkış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Mısır Kralı Firavun, İsrailoğullarının yeni doğan erkek çocuklarının Nil Nehri'ne atılıp öldürülmesini emretti.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Musa'nın annesi Yokebed'in, oğlunun Nil Nehri'ne götürülmesine izin vermekten başka seçeneği yoktu.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sırada Mısır prensesi nehirde yıkanırken bebeği görmüş. Çocuğu büyütmeyi düşünüyordu.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Kız kardeşi, prensesin bebeği sepetten çıkardığını gördü. Erkek çocuğunu emzirmesi için gerçek annesi Yokebed'i tanıştırdı.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Çocuk büyüyünce prensesin oğlu olması için yanına götürüldü. Ona Musa adını verdi ve şöyle dedi: “Onu sudan çıkardım. Musa Mısır'da büyüdü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Havva da Adem'e bir tane daha verdi.</a:t>
            </a:r>
          </a:p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Adem de onu yedi.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Musa'yı kurtardı.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bizi şaşırtıcı bilgeliği ve gücüyle (sağlamlığıyla) kurtardı.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Allah'ın planlarının her zaman benimkinden daha büyük ve mükemmel olduğuna inanalım.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/>
              <a:t>Tanrı kimdir?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O, her türlü engele rağmen iradesini yerine getiren Yüce Allah'tır.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Suya kapılan çocuğa ne oldu?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Boğuldu ve balıklar tarafından yenildi.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Kuşlar çocuğu kurtardı.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 çocuğu gökten kurtardı.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Mısır Prensesi onu gördü ve kurtardı.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Mısır Prensesi onu gördü ve kurtardı.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Çocuk büyüyünce onu Firavun'un kızının yanına götürdü ve o da onun oğlu oldu. "Onu sudan çıkardım" diyerek ona Musa adını verdi.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Çıkış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Tanrı'yı dinlemedikleri için Tanrı onları Aden'den kovdu.</a:t>
            </a:r>
          </a:p>
          <a:p>
            <a:r xmlns:a="http://schemas.openxmlformats.org/drawingml/2006/main">
              <a:rPr lang="t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 andan itibaren Sin dünyaya geldi.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/>
              <a:t>Bugünkü </a:t>
            </a:r>
            <a:r xmlns:a="http://schemas.openxmlformats.org/drawingml/2006/main">
              <a:rPr lang="tr" altLang="ko-KR" sz="2800" b="1"/>
              <a:t>Ders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Günah dünyaya geldi çünkü Adem ve Havva Tanrı'nın emrine itaat etmediler.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Tanrı'nın sözüne uyuyor muyum?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Eğer Tanrı'ya inanıyorsam, Tanrı'nın sözüne itaat etmeliyim.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/>
              <a:t>Tanrı mı?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İtaatsizlikten hoşlanmaz.</a:t>
            </a:r>
          </a:p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O'nun sözüne uyan kişiyi kutsar.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4000"/>
              <a:t>Bugünün</a:t>
            </a:r>
            <a:r xmlns:a="http://schemas.openxmlformats.org/drawingml/2006/main">
              <a:rPr lang="tr" altLang="en-US" sz="4000"/>
              <a:t> </a:t>
            </a:r>
            <a:r xmlns:a="http://schemas.openxmlformats.org/drawingml/2006/main">
              <a:rPr lang="tr" altLang="ko-KR" sz="4000"/>
              <a:t>Kelime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Başlangıçta Tanrı yarattı</a:t>
            </a:r>
          </a:p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gökler ve yer.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Tanrı insanlığa ne yemeyin dedi?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meyve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sebze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dk1"/>
                </a:solidFill>
              </a:rPr>
              <a:t>iyilik ve kötülük bilgisinin meyvesi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iyilik ve kötülük bilgisinin meyvesi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insanı kendi benzerliğinde yarattı, onu Tanrı'nın benzerliğinde yarattı;</a:t>
            </a:r>
          </a:p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onları erkek ve dişi olarak yarattı.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Tanrı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/>
              <a:t>Nuh Yüksek Dağda Büyük bir Gemi (Gemi) yaptı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/>
              <a:t>Bugünün</a:t>
            </a:r>
            <a:r xmlns:a="http://schemas.openxmlformats.org/drawingml/2006/main">
              <a:rPr lang="tr" altLang="en-US" sz="4000"/>
              <a:t> </a:t>
            </a:r>
            <a:r xmlns:a="http://schemas.openxmlformats.org/drawingml/2006/main">
              <a:rPr lang="tr" altLang="ko-KR" sz="4000"/>
              <a:t>Kelime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RAB Nuh'a şöyle dedi: "Sen ve bütün ailen gemiye binin, çünkü bu nesilde sizi doğru buldum.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(Yaratılış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 yeryüzündeki tüm insanların yollarını bozduğunu gördü. Tanrı Nuh'a şöyle dedi: "Hem insanları hem de dünyayı yok edeceğim. Dağda büyük bir gemi yapın!“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Nuh, Tanrı'nın kendisine emrettiği gibi dağda bir gemi yapmaya başladı. İnsanlar onun deli olduğunu düşünüyordu.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Nuh, Allah'ın emrettiği gibi, Nuh'un 8 aile üyesiyle birlikte her türlü canlının gemiye alınmasına izin verdi.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Allah'ın dediği gibi 40 gün boyunca yağmur yeryüzüne yağmaya devam etti.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Sonunda yeryüzü sularla kaplandı. Yeryüzünde hareket eden her canlı öldü. Geriye yalnızca Nuh ve onunla birlikte gemide bulunanlar kalmıştı.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İnsanlar kendilerine büyük bir tufandan kurtulma şansı veren Nuh'u dinlemediler.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Sadece Noah'ın deli olduğunu söylediler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Sevindirici haberi arkadaşlarınıza ilettiğinizde sizi iyi dinlemeyebilirler.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Ama sonunda Tanrı'nın sözünün doğru olduğunu anlayacaklar.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Başlangıçta karanlık yüzeydeydi.</a:t>
            </a:r>
          </a:p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İnsan yoktu, ışık yoktu. Hiçbir şey yoktu.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/>
              <a:t>Tanrı 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günahtan nefret eder ve günahı yargılar.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/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Tanrı Nuh'a ne yapmasını söyledi?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dk1"/>
                </a:solidFill>
              </a:rPr>
              <a:t>Bir Gemi (Bir Gemi)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Araba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Ev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Bisiklet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Bir Gemi (Bir Gemi)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/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RAB Nuh'a şöyle dedi: "Sen ve bütün ailen gemiye binin, çünkü bu nesilde sizi doğru buldum.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Tanrı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/>
              <a:t>Gökkuşağı Tanrının Antlaşmasıydı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600">
                <a:solidFill>
                  <a:srgbClr val="FF0000"/>
                </a:solidFill>
              </a:rPr>
              <a:t>Bugünün</a:t>
            </a: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r" altLang="ko-KR" sz="3600">
                <a:solidFill>
                  <a:srgbClr val="FF0000"/>
                </a:solidFill>
              </a:rPr>
              <a:t>Kelime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zaman bulutların arasında gökkuşağı görünse, onu göreceğim ve Tanrı ile yeryüzündeki her tür canlı yaratık arasındaki sonsuz antlaşmayı hatırlayacağım."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Tüm canlılar yok olmuş, geriye sadece Nuh ve onunla birlikte gemide bulunanlar kalmıştı.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Yağmur 40 gün boyunca yeryüzüne yağmaya devam etti.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Yağmur durduktan sonra Nuh bir güvercin gönderdi.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Güvercin gagasında taze zeytin yaprağıyla ona döndü. Nuh şunu biliyordu: “Su yeryüzünden çekildi!”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ailesiyle birlikte dışarı çıktı ve Tanrı'ya tapındı. “Bize yeni bir dünya verdiğin için Tanrıya şükürler olsun.”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 ona antlaşmanın ve bereketin işareti olarak gökkuşağını gösterdi. “Yeni dünyada mutlu yaşayın!”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 “Işık olsun” dedi.</a:t>
            </a:r>
          </a:p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 ışık vardı.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Tanrı Nuh'u ve ailesini kurtardı.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Tanrı onları kutsayacağını ve onlar aracılığıyla yeni bir dünya yaratacağını vaat etti.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Tanrı bizi İsa aracılığıyla da kurtardı.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Tanrı'nın yeni dünyasını bizim aracılığımızla yaratacağına inanmalıyız.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/>
              <a:t>Yahve Tanrı mı?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Yahve Tanrım..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Yahve Tanrı, Kendisine inandığımızda sevgili çocuklarını bolca kurtaran ve kutsayan Babamızdır.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/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Nuh dünyanın kuruduğunu görmek için ne gönderdi?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Kartal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Serçe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dk1"/>
                </a:solidFill>
              </a:rPr>
              <a:t>Güvercin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Ördek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Güvercin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600"/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zaman bulutların arasında gökkuşağı görünse, onu göreceğim ve Tanrı ile yeryüzündeki her tür canlı yaratık arasındaki sonsuz antlaşmayı hatırlayacağım."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Numara 5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Kelime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ile ilgili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Tanrı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600"/>
              <a:t>İnşa eden insanlar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3600"/>
              <a:t>Babil Kulesi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 yüzden ona Babil denildi; çünkü orada RAB kafa karıştırdı</a:t>
            </a:r>
          </a:p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tüm dünyanın dili. RAB onları oradan dağıttı</a:t>
            </a:r>
          </a:p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tüm dünyanın yüzünde.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İnsanlar Tanrı'dan daha büyük ve daha ünlü olmak istiyorlardı. Böylece yüksek bir kule inşa etmeye başladılar.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Böylece kuleyi hep birlikte inşa ediyorlardı.</a:t>
            </a:r>
          </a:p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“Kendimizi dünyaya gösterelim. Biz çok harikayız!”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Ancak Allah onların kibirlerini görünce, birbirlerini anlamamaları için dillerini karıştırdı.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Birbirlerini anlayamadıkları için birlikte çalışamıyorlardı. Sonunda yeryüzüne dağıldılar. Şu ana kadar dünya dilleri birbirinden farklıdır.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İlk gün Tanrı ışığı karanlıktan ayırdı. Altı gün boyunca bütün dünyayı yarattı.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r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r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r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r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r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r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/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İnsanlar Tanrı'dan daha büyük ve daha yüksek olmak isterler.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 akla “kibir” denir.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'kibirden' nefret eder.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Kibrin zıttı 'tevazu'dur.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Tanrı'yı memnun etmek için O'nun önünde 'alçakgönüllü' olmalıyız.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ko-KR" sz="3200"/>
              <a:t>Yahve Tanrı mı?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Yahve Tanrım..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Tanrı bizden daha büyük ve daha bilgedir.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Tüm bilgeliğimizi bir araya getirsek bile Tanrı'dan daha bilge olamayız.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Kuleyi neden bitiremediler?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Onlar yaptıklarında Tanrı tufana neden oldu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Tanrı, onlar bunu yaparken bir ateşin çıkmasını sağladı.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Onlar yaptıklarında Tanrı depremi yarattı.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dk1"/>
                </a:solidFill>
              </a:rPr>
              <a:t>Allah, bunu yaptıklarında birbirlerini anlamamalarını sağladı.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Allah, bunu yaptıklarında birbirlerini anlamamalarını sağladı.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</a:t>
            </a:r>
            <a:r xmlns:a="http://schemas.openxmlformats.org/drawingml/2006/main">
              <a:rPr lang="t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Kelime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 yüzden ona Babil denildi; çünkü orada RAB kafa karıştırdı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tüm dünyanın dili. RAB onları oradan dağıttı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tüm dünyanın yüzünde.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Tanrı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400"/>
              <a:t>Tanrı İbrahim'i çağırdı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RAB Avram'a şöyle demişti: "Ülkeni, halkını ve halkını bırak.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babanın evine git ve sana göstereceğim ülkeye git.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Keldanilerin Ur'u putlara tapan şehirdi.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orada doğdu ve yaşadı.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Rab Tanrı ona, "Ülkeni terk et, ben de seni kutsayacağım" demişti.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nereye gideceğini bilmese de Tanrı'nın sözüne itaat etti ve Rab'bin kendisine söylediği gibi oradan ayrıldı.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Yolculuk sırasında pek çok zorluğa maruz kaldı ama Tanrı onu sağ salim korudu.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Yerde, denizde ve gökte her türlü hayvan ve bitki, kuş ve balık doludur. Tanrı yaptığı her şeye baktı ve şöyle dedi: “Çok güzel!”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Sonunda İbrahim Kenan ülkesine vardı. Orada yaşadı. "Teşekkürler Tanrım."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</a:t>
            </a:r>
            <a:r xmlns:a="http://schemas.openxmlformats.org/drawingml/2006/main">
              <a:rPr lang="t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Ders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İbrahim, Tanrı'nın sözüne uyarak memleketinden ayrıldı.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Bunun gibi biz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Allah'a inanmalı ve O'nun sözüne itaat etmelidir.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Her zaman Tanrı'nın sözüne itaat etme arzusuna sahip olmalıyız.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/>
              <a:t>Yahweh Tanrı mı?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Yahveh</a:t>
            </a:r>
            <a:r xmlns:a="http://schemas.openxmlformats.org/drawingml/2006/main">
              <a:rPr lang="tr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O, ne pahasına olursa olsun sözünü tutan Babamızdır.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nerede doğdu?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②Harran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İsrail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dk1"/>
                </a:solidFill>
              </a:rPr>
              <a:t>Keldanilerin Ur'u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Keldanilerin Ur'u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</a:t>
            </a:r>
            <a:r xmlns:a="http://schemas.openxmlformats.org/drawingml/2006/main">
              <a:rPr lang="t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Kelime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Rab Tanrı Avram'a şöyle demişti: "Ülkeni, halkını ve babanın evini bırak, sana göstereceğim ülkeye git."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7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4400"/>
              <a:t>Vaat Edilen Oğul İshak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</a:t>
            </a:r>
            <a:r xmlns:a="http://schemas.openxmlformats.org/drawingml/2006/main">
              <a:rPr lang="t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Kelime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İbrahim, oğlu İshak doğduğunda yüz yaşındaydı.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Tanrı İbrahim'e, ona gece gökyüzündeki yıldızlar kadar çocuk vereceğine söz verdi.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Ancak 100 yaşına gelene kadar çocuğu olmadı.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Tanrı İbrahim'i gece dışarı çıkardı.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"Gökyüzüne bakın. Yıldızları sayabilir misin?”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 ona bu güzel toprakları da vereceğini vaat etti.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3600"/>
              <a:t>Bugünkü </a:t>
            </a:r>
            <a:r xmlns:a="http://schemas.openxmlformats.org/drawingml/2006/main">
              <a:rPr lang="tr" altLang="ko-KR" sz="4000"/>
              <a:t>Ders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Dünyayı kim yarattı?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 dünyayı yarattı.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Dünyayı kim düzenli tutuyor?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 dünyanın düzenini korur.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Dünya kendi kendine yapılmadı.</a:t>
            </a:r>
          </a:p>
          <a:p>
            <a:pPr xmlns:a="http://schemas.openxmlformats.org/drawingml/2006/main" algn="ct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Dünya kendi başına hareket ettirilemez.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Tanrı'nın tüm dünyayı yarattığını ve hala onların üzerinde kontrol sahibi olduğunu unutmamalıyız.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“Çocuklarınız gökyüzündeki yıldızlar ve deniz kıyısındaki kumlar kadar çok olacak.” İbrahim, Rab'bin vaadine inandı.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Tanrı sözünü tuttu. Sara İbrahim'e bir oğul doğurdu. İbrahim </a:t>
            </a:r>
            <a:r xmlns:a="http://schemas.openxmlformats.org/drawingml/2006/main">
              <a:rPr lang="tr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sevinç </a:t>
            </a:r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anlamına gelen </a:t>
            </a:r>
            <a:r xmlns:a="http://schemas.openxmlformats.org/drawingml/2006/main">
              <a:rPr lang="tr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İshak </a:t>
            </a:r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adını verdi </a:t>
            </a:r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</a:t>
            </a:r>
            <a:r xmlns:a="http://schemas.openxmlformats.org/drawingml/2006/main">
              <a:rPr lang="t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Ders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kendisine imkansız görünse de Tanrı'nın vaadine gerçekten inanıyordu.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Tanrı, İbrahim'in imanını görünce çok sevindi. Tanrı ona vaat edilen oğul İshak'ı verdi.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Bizim için imkânsız gibi görünse de Allah vaadini mutlaka yerine getirecektir.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/>
              <a:t>Tanrı…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Yüce (her şeye gücü yeten)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İshak'ı doğurduğunda kaç yaşındaydı?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İbrahim, oğlu İshak doğduğunda yüz yaşındaydı.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(Yaratılış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Sayı 8 Tanrı'nın Sözü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900"/>
              <a:t>İbrahim İshak'ı Tanrı'ya sundu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Sonra Tanrı şöyle dedi: "Oğlunu, sevdiğin biricik oğlun İshak'ı yanına al,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ve Moriah bölgesine gidin. Onu orada yakmalık sunu olarak kurban edin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sana anlatacağım dağlardan birinde.”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Tanrı İbrahim'e şöyle dedi: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“Bana biricik oğlunu yakmalık sunu olarak sun.”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İshak'ı o kadar çok seviyordu ki, Tanrı'dan haber alınca çok sertleşti. Ama Tanrı'ya itaat etmeye karar verdi.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altLang="ko-KR" sz="3200"/>
              <a:t>Tanrı Kim?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O...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ben dahil tüm dünyayı yaratan yaratıcı.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İshak'ı bağlayıp sunağın üzerine yatırdı ve onu öldürmeye çalıştı. Tam o anda,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“İbrahim, İbrahim, onu öldürmeyin. Ona hiçbir şey yapma. Artık Tanrı'dan korktuğunuzu ve sevdiğinizi biliyorum.” Bu, Tanrı'nın İbrahim'e yaptığı sınavdı.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"Teşekkürler Tanrım!" Tanrı İbrahim'in imanını memnuniyetle kabul etti. Allah onu tüm müminlerin atası kıldı.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/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İbrahim İshak'ı çok seviyordu ama onun için Tanrı'nın Sözüne itaat etmek daha önemliydi.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Tanrıyı her şeyden ve dünyadaki herkesten daha çok sevmeliyim.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/>
              <a:t>Tanrı mı?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İmtihanla imanımızı güçlendiren babamız.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/>
              <a:t>Bugünün</a:t>
            </a:r>
            <a:r xmlns:a="http://schemas.openxmlformats.org/drawingml/2006/main">
              <a:rPr lang="tr" altLang="en-US" sz="4000"/>
              <a:t> </a:t>
            </a:r>
            <a:r xmlns:a="http://schemas.openxmlformats.org/drawingml/2006/main">
              <a:rPr lang="tr" altLang="ko-KR" sz="4000"/>
              <a:t>Sınav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Tanrı İbrahim'e yakmalık sunu olarak ne sunmasını söyledi?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dk1"/>
                </a:solidFill>
              </a:rPr>
              <a:t>Oğlum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Karısı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Köpek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Koyun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Oğlum</a:t>
            </a: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Sonra Tanrı şöyle dedi: "Oğlunu, sevdiğin biricik oğlun İshak'ı yanına al,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ve Moriah bölgesine gidin. Onu orada yakmalık sunu olarak kurban edin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sana anlatacağım dağlardan birinde.”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Kelime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ile ilgili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Tanrı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400"/>
              <a:t>Isaac kavga etmedi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Oradan geçip başka bir kuyu kazdı, kimse bu konuda tartışmadı.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Oraya Rehobot adını verdi ve şöyle dedi: "Şimdi RAB bize yer verdi.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ve bu topraklarda gelişeceğiz."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kuyular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vardı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 yüzden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önemli,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Çünkü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Onlar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abilir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elde etmek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taze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çölde. İshak'a kuyular babasına miras kalmıştı.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Testi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dünyayı neyle yarattı?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toz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kelime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kelime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Ancak Filistliler onu kıskanıyordu. Böylece kuyuları toprakla doldurdular.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Ancak Isaac onlarla tartışmadı. Uzaklaştı ve kuyuyu kazdı. Bir tatlı su kuyusu keşfetti.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 sırada diğer insanlar kuyuyu İshak'ın elinden aldılar. Ancak onlarla da kavga etmedi.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Tanrı İshak'ı kutsadı. Tekrar bir kuyu daha kazdı. Allah ona oradan tatlı su verdi. İshak bir sunak yaptı ve şükran sunusu sundu.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dersi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İshak, kuyularını elinden alanlarla kavga etmedi.</a:t>
            </a:r>
            <a:r xmlns:a="http://schemas.openxmlformats.org/drawingml/2006/main">
              <a:rPr lang="t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Tanrı İshak'ı kutsadı.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Ayrıca başkalarıyla kavga etmememiz gerekiyor.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Başkalarını sevmeli ve affetmeliyiz.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200"/>
              <a:t>Tanrı mı?</a:t>
            </a:r>
            <a:r xmlns:a="http://schemas.openxmlformats.org/drawingml/2006/main">
              <a:rPr lang="t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rgbClr val="c00000"/>
                </a:solidFill>
              </a:rPr>
              <a:t>Tanrı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Başkalarıyla tartışanlardan nefret eder.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Birbirini sevenleri sever.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sınavı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Isaac ne yüzünden zor zamanlar geçirdi?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ev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kuzu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chemeClr val="dk1"/>
                </a:solidFill>
              </a:rPr>
              <a:t>peki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r" altLang="ko-KR" sz="2800">
                <a:solidFill>
                  <a:srgbClr val="ff0000"/>
                </a:solidFill>
              </a:rPr>
              <a:t>peki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Oradan geçip başka bir kuyu kazdı, kimse bu konuda tartışmadı.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Oraya Rehobot adını verdi ve şöyle dedi: "Şimdi RAB bize yer verdi.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ve bu topraklarda gelişeceğiz."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Yaratılış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t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Kelime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ile ilgili</a:t>
            </a:r>
            <a:r xmlns:a="http://schemas.openxmlformats.org/drawingml/2006/main">
              <a:rPr lang="t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Tanrı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/>
              <a:t>Esav doğuştan hakkını sattı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3600"/>
              <a:t>bir kase kırmızı güveç için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r" altLang="ko-KR" sz="4000">
                <a:solidFill>
                  <a:srgbClr val="ff0000"/>
                </a:solidFill>
              </a:rPr>
              <a:t>Bugünün Sözü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Sonra Yakup Esav'a biraz ekmek ve biraz mercimek yahnisi verdi.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Yedi, içti, sonra kalkıp gitti.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Bu nedenle Esav doğuştan gelen hakkını küçümsedi.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r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r" altLang="ko-KR" sz="2800">
                <a:solidFill>
                  <a:schemeClr val="bg1">
                    <a:lumMod val="50000"/>
                  </a:schemeClr>
                </a:solidFill>
              </a:rPr>
              <a:t>Yaratılış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