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t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HAYIR.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4000"/>
              <a:t>David'in İyi Arkadaşı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Davut'a ne vermedi?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kılıç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kalkan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kıyafetler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kalkan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40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Kraliçe Esther'in cesareti.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Bunun üzerine kral, "Ne var Kraliçe Ester? İsteğin nedir? Krallığın yarısı bile sana verilecek." diye sordu.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Bilge Yahudi kadın Ester'in Pers kraliçesi olduğu dönemdi. Ancak Haman, kralın yasasını kullanarak Yahudileri yok etmeyi planladı.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'Kral tarafından çağrılmadan kralın yanına gidersem öldürülebilirim' diye düşündü. Ancak kanuna aykırı olmasına rağmen halkının kurtarılmasını istemek için krala gitmeye karar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Fakat Kraliçe Ester'i avluda görünce çok sevindi ve şöyle dedi: "İsteğiniz nedir? Onu sana vereceğim."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Haman'ın Yahudileri yok etme planı kral tarafından açığa çıkarıldı. Sonuç olarak kral ondan nefret etti ve öldürüldü.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“Bizi koruduğunuz için teşekkür ederiz Tanrım!” Kraliçe Ester'in cesareti sayesinde Yahudiler korundu.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 öldürülecek olsa da halkını kurtarması için Tanrı'ya cesaretle dua etti.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Tanrı, harika bilgeliği ve gücüyle Ester'in duası aracılığıyla Yahudileri krizden kurtardı.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Günlük yaşamımızda Tanrı'nın muhteşem yardımına ve kurtuluşuna inanalım ve bekleyelim.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Halkını sonuna kadar koruyan ve onlara yardım eden Allah'tır.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beni dünyanın sonuna kadar tutuyor ve yardım ediyor.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Çağrılmadan krala yaklaşan Ester'e ne oldu?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Ölüm cezasına çarptırılacaktı.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Dışarıya sürüldü.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Kralla tanışamadı.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Krala istediğini söyleyebilirdi.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Krala istediğini söyleyebilirdi.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Davut, Saul'la konuşmayı bitirdikten sonra Yonatan, Davut'la ruhen bir oldu ve onu kendisi gibi sevdi.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1Samuel 18: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Bunun üzerine kral, "Ne var Kraliçe Ester? İsteğin nedir? Krallığın yarısı bile sana verilecek." diye sordu.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41 Tanrı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400"/>
              <a:t>Tanrı tarafından kutsanan Eyüp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diyarında adı Eyüp olan bir adam yaşardı. Bu adam suçsuz ve dürüsttü; Tanrı'dan korkuyordu ve kötülükten kaçınıyordu.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Doğu topraklarının Uz diyarında yaşayan Eyüp, en zenginiydi. Tanrı'dan korkuyordu, suçsuzdu ve dürüsttü.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“Eyüp'ü kutsadığın için senden korktu! Eyüp Tanrı'dan boşuna mı korkuyor?” Şeytan Eyüp'ü sınamak için plan yaptı.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Şeytan bir gecede her şeyini, çocuklarını ve tüm mal varlığını elinden aldı. Dünyanın en sefil adamı oldu.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Karısı, "Allah'a lanet et, öl!" diyerek yanından ayrıldı. Eyüp'ün arkadaşları gelip onu suçladılar ama Eyüp her zamanki gibi Tanrı'ya güvendi.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Sefalet ve acıların yaşandığı dönemlerdi. Ancak Eyüp bu sınavı atlattı ve Tanrı ona eskisinden çok daha büyük bir bereket verdi. Her zamankinden daha fazla Tanrı'dan korkan bir adam oldu.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Eyüp dürüst bir adam olmasına rağmen Şeytan ona sıkıntı verdi.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Eyüp, zorluklara rağmen Tanrı'ya inandı ve Tanrı'ya karşı sabırlıydı.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 zorluklar başımıza gelebilir.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zaman Allah'a inanmalı ve Allah'a sabretmeliyiz.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tektir</a:t>
            </a: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bizi kendi iradesine göre zengin veya fakir yapabilecek olan.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32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Bilgeliği Hediye Olarak Alan Süleyman.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Eyüp ile ilgili hangisi yanlıştır?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Zengindi.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Doğu topraklarında yaşıyordu.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bir kraldı.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Tanrı'dan korkuyordu.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O bir kraldı.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diyarında adı Eyüp olan bir adam yaşardı. Bu adam suçsuz ve dürüsttü; Tanrı'dan korkuyordu ve kötülükten kaçınıyordu.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HAYIR. 42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Daniel, King'in yemeğini yemeyi reddetti.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Fakat Daniel, kraliyet yemeği ve şarabıyla kendisini kirletmemeye karar verdi ve kendisini bu şekilde kirletmemek için baş memurdan izin istedi.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ve üç arkadaşı tutuklu olarak Babil'e getirildi. Kral, görevlilerine onlara kralın yiyeceğini ve şarabını vermeyi öğretmelerini emretti.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“Tanrı'nın kanununun yasakladığı yiyecekleri yememek istiyoruz!” Daniel ve üç arkadaşı, kendilerini bu şekilde kirletmemek için baş yetkiliden izin istedi.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ve üç arkadaşı, Idol'e sunulan yiyecekleri yemek yerine sebze ve su yediler. Tanrı onlara değer verdi ve onlara daha fazla bilgelik verdi.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"Ne kadar akıllılar!" Kral, onların kraliyet yemeğini yiyen diğer genç erkeklerden daha sağlıklı ve daha akıllı görünmelerine şaşırmaktan kendini alamadı.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 zamandan beri Daniel ve üç arkadaşı Babil'deki önemli şeylerin sorumluluğunu üstlendiler ve kendilerini Tanrı'nın önünde kutsal tuttular.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ve üç arkadaşı, mahkumların durumunda bile Tanrı'nın kanununu uygulamaya karar verdiler.</a:t>
            </a:r>
          </a:p>
          <a:p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Daha sonra kraliyet yemeğini yiyen diğer erkeklerden daha sağlıklı ve daha akıllı hale geldiler.</a:t>
            </a:r>
          </a:p>
          <a:p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Her ne şartta olursa olsun Allah'a itaat etmeliyiz.</a:t>
            </a:r>
          </a:p>
          <a:p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Allah'ı sevmekten daha önemli bir şey yoktur.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 Süleyman zenginlik ve bilgelik bakımından dünyanın diğer tüm krallarından daha büyüktü.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Tarihler 9: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DSÖ</a:t>
            </a:r>
            <a:r xmlns:a="http://schemas.openxmlformats.org/drawingml/2006/main">
              <a:rPr lang="tr" altLang="en-US" sz="3200"/>
              <a:t> </a:t>
            </a:r>
            <a:r xmlns:a="http://schemas.openxmlformats.org/drawingml/2006/main">
              <a:rPr lang="tr" altLang="ko-KR" sz="3200"/>
              <a:t>dır-dir</a:t>
            </a:r>
            <a:r xmlns:a="http://schemas.openxmlformats.org/drawingml/2006/main">
              <a:rPr lang="tr" altLang="en-US" sz="3200"/>
              <a:t> </a:t>
            </a:r>
            <a:r xmlns:a="http://schemas.openxmlformats.org/drawingml/2006/main">
              <a:rPr lang="tr" altLang="ko-KR" sz="3200"/>
              <a:t>Tanrı?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aynı anda her yerde bulunabilendir (her yerde bulunabilen). Ve O, her şeye kadirdir.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ve üç arkadaşı kralın yemeği yerine hangi yemeği yediler?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 ve sebzeler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kurabiye ve 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şehriye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pirinç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su ve sebzeler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Fakat Daniel, kraliyet yemeği ve şarabıyla kendisini kirletmemeye karar verdi ve kendisini bu şekilde kirletmemek için baş memurdan izin istedi.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43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Aslan İnindeki Daniel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 çok sevindi ve Daniel'in mağaradan çıkarılmasını emretti. Ve Daniel inden kaldırıldığında onda hiçbir yara bulunamadı; çünkü o, Tanrısına güvenmişti.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Babil'de esaret altına alınarak başbakan olan Daniel'den nefret eden insanlar vardı. Daniel'i öldürmek istediler.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''Kraldan başkasına boyun eğen herkes aslanın inine atılacaktır!' Daniel bunu bilmesine rağmen günde üç vakit dua etmeyi bırakmadı.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Böylece sonunda Daniel korkunç aslanın inine atıldı.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Kral ertesi sabah erkenden aslanın inine geldi ve şöyle sordu: 'Daniel! Güvende misin?' Aslında kral, Daniel'i çok sevdiği için Daniel'in ölmemesini istiyordu.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“Tanrının beni korumasına razıyım!” Daniel yaralanmadı. Kral ayrıca Daniel'in Tanrısını da övdü.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Süleyman, Kral Davut'tan sonra İsrail'in üçüncü kralı oldu.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Putlara boyun eğmeyen Daniel,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sonunda aslanın inine atıldı ama güvendeydi.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Daniel'in imanı nedeniyle Babil kralı da Tanrı'ya hamt etti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Yalnızca Allah'a ibadet etmeliyiz ve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putlara hizmet etmeyen imana mecburuz!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 tür bir inanç, diğer insanların Tanrı'ya inanmasını sağlayabilir.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 mı?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Allah birdir..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güvenilirdir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O'na gerçekten inananları ve O'na hizmet edenleri kim kurtarabilir?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Neden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öyleydi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aslanın inine mi atıldı?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Çünkü krala yalan söyledi.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Çünkü kralın putuna boyun eğmedi.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Çünkü kralı öldürecekti.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Çünkü Allah'a iyi ibadet etmedi.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Çünkü kralın putuna boyun eğmedi.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 çok sevindi ve Daniel'in mağaradan çıkarılmasını emretti. Ve Daniel inden kaldırıldığında onda hiçbir yara bulunamadı; çünkü o, Tanrısına güvenmişti.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44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Büyük balığın içindeki Yunus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Fakat RAB, Yunus'u yutması için büyük bir balık sağladı ve Yunus üç gün üç gece balığın içinde kaldı.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Tanrı Yunus'a göründü ve şöyle dedi:</a:t>
            </a:r>
          </a:p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“Büyük Ninova şehrine gidin ve ona karşı vaaz verin! Onları kötülüklerinden kurtaracağım.”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 Tanrı'ya itaat etmek istemedi. Yurt dışına çıktı ve Tanrı'dan kaçmak için Tarşiş'e doğru yola çıktı.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Ama Tanrı büyük bir rüzgar gönderdi ve hepsi ölecekti. Denizciler Yunus'u denize attılar. Büyük bir balık gelip onu yuttu.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 balığın içinde 3 gün boyunca işlediği günahlara tövbe 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“Bana halkıma iyi liderlik etme bilgeliğini ver.” Tanrı, Süleyman'ın bunu istemesinden memnundu. Böylece Tanrı ona Süleyman'ın istediğini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Balık onu kuru toprağa kustu. Ninova'ya gitti ve Tanrı'nın mesajını gönülsüzce onlara duyurdu.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Nineveliler, Tanrı'nın uyarısını duyunca tövbe ettiler ve Tanrı'nın lütfunu aradılar. Tanrı Ninova halkını affetti.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Yunus Tanrı'nın Sözüne itaatsizlik etti.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Ancak Tanrı, Yunus'u itaatsizlik etmesi için kullandı ve sonunda Ninovalıları kurtardı.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iradesinin benim düşündüğümden farklı olduğu zamanlar vardır.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Ama Allah'ın iradesi her zaman doğrudur.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Her zaman Allah'ın iradesine itaat etmeliyiz.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 Kim?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Günahlarından samimi olarak tövbe eden ve bağışlanma dileyenleri kurtaran Allah'tır.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Yunus 3 gün boyunca kimin karnındaydı?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Aslan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Köpek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Balık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Balık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Fakat RAB, Yunus'u yutması için büyük bir balık sağladı ve Yunus üç gün üç gece balığın içinde kaldı.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iki kadın, küçük bir bebekle Süleyman'ın yanına geldi. Bebeğin kraldan önce onun bebeği olduğu konusunda kavga ettiler.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Kral, "İki kadın çocuğun kendi çocuğu olduğunu iddia ettiği için çocuğu ikiye bölüp yarısını bire yarısını diğerine verin!" dedi.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kadın oğluna karşı şefkatle doluydu. Bunun üzerine şöyle dedi: “Yaşayan bebeği ona ver. Onu öldürmeyin!“ Bunu duyan Solomon, kadının gerçek annesi olduğuna karar verdi. King, “Bebeği ona ver. O gerçek bir anne!”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zenginlik ya da güç için değil, bilge bir yürek istedi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ülkesini yönetmek.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Sadece kendimiz için değil, başkalarına da hizmet etmek için Tanrı'ya dua etmeliyiz.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Davut, Saul'la konuşmayı bitirdikten sonra Yonatan, Davut'la ruhen bir oldu ve onu kendisi gibi sevdi.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1Samuel 18: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Bize dünyadan kazanamayacağınız bilgeliği verebilecek olan Tanrı'dır.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Tanrı'dan ne istedi?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yiyecek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zenginlik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sağlık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bilgelik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bilgelik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 Süleyman zenginlik ve bilgelik bakımından dünyanın diğer tüm krallarından daha büyüktü.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Tarihler 9: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33 Tanrı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Tanrı Adına Tapınak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RAB'bin adına bir tapınak, kendisi için de bir kraliyet sarayı yapılmasını emretti.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Tarihler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Süleyman, babası Davud'un emrettiği gibi Tanrı için bir tapınak inşa etmek istiyordu.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 yüzden yetenekli marangozlara tapınak için en iyi ağaçları getirmelerini emretti.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Tapınak için taşlar hazırladı. Usta ustalardan büyük, görkemli ve sağlam taşlar getirmelerini istedi.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Bazı ustalar Tanrı'nın tapınağını renkli giysiler ve altın ipliklerle süslediler.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tapınağı tamamlandığında Süleyman ve tüm İsrail adamları büyük bir sevinçle Tanrı'ya tapındılar.</a:t>
            </a:r>
            <a:r xmlns:a="http://schemas.openxmlformats.org/drawingml/2006/main">
              <a:rPr lang="t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“Ey Rabbim! Gel ve bizi burada yönet!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sarayda kalmaya başladı. Kral Saul'un oğlu Yonatan'la tanıştı.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ve halkı, Rab Tanrı için güzel bir tapınak inşa ederek Tanrı'ya olan sevgi dolu yüreklerini gösterdiler.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Kilise, Tanrı'yla buluştuğumuz ve Tanrı'ya olan sevgimizi gösterebileceğimiz bir yerdir.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Kilisemizi sevmeliyiz.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Allah, ibadet edenleri araştıran ve onlara bereket verendir.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sınavı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ve İsrail Tanrı'ya olan sevgilerini ifade etmek için ne yaptılar?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şehir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kutsal alan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kutsal alan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Süleyman RAB'bin adına bir tapınak, kendisi için de bir kraliyet sarayı yapılmasını emretti.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Tarihler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34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Ekmek ve Et Getiren Kuzgunlar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/>
              <a:t>Dereden içeceksin ve kuzgunlara seni orada beslemelerini emrettim.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Ahab adında, Tanrı'nın önünde çok kötü davranan bir kral vardı. İlyas peygamber Tanrı'nın sözünü Ahab'a iletti.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“Ülkede yağmur yağmayacak!” Bunun üzerine Ahab onu öldürmeye çalıştı. Tanrı onun Kral Ahab'tan saklanmasını sağladı.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İlyas, Tanrı'nın söylediği ülkeye kaçtı.</a:t>
            </a:r>
          </a:p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Ancak orada yiyecek yiyecek bulamadı.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kuzgunlara İlyas'ı orada beslemelerini emretti. Sabah ve akşam kuzgunlar ona ekmek ve et getirdiler, o da dereden su içti.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David'i çok sevdi. Yonatan Davut'la ruhen bir oldu.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İlyas, hayatını tehlikeye atarak Tanrı'nın sözüne itaat etti ve Tanrı'nın korumasına dair inanılmaz bir deneyim yaşadı.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Kötü kral Ahab, Tanrı'nın sözüne itaat etmekten hoşlanmazdı. Bu yüzden Tanrı'nın sözünü söyleyen Tanrı'nın peygamberi İlyas'ı öldürmeye çalıştı.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 Tanrı İlyas'ı inanılmaz bir şekilde korudu ve onunla ilgilendi!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İlyas gibi her durumda Tanrı'nın sözüne uymalı ve onu duyurmalıyız.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bizi mutlaka koruyacaktır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 Kim 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Allah, itaat edenleri ve sözlerini tutanları muhteşem bir şekilde koruyandır.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İlyas'a kim yiyecek bir şeyler getirdi?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kartal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ejderha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kuzgun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kuzgun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/>
              <a:t>Dereden içeceksin ve kuzgunlara seni orada beslemelerini emrettim.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35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Un ve sıvı yağ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4400"/>
              <a:t>kullanılmadı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Derhal Saydalı Sarefat'a git ve orada kal. Oradaki dul bir kadına sana yiyecek sağlaması için emir verdim.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Rab Tanrı'nın söylediği gibi İsrail'de yağmur yağmadı. Yani insanların yiyebileceği yiyecek yoktu.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Rab Tanrı İlyas'ı Sarefat'ta yaşayan dul bir kadına gönderdi.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İlyas, kendisine kalan bir avuç un ve biraz yağla kendisine ekmek yapmasını istedi.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Yonatan Davut'a kendi kılıcını ve okunu verdi. Bu, David'e gerçekten inandığı anlamına geliyordu.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İlyas'ın söylediğine göre, geçinmeye yetecek kadar unu ve yağı olmamasına rağmen biraz ekmek yapıp bunu önce İlyas'a verip kendilerine yaptı.</a:t>
            </a:r>
            <a:r xmlns:a="http://schemas.openxmlformats.org/drawingml/2006/main">
              <a:rPr lang="t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Sonra şaşırtıcı bir şekilde un kavanozu ve yağ testisi ortaya çıktı.</a:t>
            </a:r>
            <a:r xmlns:a="http://schemas.openxmlformats.org/drawingml/2006/main">
              <a:rPr lang="t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tükenmedi.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oğlu öldü. Ama Rab Tanrı çocuğun hayatının ona geri dönmesine ve yaşamasına izin verdi. Tanrı'ya yücelik verdi.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Dul kadın biraz un ve yağ teklif etti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tanrıya.</a:t>
            </a:r>
            <a:r xmlns:a="http://schemas.openxmlformats.org/drawingml/2006/main">
              <a:rPr lang="t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Sonra pek çok nimet aldı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hayal gücünün ötesinde.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Bazen öyle bir an gelir ki, Tanrı'ya önemli bir şey vermemiz gerekir.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Sonra Tanrı bu sunu ve kurban aracılığıyla bizi çok bereketler.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 Kim?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bize yaşamamız için ihtiyaç duyduğumuz her şeyi (yiyecek, giyecek, ev vb.) sağlayan kişidir.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 İlyas'a kime gitmesini söyledi?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rahip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dul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Derhal Saydalı Sarefat'a git ve orada kal. Oradaki dul bir kadına sana yiyecek sağlaması için emir verdim.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36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400"/>
              <a:t>Ateş Gökten Düştü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Bunun üzerine RAB'bin ateşi düşerek kurbanı, odunları, taşları ve toprağı yaktı, hendekteki suyu da yaladı.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İlyas'ı İsrail'in kötü kralı Ahab'a gönderdi. “Gerçek Tanrının kim olduğunu öğreneceksin!”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İlyas, putlara tapan 850 sahte peygambere karşı savaştı. “Ateşle cevap veren tanrı gerçek Tanrıdır!”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Yonatan değerli giysilerini Davut'a verdi. Jonathan'ın David'e olan derin dostluğunu gösteriyordu.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peygamber tanrılarının adını anarak sunağın etrafında dans ettiler ama ateşe tepki gelmedi.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Sıra İlyas'a gelmişti. İlyas cennete doğru dua etti. Daha sonra Tanrı'nın ateşi düştü ve sunaktaki kurbanı yaktı.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“Yehova gerçek Tanrıdır!” İsrail halkı günahlarından tövbe etti ve Tanrı'yı yüceltti.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Sahte tanrılar hiçbir şey yapamazdı.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İçin</a:t>
            </a:r>
            <a:r xmlns:a="http://schemas.openxmlformats.org/drawingml/2006/main">
              <a:rPr lang="t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Onlar</a:t>
            </a:r>
            <a:r xmlns:a="http://schemas.openxmlformats.org/drawingml/2006/main">
              <a:rPr lang="t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vardı</a:t>
            </a:r>
            <a:r xmlns:a="http://schemas.openxmlformats.org/drawingml/2006/main">
              <a:rPr lang="t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HAYIR</a:t>
            </a:r>
            <a:r xmlns:a="http://schemas.openxmlformats.org/drawingml/2006/main">
              <a:rPr lang="t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güç.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Allah Yücedir.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O'na güvendiğimizde ve inandığımızda O'nun muhteşem mucizelerini yaşayabiliriz.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 Kim?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O, sahte putlardan farklı, gerçek, yaşayan ve çalışan Tanrı'dır.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İlyas dua ettiğinde gökten ne düştü?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yağmur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ateş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ateş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Bunun üzerine RAB'bin ateşi düşerek kurbanı, odunları, taşları ve toprağı yaktı, hendekteki suyu da yaladı.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kral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HAYIR. 37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Naaman Cüzzamdan İyileşti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Böylece o da aşağı indi ve Tanrı adamının kendisine söylediği gibi Ürdün Irmağı'na yedi kez daldı ve eti yenilendi ve genç bir çocuğunki gibi temiz oldu.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Kral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Aram kralının ordusunun komutanıydı ama cüzam hastasıydı. İade edilmek üzere İsrail'in peygamberi Elişa'ya gitti.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Kral Saul onu öldürmeye çalıştığından Davut birkaç kez ölüm tehlikesiyle karşı karşıya kaldı. Ancak Jonathan'ın yardımıyla bu tehlikelerden kaçabildi.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Elişa onunla tanışmadı ama sadece şöyle dedi: "Git, Ürdün Nehri'nde kendini yedi kez yıka."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Elişa'nın sözlerine sinirlendi. Ama hizmetkarları ona, "Nehre git ve vücudunu suya daldır lütfen" dediler.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Elişa ve hizmetkarlarının söylediği gibi Naaman Ürdün nehrine yedi kez daldı.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Daha sonra şaşırtıcı bir şekilde eti yenilendi ve temizlendi.</a:t>
            </a:r>
          </a:p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Elişa'nın yanına döndü ve Tanrı'yı yüceltti.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Naaman, Tanrı adamı olan Elişa'yı duyup onun sözüne itaat ettiğinde, cüzamdan temizlendiği için bereketlendi.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Kendi isteğimizle yaşamamalıyız,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ama Allah'ın izniyle.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Yaşadığımızda ve Tanrı'nın sözüne itaat ettiğimizde,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bize sağlayabileceği bol nimetlerle bereketlenebiliriz.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rgbClr val="FF0000"/>
                </a:solidFill>
              </a:rPr>
              <a:t>Tanrı?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 hastalığın şifasını verecek olan Allah'tır. O, bizi iyileştirebilecek olan Yüce Tanrı'dır.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Naaman Ürdün Nehri'ne kaç kez daldı?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üç kez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kez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beş kez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yedi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zamanlar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yedi kez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Böylece o da aşağı indi ve Tanrı adamının kendisine söylediği gibi Ürdün Irmağı'na yedi kez daldı ve eti yenilendi ve genç bir çocuğunki gibi temiz oldu.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Kral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38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400"/>
              <a:t>Tanrı Tapınağının Onarımı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Bu nedenle Kral Yoaş, kâhin Yehoyada'yı ve diğer kâhinleri çağırıp onlara şöyle sordu: "Tapınağa verilen zararı neden onarmıyorsunuz? Haznedarlarınızdan artık para almayın, tapınağın onarılması için verin."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Kral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bencil arzusunu değil, arkadaşı David'i seçti.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gibi,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arkadaşımıza iyi bir arkadaş olalım.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Yahuda kralı Yoaş'ın aklına, hasar gören Tanrı'nın tapınağını onarmak geldi.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Ancak bütçe tapınağın onarımına yetmedi. Joash, Tanrı'nın tapınağının onarımı için teklif almaya karar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Tanrı'yı seven insanlar tapınağın onarılması için içtenlikle para teklif ettiler.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Tapınağın onarımı için toplanan para işçilere verildi ve onlar da tapınağı tam bir dürüstlükle onardılar.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"Vay! Ne güzel bir tapınak bu!” Joash, Tanrı'nın hoşnut olacağını düşünerek sevindi.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Yoaş, Tanrı'nın tapınağını, insanların Tanrı'ya tapındığı değerli bir yer olarak görüyordu.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Kilise, O'na ibadet ettiğimizde Tanrı'nın mevcut olduğu yerdir.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nedenle kiliseyi çok sevmemiz ve ona çok değer vermemiz gerekiyor.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rgbClr val="FF0000"/>
                </a:solidFill>
              </a:rPr>
              <a:t>Tanrı?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her birimizi Kutsal Tapınağı olarak kurar.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kendisine ibadet edenlerle buluşur.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Joash neyi düzeltmeye karar verdi?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saray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onun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okul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Kutsal Tapınak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Kutsal Tapınak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Bu nedenle Kral Yoaş, kâhin Yehoyada'yı ve diğer kâhinleri çağırıp onlara şöyle sordu: "Tapınağa verilen zararı neden onarmıyorsunuz? Haznedarlarınızdan artık para almayın, tapınağın onarılması için verin."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Kral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39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600"/>
              <a:t>Yeruşalim duvarını yeniden inşa eden Nehemya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Bize iyi arkadaşlar veren O'dur.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Bize iyi arkadaşlar verdiği için Tanrı'ya şükredin!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Krala şöyle cevap verdim: "Kral hoşuna giderse ve hizmetkarınız onun gözünde lütuf bulursa, beni atalarımın gömülü olduğu Yahuda şehrine göndersin, onu yeniden inşa edeyim."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Nehemya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 kralı, kralın sakisi Nehemya'ya, yıkılan şehri ve kaleyi yeniden inşa etmesi için izin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Nehemya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birçok İsrailliyle birlikte Yeruşalim'e geri döndü ve onlarla birlikte Yeruşalim duvarını yeniden inşa 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Ancak İsrailoğullarının yeniden canlanmasından hoşlanmayan diğer kabilelerden rahatsız oldular. Ayrıca birçok İsrailli şikayette bulundu.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Nehemya Tanrı'dan yardım istedi. Tanrı ona bu işi yapması için güç ve cesaret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Sonunda Nehemya İsraillilerle birlikte Yeruşalim duvarının yeniden inşasını tamamladı. Duvarı bitirdikten sonra o ve halkı sevinçle Tanrı'ya tapındılar.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Nehemya, pek çok kargaşaya rağmen Tanrı'nın yardımıyla duvarı yeniden inşa etmeyi tamamladı.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işini yaptığımızda zor durumlarla karşılaşabiliriz.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Ancak Allah yanımızda olursa, biz de O'nunla olursak tüm bu zorlukların üstesinden gelebiliriz.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Zor durumlarda dua ettiğimizde, yardım istediğimizde bize yardım eden, bize güç ve cesaret veren Allah'tır.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Nehemya neden memleketine döndü?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seyahat etmek..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okula gitmek..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ibadet etmek..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Kudüs duvarını yeniden inşa etmek..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Kudüs duvarını yeniden inşa etmek..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Krala şöyle cevap verdim: "Kral hoşuna giderse ve hizmetkarınız onun gözünde lütuf bulursa, beni atalarımın gömülü olduğu Yahuda şehrine göndersin, onu yeniden inşa edeyim."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Nehemya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