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t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.11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Hudaý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400"/>
              <a:t>Hudaý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4400"/>
              <a:t>Madeasady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4400"/>
              <a:t>Dünýä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Ilkibaşda Hudaý ýaratdy</a:t>
            </a: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Gökler we ýer.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 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Yshagyň aýaly Rebeka ekizler dogurdy. Birinji oglunyň ady Ysaw, ikinjisi Jacobakup.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Ysaw aw awlamagy gowy görýärdi. Şeýlelik bilen, açyk howada meşgullanmagy gowy görýärdi. Emma, Jacobakup öýde galyp, asuda adamdy.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Günleriň birinde Jacobakup nahar bişirip otyrka, Ysaw awdan soň öýüne gaýdyp geldi.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“Maňa nahar beriň!”, “Ilki bilen dogluş hukugyňyzy maňa satyň. Soň bolsa saňa bererin "-diýdi. Ysaw şeýle bir açdy welin, ilkinji dogluş hukugyny bir tabak gyzyl nahar üçin satdy.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Ahyrynda Jacobakup bereket almak üçin kakasyny aldady. Ahyrynda ak pata aldy. Bularyň hemmesi Hudaýyň razylygy bilen bolup geçdi.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Ysaw aç meseläni çözmegiň ruhy bereket almakdan has möhümdigini pikir etdi.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Ahyrynda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Jacobakup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boldy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Ysraýyllaryň atasy.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Siziň pikiriňizçe has möhüm näme?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Taňrynyň çagalary bolmak bereketini hiç zat bilen çalşyp bolmaz.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</a:t>
            </a:r>
            <a:r xmlns:a="http://schemas.openxmlformats.org/drawingml/2006/main">
              <a:rPr lang="t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bolup durýar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Adamlaryň ýalňyşlyklaryna we ýalanlaryna garamazdan, Hudaý öz islegini ýerine ýetirýär.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günler '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Ysaw ilkinji doglan hukugyny näme üçin satdy?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nahar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çörek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gyzyl nahar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gyzyl nahar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Soňra Jacobakup Ysawa çörek we mekgejöwen nahary berdi.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Ol iýip-içdi, soň bolsa ýerinden turdy.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Şeýdip, Ysaw ilkinji doglan hukugyny äsgermezlik etdi.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400"/>
              <a:t>Jacobakubyň düýşi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Injil çagalary No2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/>
              <a:t>Gadagan edilen miweleri iýdiler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/>
              <a:t>Düýşünde ýeriň üstünde bir basgançagyň, iň ýokary jennete ýetýänini görüp, Hudaýyň perişdeleri onuň üstüne çykyp, aşak inýänini gördi.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Jacobakup doganyny ýalan sözledi. Öldürilmeginden gorkýardy. Şeýdip, öýden Haranda daýysyna gaçdy.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Gijelerine ol ýerde bir daş alyp, ýassyk ýaly kellesiniň aşagyna goýup ýatdy. Ol ýerde maşgalasy ýokdy. Şeýdip, gorkup, özüni ýalňyz duýdy.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Jacobakup Hudaýyň perişdeleriniň ýerdäki basgançakdan asmana çykýandygyny we aşak inýändigini gördi.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 Hudaýyň sesini eşitdi: "Men seniň bilendirin we nirä gitseňem gözegçilik ederin".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Irden turanda, ýanynda boljakdygyna söz beren Hudaýa ybadat etdi we Hudaýa şöhrat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ýeke bolmakdan gorkýan Jacobakup bilen bolşy ýaly,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Atamyz Hudaý ýeke bolanymyzda hem alada edýär.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Jacobakup ýaly, hemişe ýanymyzda bolan Hudaýa hormat goýmalydyrys.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islendik ýerde we islendik wagt biziň bilendir.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hemişe biziň aladamyzy edýär.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Jacobakup uklanda, ýassyk ýaly näme aldy?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agaç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daş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sumka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Animal haýwanyň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derisi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daş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/>
              <a:t>Düýşünde ýeriň üstünde bir basgançagyň, iň ýokary jennete ýetýänini görüp, Hudaýyň perişdeleri onuň üstüne çykyp, aşak inýänini gördi.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adamy öz keşbinde, Hudaýyň keşbinde ýaratdy;</a:t>
            </a: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olary erkek we aýal ýaratdy.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.12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Hudaý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400"/>
              <a:t>Josephusup doganlary tarapyndan satyldy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"Indi geliň, ony öldüreliň we şu guýularyň birine taşlalyň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we wagşy haýwan ony ýuwdy diýýär.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Şonda biz onuň arzuwlarynyň nämedigini göreris "-diýdi.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(Gelip çykyş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Jacobakubyň on iki ogly boldy. Josephusuby beýleki ogullaryndan has gowy görýärdi. Şeýdip, Josephusup üçin gaty owadan mata ýasady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Doganlary ony gaty ýigrenýärdiler, sebäbi kakasy ony aýratyn söýýärdi. “Geliň, Josephusuby satalyň. Kakasyna ölendigini aýdalyň.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Josephusuby söwdagärleriň guly hökmünde satdylar.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Muny eşiden Jacobakup gaty gynandy.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gul bolup agyr durmuşda ýaşady. Şeýle-de bolsa, hiç hili günä etmezden, Hudaýa bil baglady.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galp aýyplama bilen türmä iberildi.</a:t>
            </a:r>
            <a:r xmlns:a="http://schemas.openxmlformats.org/drawingml/2006/main">
              <a:rPr lang="tk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Şeýle-de bolsa, türmede-de Hudaýyň öňünde dogruçyl bolmaga synanyşdy. Hudaý Josephusuby ýatdan çykarmady we Hudaýyň onuň üçin ajaýyp meýilnamalary bardy.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öz doganlary tarapyndan ýigrenilip, gul hökmünde satyldy. Şeýle hem, galp aýyplama bilen türmä basyldy.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Şeýle-de bolsa, ol Hudaýa bil baglap, mundan beýläk hiç hili günä etmezlige çalyşdy.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Käbir kynçylyklar bilen ýüzbe-ýüz bolup bileris.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Geliň, hiç hili günä etmäliň we dilegimizi höwes bilen diňleýän kakamyz Hudaýdan kömek soralyň.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Atamyz 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Atamyz Hudaý, hatda kyn günlerde-de biziň üçin ajaýyp meýilnamalary bar.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Jacobakup diňe on iki oglunyň arasynda Josephusuba näme berdi?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Ys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oýunjaklar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gaty owadan mata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gaty owadan mata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ata we How ene, Hudaýyň ýaradanlarynyň arasynda iň gowy jandarlardy.</a:t>
            </a:r>
          </a:p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Çünki olar Taňrynyň keşbine görä ýaradyldy.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"Indi geliň, ony öldüreliň we şu guýularyň birine taşlalyň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we wagşy haýwan ony ýuwdy diýýär.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Şonda biz onuň arzuwlarynyň nämedigini göreris "-diýdi.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(Gelip çykyş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400"/>
              <a:t>Josephusup Müsürde premýer-ministr boldy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/>
              <a:t>Şeýdip, fyrown Josephusuba: «Şeýdip, seni bütin Müsür topragyna dolandyrýaryn» diýdi.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Müsüriň patyşasy fyrown düýş gördi. 7 semiz sygyr we şondan soň 7 sany sygyr sygyr çykdy. 7 nejis sygyr 7 semiz sygyr iýdi. Bu gaty geň düýş.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Hiç kim köşkdäki arzuwyny düşündirip bilmedi. Josephusubyň kömek eden baş kätipçisi ony patyşa bilen tanyşdyrdy.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Josephusuba paýhas berdi. Şeýdip, düýşüň manysyny düşündirip, patyşa aýdypdyr.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Fyrown şeýle bir täsir etdi welin, ýesiri Josephusuby ýurduň ikinji belentligine belledi.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Müsüriň premýer-ministri boldy we Hudaýyň beren paýhasy bilen ýurdy gowy dolandyrdy.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/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Hudaýyň Josephusup üçin ajaýyp meýilnamalary bardy.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Käbir kynçylyklar bilen ýüzbe-ýüz bolanymyzda, lapykeç bolmaly däldiris,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ýöne Hudaýyň biziň üçin ajaýyp meýilnamalaryna garaşmaly we Hudaýa ynanmaly 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Öz islegine görä edýär.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Pes adamlar beýgelder, beýikler pes bolar.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Hudaý adama:</a:t>
            </a:r>
            <a:r xmlns:a="http://schemas.openxmlformats.org/drawingml/2006/main">
              <a:rPr lang="tk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 Bagdaky islendik agaçdan iýip bilersiňiz, ýöne </a:t>
            </a:r>
            <a:r xmlns:a="http://schemas.openxmlformats.org/drawingml/2006/main">
              <a:rPr lang="tk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ýagşylygy we ýamany bilýän agaçdan iýmeli dälsiňiz, sebäbi ony iýeniňizde hökman ölersiňiz </a:t>
            </a:r>
            <a:r xmlns:a="http://schemas.openxmlformats.org/drawingml/2006/main">
              <a:rPr lang="tk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 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Fyrownyň düýşünde haýsy haýwanlar peýda boldy?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sygyr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sygyr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/>
              <a:t>Fyrown Josephusuba: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/>
              <a:t>"Şeýdip, sizi tutuş Müsür topragyna jogapkär etdim".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No.ok.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400"/>
              <a:t>Josephusup doganlary bilen ýene duşuşdy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Josephusup doganlaryny tanasa-da, ony tanamadylar.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Fyrown Josephusuby Müsüriň premýer-ministri edip belledi. Josephusup 7 ýyllyk açlygy paýhasly dolandyrdy.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Şeýle-de bolsa, açlyk sebäpli Kenganda däne ýokdy. Iýmek üçin däne almak üçin Müsüre gitmeli boldular. Josephusubyň doganlary azyk satyn almak üçin Müsüre gitdiler.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doganlaryny tanasa-da, ony tanamadylar.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olara özüniň kimdigini aýtdy. Oňa seredip gorkdular we ondan gorkýandyklaryny duýdular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Hudaýyň näme üçin Müsüre iberendigini bildi. Doganlaryny bagyşlap, tutuş maşgalasyny Müsüre alyp gitdi we sag-aman ideg etdi.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özüne erbet garaýan we Taňrynyň islegine görä söýýän doganlaryny bagyşlady.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Maşgalamyzy we dostlarymyzy bagyşlamaly we olary söýmeli.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Satanöne Şeýtan Howany synady.</a:t>
            </a:r>
          </a:p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Ahyrsoňy How ene miwäni iýdi.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Bizi bagyşlaýar we söýýär.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Josephusup haýsy ýurduň premýer-ministri boldy?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Müsür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Ysraýyl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Wawilon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Müsür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Josephusup doganlaryny tanasa-da, ony tanamadylar.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15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400"/>
              <a:t>Suwdan halas edilen çaga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Çaga ulalansoň, ony fyrownyň gyzyna alyp gitdi we ol onuň ogly boldy. Ol: "Men ony suwdan çykardym" diýip, Musa dakdy.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Müsür şasy fyrown, ähli ysraýylly täze doglan oglanlary Nil derýasyna taşlamagy we öldürilmegini buýurdy.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Musanyň ejesi ocheochebed oglunyň Nil derýasyna eltilmegine rugsat bermekden başga çäresi ýokdy.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Şol wagt Müsüriň şazadasy çagany derýada suwa düşüp otyrka görüpdi. Ol oglany ulaltmak isleýärdi.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Jigisi, şazadanyň bäbejigi sebetden çykarandygyny gördi. Çaga ejesini özüne emdirmek üçin hakyky ejesi Jochebed bilen tanyşdyrdy.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Çaga ulalansoň, ogly bolmak üçin ony şazadanyň ýanyna alyp gitdiler. Ol oňa Musa dakdy we «Men ony suwdan çykardym. Musa Müsürde ulaldy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Köşk.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How ene Adam atasyna başga birini berdi.</a:t>
            </a:r>
          </a:p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hem ony iýdi.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Musany halas etdi.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bizi ajaýyp paýhasy we güýji (halas ediş) bilen halas etdi.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Taňrynyň meýilnamalarynyň hemişe menden has uludygyna we has kämildigine ynanalyň.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 kim?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Islendik päsgelçiliklere garamazdan islegini ýerine ýetirýän Gudratygüýçli Hudaýdyr.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Suwda äkidilen çaga bilen näme boldy?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 gark boldy we balyk iýdi.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Guşlar çagany halas etdiler.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çagany asmandan halas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 Müsüriň şazadasy ony gördi we halas etdi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Egypt Müsüriň şazadasy ony gördi we halas etdi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Çaga ulalansoň, ony fyrownyň gyzyna alyp gitdi we ol onuň ogly boldy. Ol: "Men ony suwdan çykardym" diýip, Musa dakdy.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Hudaý olary diňlemeýändikleri üçin olary Erem bagyndan kowdy.</a:t>
            </a:r>
          </a:p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Şol günden başlap, günä dünýä geldi.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/>
              <a:t>Şu günki </a:t>
            </a:r>
            <a:r xmlns:a="http://schemas.openxmlformats.org/drawingml/2006/main">
              <a:rPr lang="tk" altLang="ko-KR" sz="2800" b="1"/>
              <a:t>sapak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Günä dünýä geldi, sebäbi Adam ata we How ene Taňrynyň buýrugyna boýun egmediler.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Hudaýyň sözüne boýun bolýarynmy?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Hudaýa ynanýan bolsam, Hudaýyň sözüne boýun bolmalydyryn.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Diňlemezligi halamaýar.</a:t>
            </a: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Sözüne gulak asýan adama ak pata berýär.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/>
              <a:t>Şu gün</a:t>
            </a:r>
            <a:r xmlns:a="http://schemas.openxmlformats.org/drawingml/2006/main">
              <a:rPr lang="tk" altLang="en-US" sz="4000"/>
              <a:t> </a:t>
            </a:r>
            <a:r xmlns:a="http://schemas.openxmlformats.org/drawingml/2006/main">
              <a:rPr lang="tk" altLang="ko-KR" sz="4000"/>
              <a:t>Söz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Ilkibaşda Hudaý ýaratdy</a:t>
            </a: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Gökler we ýer.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 1: 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adamzada iýmezlik üçin näme diýdi?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miwe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gök önüm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Good ýagşylygy we ýamany bilmegiň 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miwesi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Good ýagşylygy we ýamany bilmegiň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miwesi</a:t>
            </a: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adamy öz keşbinde, Hudaýyň keşbinde ýaratdy;</a:t>
            </a: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olary erkek we aýal ýaratdy.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.3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/>
              <a:t>Nuh beýik dagda uly gämi (gämi) ýasady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/>
              <a:t>Şu gün</a:t>
            </a:r>
            <a:r xmlns:a="http://schemas.openxmlformats.org/drawingml/2006/main">
              <a:rPr lang="tk" altLang="en-US" sz="4000"/>
              <a:t> </a:t>
            </a:r>
            <a:r xmlns:a="http://schemas.openxmlformats.org/drawingml/2006/main">
              <a:rPr lang="tk" altLang="ko-KR" sz="4000"/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Soňra Reb Nuha: «Siz we tutuş maşgalaňyz gämä giriň, sebäbi men sizi bu nesilde dogruçyl gördüm.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(Gelip çykyş 7: 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ýer ýüzündäki ähli adamlaryň ýollaryny bozandygyny gördi. Hudaý Nuha: «Adamlary we ýeri ýok ederin. Dagda uly gämi ýasaý! 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Nuh, Hudaýyň buýruşy ýaly, dagda gämi ýasap başlady. Adamlar ony däli hasaplaýardylar.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Nuh, Hudaýyň buýruşy ýaly Nuhuň 8 maşgala agzasy bilen gämä her dürli jandar girsin.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Hudaýyň aýdyşy ýaly 40 günläp ýagyş ýagdy.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Ahyrynda ýer suw bilen örtüldi. Earther ýüzünde hereket eden ähli janly-jandarlar öldi. Gämide diňe Nuh galypdy.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Adamlar uly suw joşmasyndan halas bolmaga mümkinçilik beren Nuhy diňlemediler.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Diňe Nuhyň däli bolandygyny aýtdylar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Hoş Habary dostlaryňyza ýetireniňizde, olar sizi gowy diňlemezler.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Emma, ahyrynda, Hudaýyň sözüniň dogrudygyny bilerler.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Ilki başda garaňkylyk bardy.</a:t>
            </a:r>
          </a:p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ýokdy, yşyk ýokdy. Hiç zat ýokdy.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günäni ýigrenýär we günä höküm edýär.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/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Nuha näme etmelidigini aýtdy?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S </a:t>
            </a: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Gämi (gämi)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Awtoulag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Tigir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S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Gämi (gämi)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/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Soňra Reb Nuha: «Siz we tutuş maşgalaňyz gämä giriň, sebäbi men sizi bu nesilde dogruçyl gördüm.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 7: 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.4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/>
              <a:t>Blemgoşar Hudaýyň ähtidi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Rainlemgoşar bulutlarda peýda bolanda, men ony görerin we Hudaý bilen ýer ýüzündäki ähli janly-jandarlaryň arasyndaky baky ähti ýada salaryn. 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Livinghli janly-jandarlar ýok edildi, diňe Nuh we gämidäki adamlar galypdy.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40agyş 40 günläp ýere geldi.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Rainagyş durandan soň, Nuh kepderi iberdi.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Kepderi dodagynda täze zeýtun ýapragy bilen oňa gaýdyp geldi. Nuh: "fromerden suw azaldy!"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Nuh maşgalasy bilen çykyp, Hudaýa ybadat etdi. "Bize täze dünýä bereniňiz üçin Hudaýa şükür."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oňa ähtiň we bereketiň alamaty hökmünde älemgoşary görkezdi. "Täze dünýäde bagtly ýaşaň!"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Hudaý: "lightagtylyk bolsun" diýdi.</a:t>
            </a:r>
          </a:p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ýagtylyk bardy.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Nuhy we maşgalasyny halas etdi.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olara ak pata berjekdigini we olar arkaly täze dünýä gurjakdygyny wada berdi.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bizi Isa arkaly halas etdi.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Hudaýyň täze dünýäsini biziň üsti bilen etjekdigine ynanmalydyrys.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Reb 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Reb 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Reb Hudaý, Oňa ynananymyzda söýgüli çagalaryny köp halas edýän we ak pata berýän Atamyzdyr.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/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Nuh ýeriň gurandygyny görmek üçin näme iberdi?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Bürgüt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Garynja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Ove </a:t>
            </a: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Kepderi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Uck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Ördek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Ove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Kepderi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600"/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Rainlemgoşar bulutlarda peýda bolanda, men ony görerin we Hudaý bilen ýerdäki ähli janly-jandarlaryň arasyndaky baky ähti ýada salaryn. 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Hudaý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600"/>
              <a:t>Gurlan adamlar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600"/>
              <a:t>Babel diňi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Şonuň üçin oňa Babel diýilýärdi, sebäbi Reb bu ýerde bulaşdy</a:t>
            </a: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bütin dünýäniň dili. Ol ýerden Reb olary dargatdy</a:t>
            </a: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bütin ýer ýüzünde.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Adamlar Hudaýdan beýik we meşhur bolmak islediler. Şeýdip, beýik diň gurup başladylar.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Şeýdip, minarany düýbünden gurýardylar.</a:t>
            </a:r>
          </a:p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“Geliň, özümizi dünýä görkezeliň. Biz gaty gowy!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Muňa garamazdan, Hudaý olaryň ulumsylygyny görüp, biri-birine düşünmezlikleri üçin dillerini bulaşdyrdy.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Birek-birege düşünip bilmeýändikleri sebäpli, bilelikde işläp bilmediler. Ahyrsoňy, olar ýer ýüzüne dargadylar. Şu wagta çenli dünýä dilleri biri-birinden tapawutlanýar.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Birinji gün Hudaý ýagtylygy garaňkylykdan aýyrdy. Alty günläp bütin dünýäni ýaratdy.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k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k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k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k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k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k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/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Adamlar Hudaýdan beýik we beýik bolmak isleýärler.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 akyla “ulumsylyk” diýilýär.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ulumsylygy ýigrenýär.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Ulumsylygyň tersi 'pespällik'.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Hudaýyň göwnünden turmak üçin Hudaýyň öňünde 'kiçigöwünli' bolmalydyrys.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Reb 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Reb 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Reb Hudaý bizden beýik we paýhaslydyr.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Wisdomhli paýhasymyzy birleşdirsek-de, Hudaýdan akylly bolup bilmeris.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Näme üçin minarany gutaryp bilmediler?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Suw joşanda, Hudaý sebäp boldy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ýananda, ody söndürdi.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ýer titremesini edenlerinde.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Hudaý olary döredenlerinde birek-birege düşünmezlikleri üçin ýaratdy.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Hudaý olary döredenlerinde birek-birege düşünmezlikleri üçin ýaratdy.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Şonuň üçin oňa Babel diýilýärdi, sebäbi Reb bu ýerde bulaşdy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bütin dünýäniň dili. Ol ýerden Reb olary dargatdy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bütin ýer ýüzünde.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400"/>
              <a:t>Hudaý Ybraýymy çagyrdy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Reb Ybrama: «countryurduňy, halkyňy we halkyňy terk et» diýdi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kakasynyň öýi we men saňa görkezjek ýurda git.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Haldeýalylaryň şäheri butlara çokunýan şäherdi.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şol ýerde doguldy we ýaşady.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Günleriň birinde Reb Hudaý oňa: «countryurduňy terk et, men saňa ak pata bererin» diýdi.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nirä gitmelidigini bilmese-de, Hudaýyň sözüne boýun boldy we Rebbiň aýdyşy ýaly gitdi.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Syýahat edýärkä köp kynçylyklary başdan geçirdi, ýöne Hudaý ony aman gorady.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Animalshli haýwanlar we ösümlikler, guşlar we balyklar ýer ýüzünde, deňizde we asmanda doly. Hudaý ýaradan zatlaryna seredip: "Örän gowy!"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Ahyrsoňy Ybraýym Kengan topragyna geldi. Ol şol ýerde ýaşady. "Sag bol, Hudaý."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Taňrynyň sözüne boýun bolmak bilen dogduk şäherini terk etdi.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Munuň ýaly, biz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Hudaýa ynanmaly we Onuň sözüne boýun bolmalydyr.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Islendik wagt Taňrynyň sözüne boýun bolmak islegimiz bolmaly.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Reb Hudaýmy?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Reb</a:t>
            </a:r>
            <a:r xmlns:a="http://schemas.openxmlformats.org/drawingml/2006/main">
              <a:rPr lang="tk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Wadasyny islendik bahada ýerine ýetirýän Atamyzdyr.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nirede doguldy?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Kengan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Aran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Ysraýyl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Ld </a:t>
            </a: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Haldeýalylaryň şäheri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Ld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Haldeýalylaryň şäheri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Reb Hudaý Ybrama: «countryurduňy, halkyňy we kakaňyň maşgalasyny terk et, men saňa görkezjek ýurda git» diýdi.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 12: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4400"/>
              <a:t>Wada berlen Ogul Yshak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ogly Yshak dünýä inende, ýüz ýaşyndady.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Hudaý Ybraýyma Hudaýyň gijeki asmanda ýyldyzlar ýaly köp çaga berjekdigini wada berdi.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Emma, 100 ýaşa çenli çagasy ýokdy.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Hudaý Ybraýymy gije daşaryk çykardy.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“Göge serediň. Starsyldyzlary sanap bilersiňizmi? 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oňa owadan topragy hem bermegi wada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3600"/>
              <a:t>Şu günki </a:t>
            </a:r>
            <a:r xmlns:a="http://schemas.openxmlformats.org/drawingml/2006/main">
              <a:rPr lang="tk" altLang="ko-KR" sz="4000"/>
              <a:t>sapak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Dünýäni kim ýaratdy?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dünýäni ýaratdy.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Kim dünýäni tertibe salýar?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dünýäni tertipde saklaýar.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Dünýä özi ýaratmady.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Dünýäniň özi hereket edip bilmez.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Hudaýyň bütin dünýäni ýaratandygyny we henizem hemmesine gözegçilik edýändigini ýadymyzdan çykarmaly däldiris.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"Çagalaryňyz asmanda ýyldyzlar we deňiz kenaryndaky çägeler ýaly köp bolar." Ybraýym Rebbiň wadasyna ynanýardy.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Hudaý beren wadasyny ýerine ýetirdi. Sara Ybraýyma bir ogul dogurdy. Ybraýym </a:t>
            </a:r>
            <a:r xmlns:a="http://schemas.openxmlformats.org/drawingml/2006/main">
              <a:rPr lang="t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Yshagyň </a:t>
            </a: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adyny </a:t>
            </a:r>
            <a:r xmlns:a="http://schemas.openxmlformats.org/drawingml/2006/main">
              <a:rPr lang="tk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Şatlyk </a:t>
            </a: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diýip atlandyrdy </a:t>
            </a: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</a:t>
            </a:r>
            <a:r xmlns:a="http://schemas.openxmlformats.org/drawingml/2006/main">
              <a:rPr lang="tk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Ybraýym, mümkin däl ýaly görünse-de, Hudaýyň wadasyna hakykatdanam ynanýardy.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Ybraýymyň imanyny görüp, Hudaý gaty begendi. Hudaý oňa wada berlen ogly Yshagy berdi.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Biziň üçin mümkin däl ýaly görünse-de, Hudaý wadasyny elbetde ýerine ýetirýär.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Hudaý…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Gudratygüýçli (hemme zady edip bilýär)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Yshagy alanda näçe ýaşynda?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ogly Yshak dünýä inende, ýüz ýaşyndady.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(Gelip çykyş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900"/>
              <a:t>Ybraýym Yshagy Hudaýa hödürledi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Soňra Hudaý: “Öz söýýän ogluňy, ýekeje ogluň Yshagy al,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we Morýa sebitine git. Ony ýakma gurbanlygy hökmünde gurban ediň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daglaryň birinde saňa aýdyp bereýin. 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Hudaý Ybraýyma: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"Maňa ýekeje ogluňy ýakma gurbanlygy hökmünde hödürle".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Yshagy şeýle bir gowy görýärdi welin, Hudaýdan eşidende gaty kyn boldy. Emma Hudaýa boýun bolmak kararyna geldi.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 kim?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Ol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meni hem goşmak bilen bütin dünýäni döreden dörediji.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Yshagy daňdy-da, ony üýtgetdi we öldürmäge synanyşdy. Şol pursatda,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“Ybraýym, Ybraýym, ony öldürme. Oňa hiç zat etme. Indi men Hudaýdan gorkýandygyňyzy we söýýändigiňizi bilýärin. ” Bu, Hudaýyň Ybraýyma eden synagydy.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"Sag bol, Hudaý!" Hudaý Ybraýymyň imanyny şatlyk bilen kabul etdi. Hudaý ony ähli imanlylaryň atasy etdi.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/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Ybraýym Yshagy şeýle bir gowy görýärdi, ýöne onuň üçin Taňrynyň Sözüne boýun bolmak has möhümdi.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Hudaýy beýleki zatlardan has gowy görmeli we dünýädäki beýleki adamlardan has köp söýmeli.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Synag arkaly imanymyzy güýçlendirýän kakamyz.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/>
              <a:t>Şu gün</a:t>
            </a:r>
            <a:r xmlns:a="http://schemas.openxmlformats.org/drawingml/2006/main">
              <a:rPr lang="tk" altLang="en-US" sz="4000"/>
              <a:t> </a:t>
            </a:r>
            <a:r xmlns:a="http://schemas.openxmlformats.org/drawingml/2006/main">
              <a:rPr lang="tk" altLang="ko-KR" sz="4000"/>
              <a:t>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Ybraýyma ýakma gurbanlygy hökmünde näme diýdi?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Oglum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Aýaly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Ep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Goýun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Oglum</a:t>
            </a: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Soňra Hudaý: “Öz söýýän ogluňy, ýekeje ogluň Yshagy al,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we Morýa sebitine git. Ony ýakma gurbanlygy hökmünde gurban ediň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daglaryň birinde saňa aýdyp bereýin. 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 22: 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.99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Hudaý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400"/>
              <a:t>Yshak dawa etmedi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Ol ýerden göçüp, başga bir guýy gazdy, hiç kim bu barada dawa etmedi.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Ol oňa Rehobot dakdy we: «Indi Reb bize ýer berdi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ýurtda gülläp öseris "-diýdi.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guýular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boldy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şeýle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möhüm,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sebäbi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Olar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edip bilerdi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täze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suw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çölde. Yshagyň kakasyndan miras galan guýulary bardy.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dünýäni näme bilen ýaratdy?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tozan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söz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söz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Muňa garamazdan, piliştliler oňa göriplik etdiler. Şeýdip, guýulary ýer bilen doldurdylar.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Emma Yshak olar bilen dawa etmedi. Ol gidip, guýyny gazdy. Süýji suw guýusyny tapdy.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 wagt beýleki adamlar Yshagy guýyny aldylar. Emma, olar bilen dawa etmedi.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Hudaý Yshaga ak pata berdi. Anotherene bir guýyny gazdy. Hudaý oňa ol ýerden süýji suw berdi. Yshak bir üýtgeşiklik gurup, minnetdarlyk bildirdi.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Yshak guýularyny alanlar bilen dawa etmedi.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Yshaga ak pata berdi.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Şeýle hem beýlekiler bilen dawa etmeli däl.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Başgalary söýmeli we bagyşlamaly.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200"/>
              <a:t>Hudaý ??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Başgalar bilen dawa edýänleri ýigrenýär.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Biri-birini söýýänleri söýýär.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Yshak näme üçin agyr günleri başdan geçirdi?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guzy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dk1"/>
                </a:solidFill>
              </a:rPr>
              <a:t>gowy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maşgala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gowy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Ol ýerden göçüp, başga bir guýy gazdy, hiç kim bu barada dawa etmedi.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Ol oňa Rehobot dakdy we: «Indi Reb bize ýer berdi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ýurtda gülläp öseris "-diýdi.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Gelip çykyş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.1010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Söz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Hudaý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/>
              <a:t>Ysaw ilkinji doglan hukugyny satdy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3600"/>
              <a:t>bir tabak gyzyl stew üçin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Soňra Jacobakup Ysawa çörek we mekgejöwen nahary berdi.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Ol iýip-içdi, soň bolsa ýerinden turdy.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Şeýdip, Ysaw ilkinji doglan hukugyny äsgermezlik etdi.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k" altLang="ko-KR" sz="2800">
                <a:solidFill>
                  <a:schemeClr val="bg1">
                    <a:lumMod val="50000"/>
                  </a:schemeClr>
                </a:solidFill>
              </a:rPr>
              <a:t>Gelip çykyş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