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tk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k" altLang="en-US" err="1"/>
              <a:t>토 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No.ok.</a:t>
            </a:r>
            <a:r xmlns:a="http://schemas.openxmlformats.org/drawingml/2006/main">
              <a:rPr lang="tk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Hudaýyň Sözi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4000"/>
              <a:t>Jonatan,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4000"/>
              <a:t>Dawudyň gowy dosty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Jonathanonatan Dawuda näme bermedi?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gylyç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galkan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eşikler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galkan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40 Hudaýyň Sözi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400"/>
              <a:t>Şa aýal Esteriň batyrlygy.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Soňra patyşa: "Näme, şa aýal Ester? Näme isleýärsiň? Patyşalygyň ýarysyna çenli saňa berler" -diýdi.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 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Akylly ýewreý aýal Esteriň Pars şa zenanydy. Şeýle-de bolsa, Haman patyşanyň kanuny bilen ýewreýleri ýok etmegi meýilleşdirdi.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Ol: 'Patyşa çagyrylman, patyşa ýakynlaşsam öldürilip bilerin' diýip pikir etdi. Şeýle-de bolsa, kanuna garşy bolsa-da, halkyndan halas bolmagyny haýyş etmek üçin patyşanyň ýanyna gitmek kararyna geldi.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Emma, şa aýal Esteriň kazyýetde duranyny görüp, ondan gaty hoşal boldy we: “Näme isleýärsiňiz? Men saňa bererin "-diýdi.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Hamanyň ýewreýleri ýok etmek baradaky meýilnamasy patyşa tarapyndan aýan edildi. Netijede, patyşa ony ýigrenýärdi we öldürilýär.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"Lorda Reb, bizi goranyň üçin sag bol!" Şa aýal Esteriň edermenligi sebäpli ýewreýler goraldy.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sapak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Ester öldürilmeli bolsa-da, halkyny batyrgaý halas etmegi üçin Hudaýa doga etdi.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Hudaý ajaýyp paýhasy we güýji bilen Esteriň dogasy bilen ýewreýleri krizisden halas etdi.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Geliň, gündelik durmuşymyzda Taňrynyň ajaýyp kömegine we halas bolmagyna garaşalyň.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200"/>
              <a:t>Hudaý?</a:t>
            </a:r>
            <a:r xmlns:a="http://schemas.openxmlformats.org/drawingml/2006/main">
              <a:rPr lang="t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Hudaý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Öz halkyny ahyryna çenli saklaýan we kömek edýän Hudaýdyr.</a:t>
            </a:r>
            <a:r xmlns:a="http://schemas.openxmlformats.org/drawingml/2006/main">
              <a:rPr lang="t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Hudaý maňa dünýäniň ahyryna çenli saklaýar we kömek edýär.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Ester patyşa çagyrylman, onuň ýanyna näme boldy?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 öldürilmelidi.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 kowuldy.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Patyşa bilen duşuşyp bilmedi.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Patyşa islän zadyny aýdyp bilerdi.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Patyşa islän zadyny aýdyp bilerdi.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Dawut Şawul bilen gürleşenden soň, Jonathanonatan Dawut bilen ruhy taýdan birleşdi we ony özi ýaly söýdi.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Şamuwel 18: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Soňra patyşa: "Näme, şa aýal Ester? Näme isleýärsiň? Patyşalygyň ýarysyna çenli saňa berler" -diýdi.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 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41 Hudaýyň Sözi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4400"/>
              <a:t>Hudaý tarapyndan ýalkanan Eýýup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Uz topragynda Eýýup atly bir adam ýaşaýardy. Bu adam aýypsyz we dogruçyldy; Hudaýdan gorkýardy we ýamanlykdan gaça durýardy.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Iş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Gündogar topragynyň Uz topragynda ýaşan Eýýup iň baý adamdy. Ol Hudaýdan gorkýardy, aýypsyz we dogruçyl.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“Eýýuba ak pata bereniň üçin, ol senden gorkýardy! Eýýup Hudaýdan gorkýarmy? ” Şeýtan Eýýup synamak üçin dildüwşük gurady.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Şeýtan bir gijede hemme zady, çagalaryny we ähli emläklerini elinden aldy. Dünýädäki iň betbagt adam boldy.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Aýaly "Hudaýa nälet et we öl!" Diýip, ony terk etdi. Eýýubyň dostlary gelip, ony günäkärlediler, Emma, Eýýup öňküsi ýaly Hudaýa bil baglady.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Bu görgüli we hasratly döwürlerdi. Şeýle-de bolsa, Eýýup synagdan geçdi we Hudaý oňa öňküsinden has uly ak pata berdi. Ol Hudaýdan öňküsinden gorkýan adam boldy.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sapak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Eýýup dogruçyl adam bolsa-da, Şeýtan oňa kynçylyk berdi.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Kynçylyklara garamazdan, Eýýup Hudaýa iman etdi we Hudaýa sabyr etdi.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Şol kynçylyklar başymyza gelip biler.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Şol döwürde biz Hudaýa iman etmeli we Hudaýa sabyr etmeli.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3200"/>
              <a:t>Hudaý?</a:t>
            </a:r>
            <a:r xmlns:a="http://schemas.openxmlformats.org/drawingml/2006/main">
              <a:rPr lang="t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Hudaý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Hudaý ýeke-täkdir</a:t>
            </a:r>
          </a:p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Öz islegine görä bizi baý ýa-da garyp edip biljek.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32 Hudaýyň Sözi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400"/>
              <a:t>Sowgat hökmünde paýhas alan Süleýman.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Haýsy biri Iş hakda nädogry?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Was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 baýdy.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Gündogar toprakda ýaşaýardy.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 patyşa bolupdyr.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Ol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Hudaýdan gorkýardy.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Ol patyşa bolupdyr.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Uz topragynda Eýýup atly bir adam ýaşaýardy. Bu adam aýypsyz we dogruçyldy; Hudaýdan gorkýardy we ýamanlykdan gaça durýardy.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Iş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NOOK. 42 Hudaýyň Sözi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400"/>
              <a:t>Danyýel Kingiň naharyny iýmekden ýüz öwürdi.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Danielöne Danyýel şa nahary we şeraby bilen hapalanmazlygy ýüregine düwdi we baş serkerdeden özüni haramlamazlyk üçin rugsat sorady.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 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Danyýel we üç dosty ýesir hökmünde Wawilona getirildi. Patyşa öz emeldarlaryna olara iýmit we şerap bermek bilen öwretmegi buýurdy.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"Hudaýyň kanuny bilen gadagan edilen iýmitleri iýmek islemeýäris!" Danyýel we üç dosty baş işgärden özlerini beýle haramlamazlyk üçin rugsat soradylar.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Daniel we üç dosty Idol-a hödürlenýän iýmitleri iýmegiň ýerine gök önümler we suw iýdiler. Hudaý olara baha berdi we olara has köp paýhas berdi.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"Olar nähili akylly!" Patyşa olaryň patyşa naharyny iýen beýleki ýigitlerden has sagdyn we akylly görünýändigine geň galyp bilmedi.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Şondan bäri Danyýel we üç dosty Wawilonyň möhüm zatlaryna ýolbaşçylyk etdiler we özlerini Hudaýyň öňünde mukaddes sakladylar.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sapak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Danyýel we üç dosty, hatda tussaglaryň ýagdaýynda-da Hudaýyň kanunlaryny berjaý etmek kararyna geldiler.</a:t>
            </a:r>
          </a:p>
          <a:p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Soň bolsa, şa naharyny iýen beýleki erkeklerden has sagdyn we akylly boldular.</a:t>
            </a:r>
          </a:p>
          <a:p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Islendik şertde Hudaýa boýun bolmalydyrys.</a:t>
            </a:r>
          </a:p>
          <a:p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Hudaýy söýmekden möhüm zat ýok.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Süleýman patyşa dünýäniň beýleki patyşalaryndan has baý we paýhaslydy.</a:t>
            </a:r>
            <a:r xmlns:a="http://schemas.openxmlformats.org/drawingml/2006/main">
              <a:rPr lang="t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Chroniclesazgylar 9: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200"/>
              <a:t>Kim</a:t>
            </a:r>
            <a:r xmlns:a="http://schemas.openxmlformats.org/drawingml/2006/main">
              <a:rPr lang="tk" altLang="en-US" sz="3200"/>
              <a:t> </a:t>
            </a:r>
            <a:r xmlns:a="http://schemas.openxmlformats.org/drawingml/2006/main">
              <a:rPr lang="tk" altLang="ko-KR" sz="3200"/>
              <a:t>bolup durýar</a:t>
            </a:r>
            <a:r xmlns:a="http://schemas.openxmlformats.org/drawingml/2006/main">
              <a:rPr lang="tk" altLang="en-US" sz="3200"/>
              <a:t> </a:t>
            </a:r>
            <a:r xmlns:a="http://schemas.openxmlformats.org/drawingml/2006/main">
              <a:rPr lang="tk" altLang="ko-KR" sz="3200"/>
              <a:t>Hudaý?</a:t>
            </a:r>
            <a:r xmlns:a="http://schemas.openxmlformats.org/drawingml/2006/main">
              <a:rPr lang="t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Hudaý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Allhli ýerlerde bir wagtyň özünde bolup bilýän Hudaý (gudratly). Ol gudratygüýçlidir.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Danyýel we üç dosty patyşanyň iýmitiniň ýerine haýsy iýmit iýdiler?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suw we gök önümler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gutap we koks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nahar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tüwi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suw we gök önümler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Danielöne Danyýel şa nahary we şeraby bilen hapalanmazlygy ýüregine düwdi we baş serkerdeden özüni haramlamazlyk üçin rugsat sorady.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 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43 Hudaýyň Sözi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400"/>
              <a:t>Lionolbars çukurynyň Daniel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Patyşa gaty begendi we Danyýeli çukurdan çykarmagy buýurdy. Danyýel çukurdan göterilende, hiç hili ýara tapylmady, sebäbi ol Hudaýyna bil baglady.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Wawilonda ýesir düşen we premýer-ministr bolan Danyýeli ýigrenýän adamlar bardy. Danyýeli öldürmek islediler.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 Patyşadan başga zada baş egýän kişi arslan çukuryna taşlanar! ' Danyýel bilse-de, günde üç gezek doga etmegi bes etmedi.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Netijede, Danyýel gorkunç arslan çukuryna taşlandy.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Patyşa ertesi irden arslan çukuryna gelip: 'Danyýel! Ygtybarlymy? ' Aslynda, patyşa Danyýeli gaty gowy görýändigi üçin Danyýeliň ölmezligini isledi.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"Hudaýyň meni goramagy gowy däl!" Danyýele zyýan ýetmedi. Patyşa Danyýeliň Hudaýyny hem öwdi.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Süleýman Dawut patyşanyň ýerine Ysraýylyň üçünji patyşasy boldy.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sapak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Butlara baş egmedik Danyýel,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ahyrynda arslan çukuryna taşlandy, ýöne aman galdy.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Danyýeliň imany sebäpli Wawilon şasy hem Hudaýy wasp edipdir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Biz diňe Hudaýa ybadat etmeli we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butlara hyzmat etmeýän imanymyz bolmaly!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Munuň ýaly iman beýleki adamlary Hudaýa ynanmaga mejbur edip biler.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200"/>
              <a:t>Hudaý?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Hudaý ýeke-täk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Hudaý ygtybarlydyr</a:t>
            </a:r>
            <a:r xmlns:a="http://schemas.openxmlformats.org/drawingml/2006/main">
              <a:rPr lang="t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Oňa hakykatdanam ynanýanlary we Oňa hyzmat edýänleri halas edip biler.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Näme üçin</a:t>
            </a:r>
            <a:r xmlns:a="http://schemas.openxmlformats.org/drawingml/2006/main">
              <a:rPr lang="t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boldy</a:t>
            </a:r>
            <a:r xmlns:a="http://schemas.openxmlformats.org/drawingml/2006/main">
              <a:rPr lang="t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Danyýel arslan çukuryna taşlandy?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Sebäbi ol patyşa ýalan sözledi.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Sebäbi ol patyşanyň butyna baş egmedi.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Sebäbi ol patyşany öldürjek boldy.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Sebäbi ol Hudaýa gowy ybadat etmedi.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Sebäbi ol patyşanyň butyna baş egmedi.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Patyşa gaty begendi we Danyýeli çukurdan çykarmagy buýurdy. Danyýel çukurdan göterilende, hiç hili ýara tapylmady, sebäbi ol Hudaýyna bil baglady.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44 Hudaýyň Sözi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400"/>
              <a:t>Uly balygyň içinde bolan ahunus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Emma Reb ahunusy ýuwutmak üçin uly balyk berdi, ahunus üç gün üç gije balygyň içinde boldy.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Ahunus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Bir gün Hudaý Jonunusa görnüp: «</a:t>
            </a:r>
          </a:p>
          <a:p>
            <a:r xmlns:a="http://schemas.openxmlformats.org/drawingml/2006/main">
              <a:rPr lang="t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“Uly Ninewä gidiň we oňa garşy wagyz ediň! Olary erbetliklerinden halas ederin "-diýdi.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Ahunus Hudaýa boýun bolmak islemedi. Daşary ýurda gidip, Taşişden Hudaýdan gaçmak üçin ýüzdi.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Emma, Hudaý uly ýel iberdi we olaryň hemmesi ölmeli boldy. Deňizçiler Jonunusy deňze taşladylar. Uly balyk gelip, ony ýuwutdy.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Ahunus balygyň içinde 3 günläp toba etdi.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"Halkymy gowy alyp barmak üçin maňa paýhas ber". Hudaý Süleýmanyň muny soraýandygyna begendi. Şeýdip, Hudaý Süleýmanyň soran zadyny berdi.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Balyk ony gury ýere gusdy. Ninewä baryp, olara Hudaýyň habaryny göwünsizlik bilen gygyrdy.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Ninewiler Taňrynyň duýduryşyny eşidip toba etdiler we Taňrynyň merhemetini islediler. Hudaý Ninewäniň halkyny bagyşlady.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sapak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Ahunus Taňrynyň Sözüne boýun egmedi.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Emma Hudaý Jonunusy boýun egmezlik üçin ulandy we ahyrynda Ninewileri halas etdi.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Taňrynyň isleginiň meniň pikir edişimden tapawutly wagtlary bolýar.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Emma Taňrynyň islegi elmydama dogrydyr.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Biz hemişe Taňrynyň islegine boýun bolmalydyrys.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200"/>
              <a:t>Hudaý kim?</a:t>
            </a:r>
            <a:r xmlns:a="http://schemas.openxmlformats.org/drawingml/2006/main">
              <a:rPr lang="t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Hudaý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Günälerinden çyn ýürekden toba eden we bagyşlanmagyny soraýanlary Hudaý halas edýär.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Ahunus 3 günläp kimiň garnyndady?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Arslan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Piller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Balyk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Balyk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Emma Reb ahunusy ýuwutmak üçin uly balyk berdi, ahunus üç gün üç gije balygyň içinde boldy.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Ahunus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gün iki aýal kiçijik çaga bilen Süleýmanyň ýanyna geldi. Çaganyň patyşanyň öňünde onuň çagasydygy üçin söweşdiler.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Patyşa: "Sebäbi iki aýal çaganyň öz çagasydygyny öňe sürýär, çagany iki bölege böl, ýarysyny beýlekisine ber!"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aýal ogluna rehim etdi. Şeýdip, ol: “Diri çagany oňa beriň. Ony öldürme! “Muny eşiden Süleýman aýalyň hakyky ejesidigine karar berdi. King: “Çagany oňa beriň. Ol hakyky ene!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sapak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Süleýman baýlyk ýa-da güýç däl-de, akylly ýürek sorady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ýurduny dolandyrmak üçin.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Diňe özümiz üçin däl, başgalara hyzmat etmek üçinem Hudaýa doga etmeli.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Dawut Şawul bilen gürleşenden soň, Jonathanonatan Dawut bilen ruhy taýdan birleşdi we ony özi ýaly söýdi.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Şamuwel 18: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200"/>
              <a:t>Hudaý?</a:t>
            </a:r>
            <a:r xmlns:a="http://schemas.openxmlformats.org/drawingml/2006/main">
              <a:rPr lang="t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Hudaý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Hudaý bize dünýäden gazanyp bolmajak paýhas berip biljek biri.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Süleýman Hudaýdan näme isledi?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iýmit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baýlyk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saglyk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paýhas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paýhas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Süleýman patyşa dünýäniň beýleki patyşalaryndan has baý we paýhaslydy.</a:t>
            </a:r>
            <a:r xmlns:a="http://schemas.openxmlformats.org/drawingml/2006/main">
              <a:rPr lang="t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Chroniclesazgylar 9: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33 Hudaýyň Sözi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400"/>
              <a:t>Hudaýyň ady üçin ybadathana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Süleýman Rebbiň ady üçin ybadathana we özi üçin köşk gurmagy buýurdy.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Chroniclesazgylar 2: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Süleýman Dawudyň buýruşy ýaly Hudaý üçin ybadathana gurmak isledi.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Şeýlelik bilen, ussat agaç ussalaryna ybadathana üçin iň gowy agaçlary getirmegi buýurdy.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Ybadathana daşlar taýynlady. Ussat ussalardan uly, ajaýyp we güýçli daş getirmegi haýyş etdi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Käbir hünärmenler Hudaýyň ybadathanasyny reňkli eşikler we altyn sapaklar bilen bezediler.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Hudaýyň ybadathanasy gurlup gutarandan soň, Süleýman we ähli Ysraýyl halky uly şatlyk bilen Hudaýa ybadat etdiler.</a:t>
            </a:r>
            <a:r xmlns:a="http://schemas.openxmlformats.org/drawingml/2006/main">
              <a:rPr lang="tk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“Lorda Reb Hudaý! Geliň, bizi şu ýerde höküm sürüň! ”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Dawut köşkde galdy. Şawul patyşanyň ogly Jonathanonatan bilen tanyşdy.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sapak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Süleýman we onuň halky, Reb Hudaý üçin ajaýyp ybadathana gurmak bilen Hudaýa bolan söýgüsini görkezdiler.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Churchygnak, Hudaý bilen duşuşýan ýerimiz we Hudaýa bolan söýgimizi görkezip bileris.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 ýygnagymyzy söýmeli.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200"/>
              <a:t>Hudaý?</a:t>
            </a:r>
            <a:r xmlns:a="http://schemas.openxmlformats.org/drawingml/2006/main">
              <a:rPr lang="t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Hudaý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Hudaý ybadat edýänleri gözleýän we olara ak pata berýän adamdyr.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wiktorina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Süleýman we Ysraýyl Hudaýa bolan söýgüsini bildirmek üçin näme etdiler?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 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Idol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Köşk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şäher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mukaddes ýer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mukaddes ýer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Süleýman Rebbiň ady üçin ybadathana we özi üçin köşk gurmagy buýurdy.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Chroniclesazgylar 2: 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34 Hudaýyň Sözi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400"/>
              <a:t>Çörek we et getiren gargalar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/>
              <a:t>Derýadan içersiň, men gargalara seni şol ýerde iýmitlendirmegi buýurdym.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patyşa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 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Ahab atly bir patyşa bardy, ol Hudaýyň öňünde gaty erbetdi. Ylýas pygamber Hudaýyň sözüni Ahaba gowşurdy.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"Inurtda ýagyş ýagmaz!" Ahap muny öldürmäge synanyşdy. Hudaý ony Ahap patyşadan gizledi.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Ylýas Hudaýyň aýdan ýurduna gaçdy.</a:t>
            </a:r>
          </a:p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Emma, ol ýerde iýmäge nahar alyp bilmedi.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Hudaý gargalara Ylýasy iýmitlendirmegi buýurdy. Gargalar oňa irden we agşam çörek we et getirdi we derýadan içdi.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Jonatan Dawudy gaty gowy görýärdi. Jonathanonatan Dawut bilen ruhda boldy.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Ylýas janyna howp abanýan Taňrynyň sözüne boýun boldy we Taňrynyň goragynda ajaýyp tejribe gazandy.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sapak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Erbet patyşa Ahap Taňrynyň sözüne gulak asmagy halamaýardy. Şeýdip, Hudaýyň sözüni aýdan Hudaýyň pygamberi Ylýasy öldürmäge synanyşdy.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Emma, Hudaý Ylýasy ajaýyp usul bilen gorady we alada etdi!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Ylýas ýaly islendik ýagdaýda Taňrynyň sözüne boýun bolmaly we wagyz etmeli.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Hudaý hökman bizi gorar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200"/>
              <a:t>Hudaý kim?</a:t>
            </a:r>
            <a:r xmlns:a="http://schemas.openxmlformats.org/drawingml/2006/main">
              <a:rPr lang="t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Hudaý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Hudaý sözlerine gulak asýan we ajaýyp ýol bilen saklaýanlar hakda alada edýän adamdyr.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Ylýasa iýmäge zat kim getirdi?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bürgüt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aagondarha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garga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garga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/>
              <a:t>Derýadan içersiň, men gargalara seni şol ýerde iýmitlendirmegi buýurdym.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patyşa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 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35 Hudaýyň Sözi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400"/>
              <a:t>Un we ýag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4400"/>
              <a:t>ulanylmady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Derrew Sidonyň Zarefat şäherine baryp, şol ýerde galyň. Men ol ýerdäki bir dul aýala size azyk bermegi buýurdym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patyşa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 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Reb Hudaýyň aýdyşy ýaly Ysraýylda ýagyş ýagmady. Şonuň üçin adamlaryň iýmäge nahary ýokdy.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Reb Hudaý Ylýasa Zarefatda ýaşaýan dul aýalyň ýanyna iberdi.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Ylýas ondan diňe bir ujy un we özüne galan azajyk ýag bilen çörek taýýarlamagyny haýyş etdi.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Jonathanonatan Dawuda gylyjy we oky berdi. Bu onuň Dawuda hakykatdanam ynanýandygyny aňladýardy.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Ylýasyň aýdyşyna görä, ýaşan uny we ýagy ýeterlik bolmasa-da, çörek ýasap, ilki Ylýasa berdi we özleri ýasady.</a:t>
            </a:r>
            <a:r xmlns:a="http://schemas.openxmlformats.org/drawingml/2006/main">
              <a:rPr lang="tk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Soň bolsa, un küýzesi we küýze ýagy geň galdyrdy</a:t>
            </a:r>
            <a:r xmlns:a="http://schemas.openxmlformats.org/drawingml/2006/main">
              <a:rPr lang="tk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ulanylmaýar.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Bir gün ogly öldi. Emma Reb Hudaý oglanyň durmuşyny özüne gaýdyp ýaşamaga rugsat berdi. Ol Hudaýa şöhrat getirdi.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sapak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Dul biraz un we ýag hödürledi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Hudaýa.</a:t>
            </a:r>
            <a:r xmlns:a="http://schemas.openxmlformats.org/drawingml/2006/main">
              <a:rPr lang="tk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Soň bolsa köp ak pata aldy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göz öňüne getirip bolmaýar.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Käwagt, Hudaýa möhüm bir zat bermeli pursatymyz bolar.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Soň bolsa, bu gurban we gurban arkaly Hudaý bize köp ak pata berýär.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200"/>
              <a:t>Hudaý kim?</a:t>
            </a:r>
            <a:r xmlns:a="http://schemas.openxmlformats.org/drawingml/2006/main">
              <a:rPr lang="t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Hudaý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Hudaý iýmitde, eşikde we jaýda we ş.m. ýaşamak üçin zerur zatlary üpjün edýän biri.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Hudaý Ylýasa kime diýdi 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patyşa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ruhany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umumy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dul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Derrew Sidonyň Zarefat şäherine baryp, şol ýerde galyň. Men ol ýerdäki bir dul aýala size azyk bermegi buýurdym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patyşa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 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36 Hudaýyň Sözi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4400"/>
              <a:t>Ot asmandan ýykyldy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Soňra Rebbiň ody ýykyldy we gurbanlygy, odunlary, daşlary we topragy ýakdy, şeýle hem garymyň suwuny ýalady.</a:t>
            </a:r>
            <a:r xmlns:a="http://schemas.openxmlformats.org/drawingml/2006/main">
              <a:rPr lang="t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patyşa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Hudaý Ylýasy Ysraýylyň zalym patyşasy Ahaba iberdi. "Hakyky Hudaýyň kimdigini bilersiňiz!"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Ylýas butlara çokunýanlaryň 850 sany ýalan pygamberine garşy söweşdi. "Ot bilen jogap berýän hudaý hakyky Hudaýdyr!"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Jonathanonatan gymmatly eşiklerini Dawuda berdi. Bu Jonathanonatanyň Dawuda bolan çuňňur dostlugyny görkezdi.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850 pygamber hudaýynyň adyny dakdylar we üýtgeşikde tans etdiler, ýöne ot ýok.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Ylýasyň nobaty geldi. Ylýas jennete tarap doga etdi. Soň bolsa, Hudaýyň ody ýykyldy we gurban kesdi.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"Hakyky Hudaý!" Ysraýyl halky günälerine toba edip, Hudaýa şöhrat getirdi.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sapak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Sealan taňrylar hiç zat edip bilmediler.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Üçin</a:t>
            </a:r>
            <a:r xmlns:a="http://schemas.openxmlformats.org/drawingml/2006/main">
              <a:rPr lang="tk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Olar</a:t>
            </a:r>
            <a:r xmlns:a="http://schemas.openxmlformats.org/drawingml/2006/main">
              <a:rPr lang="tk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bardy</a:t>
            </a:r>
            <a:r xmlns:a="http://schemas.openxmlformats.org/drawingml/2006/main">
              <a:rPr lang="tk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ýok</a:t>
            </a:r>
            <a:r xmlns:a="http://schemas.openxmlformats.org/drawingml/2006/main">
              <a:rPr lang="tk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kuwwat.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Hudaý Gudratygüýçlidir.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Oňa bil baglap, oňa ynananymyzda Onuň ajaýyp gudratlaryny başdan geçirip bileris.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3200"/>
              <a:t>Hudaý kim?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Hudaý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Falsealan butlardan tapawutlanýan hakyky we diri we işleýän Hudaý.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Ylýas doga edeninde gökden näme ýykyldy?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ýagyş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daş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ot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Soňra Rebbiň ody ýykyldy we gurbanlygy, odunlary, daşlary we topragy ýakdy, şeýle hem garymyň suwuny ýalady.</a:t>
            </a:r>
            <a:r xmlns:a="http://schemas.openxmlformats.org/drawingml/2006/main">
              <a:rPr lang="tk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patyşa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NOOK. 37 Hudaýyň Sözi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400"/>
              <a:t>Naaman heýwere keselinden bejerildi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Şeýdip, aşak düşüp, Hudaýyň adamynyň aýdyşy ýaly Iordan derýasyna ýedi gezek çümdi, bedeni dikeldilip, ýaş oglan ýaly arassalandy.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Patyşalyk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Nagaman Aram patyşasynyň goşunynyň serkerdesi bolupdy, ýöne heýwere keseli bardy. Dikeldilmegi üçin Ysraýylyň pygamberi bolan Elisha gitdi.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Şawul patyşa ony öldürjek bolany üçin, Dawut birnäçe gezek howply ýagdaýda bolupdy. Şeýle-de bolsa, Jonatanyň kömegi bilen bu howplardan gutulyp bilýärdi.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Elisha onuň bilen duşuşmady, ýöne: Go Bar, Iordan derýasynda ýedi gezek ýuw. “Diýdi.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Naaman Elishanyň sözüne gaharlandy. Hisöne hyzmatkärleri oňa: "Derýa gidiň we jesediňizi suwa batyryň" diýdiler.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Elman we hyzmatkärleriniň aýdyşy ýaly Naaman Iordan derýasyna ýedi gezek çümdi.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Soň bolsa, onuň eti dikeldilip, arassalandy.</a:t>
            </a:r>
          </a:p>
          <a:p>
            <a:r xmlns:a="http://schemas.openxmlformats.org/drawingml/2006/main">
              <a:rPr lang="tk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Nagaman Elýaşanyň ýanyna gaýdyp, Hudaýa şöhrat berdi.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sapak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Nagaman, Hudaýyň adamy bolan Elishany eşidip, onuň sözüne gulak asanda, heýwere keselinden saplanmagy bereketli boldy.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Biz öz islegimiz bilen ýaşamaly däldiris,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emma Taňrynyň islegi bilen.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Taňrynyň sözüne ýaşap, oňa boýun bolanymyzda,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Hudaýyň bize berip biljek bol nygmatlary bilen bize bereket bolup biler.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rgbClr val="FF0000"/>
                </a:solidFill>
              </a:rPr>
              <a:t>Hudaý?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Hudaý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Her keseli bejerip bilýän Hudaýdyr. Bizi bejerip bilýän Gudratygüýçli Hudaýdyr.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Naman Iordan derýasyna näçe gezek çümdi?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üç gezek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bir gezek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bäş gezek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ýedi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gezek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ýedi gezek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Şeýdip, aşak düşüp, Hudaýyň adamynyň aýdyşy ýaly Iordan derýasyna ýedi gezek çümdi, bedeni dikeldilip, ýaş oglan ýaly arassalandy.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Patyşalyk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38 Hudaýyň Sözi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400"/>
              <a:t>Hudaýyň ybadathanasyny abatlamak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bg1">
                    <a:lumMod val="50000"/>
                  </a:schemeClr>
                </a:solidFill>
              </a:rPr>
              <a:t>Şonuň üçin Joaş patyşa iehoýadany ruhany we beýleki ruhanylary çagyryp, olardan: "Näme üçin ybadathana ýetirilen zyýany bejermeýärsiňiz? Hazynaçylaryňyzdan pul almaň, ybadathanany abatlamak üçin tabşyryň" -diýdi.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Patyşa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 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sapak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Jonatan egoist islegini däl-de, dosty Dawudy saýlady.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Jonatan ýaly,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dostumyz üçin gowy dost bolalyň.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Judahahudanyň patyşasy asoaşyň zeper ýeten Hudaýyň ybadathanasyny abatlamak pikiri bardy.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Şeýle-de bolsa, ybadathanany abatlamak üçin býudjet ýeterlik däldi. Joaş Hudaýyň ybadathanasyny abatlamak üçin sadaka almak kararyna geldi.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Hudaýy söýýän adamlar ybadathanany abatlamak üçin tüýs ýürekden pul hödürlediler.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Ybadathanany abatlamak üçin ýygnan pul işçilere berildi we ybadathanany doly dogruçyllyk bilen bejerdiler.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“Wah! Bu nähili ajaýyp ybadathana! ” Joaş Taňrynyň göwnünden turar öýdüp begendi.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sapak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Joaş Hudaýyň ybadathanasyny adamlaryň Hudaýa ybadat edýän ýeri hasaplady.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Churchygnak, Oňa ybadat edenimizde Hudaýyň bar ýeridir.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Şeýlelik bilen, ýygnagy söýmelidiris we oňa gaty ähmiýet bermelidiris.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200">
                <a:solidFill>
                  <a:srgbClr val="FF0000"/>
                </a:solidFill>
              </a:rPr>
              <a:t>Hudaý?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Hudaý 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Hudaý biziň her birimizi Öz mukaddes ybadathanasy hökmünde gurýar.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Hudaý Oňa ybadat edýänler bilen duşuşýar.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Joaş näme düzeltmek kararyna geldi?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köşk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onuň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otag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mekdep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Mukaddes ybadathana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Mukaddes ybadathana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bg1">
                    <a:lumMod val="50000"/>
                  </a:schemeClr>
                </a:solidFill>
              </a:rPr>
              <a:t>Şonuň üçin Joaş patyşa iehoýadany ruhany we beýleki ruhanylary çagyryp, olardan: "Näme üçin ybadathana ýetirilen zyýany bejermeýärsiňiz? Hazynaçylaryňyzdan pul almaň, ybadathanany abatlamak üçin tabşyryň" -diýdi.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Patyşa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 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39 Hudaýyň Sözi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600"/>
              <a:t>Iýerusalimiň diwaryny täzeden guran Nehemýa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k" altLang="ko-KR" sz="3200"/>
              <a:t>Hudaý?</a:t>
            </a:r>
            <a:r xmlns:a="http://schemas.openxmlformats.org/drawingml/2006/main">
              <a:rPr lang="t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Hudaý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Bize gowy dostlar berýän adam.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Bize gowy dostlar berenligi üçin Hudaýa şükür ediň!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bg1">
                    <a:lumMod val="50000"/>
                  </a:schemeClr>
                </a:solidFill>
              </a:rPr>
              <a:t>Men patyşa: "Patyşanyň göwnünden turýan bolsa we hyzmatkäriň göwnünden turan bolsa, meni täzeden gurup bilerin diýip, atalarymyň jaýlanan Judahahuda şäherine ibersin" diýip jogap berdim.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Nehemýa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 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Pars şasy weýran bolan şäheri we içki galany täzeden gurmaga patyşanyň şkafçysy Nehemýa rugsat berdi.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Nehemýa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köp ysraýylly bilen Iýerusalime gaýdyp geldi we olar bilen Iýerusalimiň diwaryny täzeden gurdy.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Şeýle-de bolsa, Ysraýylyň galkynyşyny halamaýan beýleki taýpalar olary biynjalyk etdi. Mundan başga-da, köp ysraýylly şikaýat edip başlady.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Nehemýa Hudaýa kömek sorady. Hudaý oňa bu işi etmek üçin güýç we batyrlyk berdi.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Ahyrsoňy, Nehemýa Ysraýyl halky bilen Iýerusalimiň diwaryny täzeden gurmagy tamamlady. Diwary gurandan soň, özi we halky Hudaýa şatlyk bilen ybadat etdiler.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sapak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Nehemýa, bidüzgünçilikler köp bolsa-da, Hudaýyň kömegi bilen diwary täzeden gurmagy tamamlady.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Taňrynyň işini ýerine ýetirenimizde, kyn ýagdaýlara duçar bolup bileris.</a:t>
            </a:r>
          </a:p>
          <a:p>
            <a:pPr xmlns:a="http://schemas.openxmlformats.org/drawingml/2006/main" algn="ctr"/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Şeýle-de bolsa, Hudaý biziň bilen bolsa we biz Onuň bilen bolsak, bu kynçylyklaryň hemmesini ýeňip bileris.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3200"/>
              <a:t>Hudaý?</a:t>
            </a:r>
            <a:r xmlns:a="http://schemas.openxmlformats.org/drawingml/2006/main">
              <a:rPr lang="tk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rgbClr val="C00000"/>
                </a:solidFill>
              </a:rPr>
              <a:t>Hudaý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Dileg edenimizde we kyn ýagdaýda kömek soranymyzda bize kömek edýän we bize güýç we batyrlyk berýän Hudaýdyr.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wiktorina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Näme üçin Nehemýa dogduk mekanyna gaýdyp geldi?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Travel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syýahat etmek 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School mekdebe gitmek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..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ybadat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etmek 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Jerusalem Iýerusalimiň diwaryny täzeden gurmak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..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2800">
                <a:solidFill>
                  <a:srgbClr val="FF0000"/>
                </a:solidFill>
              </a:rPr>
              <a:t>Jerusalem Iýerusalimiň diwaryny täzeden gurmak </a:t>
            </a:r>
            <a:r xmlns:a="http://schemas.openxmlformats.org/drawingml/2006/main">
              <a:rPr lang="tk" altLang="en-US" sz="2800">
                <a:solidFill>
                  <a:srgbClr val="FF0000"/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k" altLang="ko-KR" sz="4000">
                <a:solidFill>
                  <a:srgbClr val="FF0000"/>
                </a:solidFill>
              </a:rPr>
              <a:t>Şu günki söz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k" altLang="ko-KR" sz="3600">
                <a:solidFill>
                  <a:schemeClr val="bg1">
                    <a:lumMod val="50000"/>
                  </a:schemeClr>
                </a:solidFill>
              </a:rPr>
              <a:t>Men patyşa: "Patyşanyň göwnünden turýan bolsa we hyzmatkäriň göwnünden turan bolsa, meni täzeden gurup bilerin diýip, atalarymyň jaýlanan Judahahuda şäherine ibersin" diýip jogap berdim.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Nehemýa</a:t>
            </a:r>
            <a:r xmlns:a="http://schemas.openxmlformats.org/drawingml/2006/main">
              <a:rPr lang="tk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k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 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