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uk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400"/>
              <a:t>Бог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4400"/>
              <a:t>зроблено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4400"/>
              <a:t>Світ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початку Бог створив</a:t>
            </a: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небеса і земля.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Дружина Ісаака, Ревека, народила близнюків. Першого сина звали Ісав, а другого – Яків.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Ісав любив полювати. Отже, він любив активний відпочинок. Але Яків був тихою людиною, сидів вдома.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Одного разу, коли Яків варив тушонку, Ісав повернувся додому голодний після полювання.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«Дайте мені тушонки!», «Спочатку продайте мені своє первородство. Тоді я дам тобі трохи». Ісав був такий голодний, що продав своє первородство за одну миску червоного варива.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Зрештою Яків обдурив свого батька, щоб отримати благословення. Нарешті він отримав благословення. Усе це сталося за провидінням Божим.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Ісав вважав, що вирішити проблему голоду було важливіше, ніж отримати духовне благословення.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нарешті,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Яків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став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предок ізраїльтян.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Що ти вважаєш важливішим?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Благословення бути дітьми Божими не можна нічим замінити.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Бог є?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</a:t>
            </a:r>
            <a:r xmlns:a="http://schemas.openxmlformats.org/drawingml/2006/main">
              <a:rPr lang="u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є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виконує Свою власну волю, незважаючи на помилки та брехню людей.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 що Ісав продав своє первородство?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локшина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хліб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м'ясо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dk1"/>
                </a:solidFill>
              </a:rPr>
              <a:t>червоне рагу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червоне рагу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Тоді Яків дав Ісавові трохи хліба та трохи тушкованої сочевиці.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Він їв і пив, а потім встав і пішов.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Отже, Ісав зневажив своє первородство.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No11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400"/>
              <a:t>Сон Якова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Біблія для дітей №2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/>
              <a:t>Вони з'їли заборонений плід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/>
              <a:t>Йому приснився сон, у якому він бачив сходи, що стоять на землі, а верх її сягає неба, а ангели Божі піднімаються та спускаються по ній.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Яків обдурив брата брехнею. Він боявся бути вбитим. Тому він утік з дому до свого дядька в Харан.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Вночі, взявши там камінь, він спав, поклавши його під голову як подушку. Там він був один, без родини. Тому він боявся і почувався самотнім.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Яків бачив ангелів Божих, які піднімалися і спускалися сходами на землю на небо.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Він почув голос Бога: «Я з тобою і буду пильнувати тебе, куди б ти не пішов».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Прокинувшись вранці, він поклонився Богові, який обіцяв, що буде з ним, і віддав славу Богові.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 Бог був з Яковом, який боявся залишитися на самоті,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 Отець Бог також піклується про нас, коли ми самотні.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Подібно до Якова, ми повинні шанувати і віддавати славу Богові, Який буде з нами завжди.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Бог є?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 нами всюди і завжди.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завжди піклується про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Яків спав, що він взяв за подушку?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деревина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dk1"/>
                </a:solidFill>
              </a:rPr>
              <a:t>камінь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сумка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шкіра тварини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камінь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/>
              <a:t>Йому приснився сон, у якому він бачив сходи, що стоять на землі, а верх її сягає неба, а ангели Божі піднімаються та спускаються по ній.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створив людину на свій образ, на образ Божий створив її;</a:t>
            </a: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чоловіком і жінкою створив їх.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№12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400"/>
              <a:t>Йосип проданий своїми братами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«Ну давайте вб’ємо його і кинемо в одну з цих цистерн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і кажуть, що люта тварина зжерла його.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Тоді побачимо, що вийде з його мрій».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(Буття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Якова було дванадцять синів. Він любив Йосипа більше, ніж усіх інших своїх синів. Отже, він пошив для Йосипа дуже гарну тканину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Його брати дуже ненавиділи його, тому що їх батько любив його особливо. «Давайте продамо Джозефа. Давайте скажемо батькові, що він помер.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Вони продали Йосипа як раба купцям, які прийшли.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Почувши це, Яків глибоко засмутився.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Йосип прожив тяжке життя раба. Однак він вірив і покладався на Бога, не вчинивши жодного гріха.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Йосип був відправлений у в'язницю за фальшивим звинуваченням.</a:t>
            </a:r>
            <a:r xmlns:a="http://schemas.openxmlformats.org/drawingml/2006/main">
              <a:rPr lang="uk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Проте навіть у в'язниці він намагався бути праведним перед Богом. Бог не забув Йосипа, і Бог мав дивовижні плани щодо нього.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Його рідні брати ненавиділи й продали в рабство Йосипа. Його також посадили за фальшиве звинувачення.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Однак він покладався на Бога і тим більше намагався не робити жодного гріха.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 можемо зіткнутися з певними труднощами.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 грішимо і просимо допомоги в Отця Бога, Який охоче вислуховує нашу молитву.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Бог є?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Отче наш 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 Отець Бог має дивовижні плани щодо нас навіть у важкі часи.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Що Яків дав лише Йосипу з дванадцяти своїх синів?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іграшки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Біблія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багата красива тканина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гроші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багата красива тканина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і Єва були найкращими створіннями серед Божих створінь.</a:t>
            </a:r>
          </a:p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Бо вони були створені за образом Божим.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«Ну давайте вб’ємо його і кинемо в одну з цих цистерн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і кажуть, що люта тварина зжерла його.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Тоді побачимо, що вийде з його мрій».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(Буття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No13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400"/>
              <a:t>Джозеф став прем'єр-міністром Єгипту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/>
              <a:t>І сказав фараон до Йосипа: «Цим я ставлю тебе над усією єгипетською землею».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Фараону, царю Єгипту, приснився сон. Вийшло 7 товстих корів, а потім 7 гидких. 7 бридких корів з'їли 7 товстих корів. Це був дуже дивний сон.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Ніхто не міг розтлумачити його сон у палаці. Головний чашник, якому допомагав Йосип, представив його цареві.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дав Йосипу мудрість. Отже, він зміг розтлумачити значення сну і розповів його цареві.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був настільки зворушений, що призначив Йосипа, який був ув’язненим, на другу найвищу посаду в країні.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Йосип став прем’єр-міністром Єгипту і добре правив країною з мудрістю, яку Бог дав йому.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/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Бога були дивовижні плани щодо Йосипа.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ми стикаємося з певними труднощами, ми також не повинні розчаровуватися,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слід очікувати дивовижних Божих планів щодо нас і вірити в Бога..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Бог є?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робить згідно зі своєю волею.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Низькі будуть піднесені, а високі будуть понижені.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сказав людині:</a:t>
            </a:r>
            <a:r xmlns:a="http://schemas.openxmlformats.org/drawingml/2006/main">
              <a:rPr lang="uk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«Ви можете їсти з будь-якого дерева в саду; але </a:t>
            </a:r>
            <a:r xmlns:a="http://schemas.openxmlformats.org/drawingml/2006/main">
              <a:rPr lang="uk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ви не повинні їсти з дерева пізнання добра і зла, бо коли ви їсте з нього, ви неодмінно помрете </a:t>
            </a:r>
            <a:r xmlns:a="http://schemas.openxmlformats.org/drawingml/2006/main">
              <a:rPr lang="u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Які тварини з'явилися уві сні фараона?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птах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собака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кінь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корова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корова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/>
              <a:t>І сказав фараон до Йосипа: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/>
              <a:t>«Оцим я ставлю вас наглядачем над усією єгипетською землею».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Немає.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400"/>
              <a:t>Йосип знову зустрів своїх братів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Хоча Йосип упізнав своїх братів, вони не впізнали його.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призначив Йосипа прем'єр-міністром Єгипту. Йосип мудро контролював 7 років сильного голоду.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в Ханаані не було зерна через голод. Їм довелося піти до Єгипту, щоб отримати трохи зерна на їжу. Брати Йосипа також пішли до Єгипту купити їжі.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Хоча Йосип упізнав своїх братів, вони не впізнали його.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Йосип розповів їм, хто він. Вони злякалися, дивлячись на нього, і боялися його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Йосип зрозумів, чому Бог послав його до Єгипту. Він пробачив своїх братів і забрав усю свою родину до Єгипту та подбав про них у безпеці.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Йосиф пробачив своїм братам, які погано поводилися з ним, і полюбив їх згідно з Божою волею.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 маємо пробачити свою родину та друзів і любити їх.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Сатана під виглядом змії спокусив Єву.</a:t>
            </a:r>
          </a:p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Нарешті Єва з'їла плід.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Бог є?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Прощає нас і любить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Прем’єр-міністром якої країни став Джозеф?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Єгипет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Ізраїль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Персія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Вавилон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Єгипет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Хоча Йосип упізнав своїх братів, вони не впізнали його.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No15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400"/>
              <a:t>Дитина, яка була врятована з води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дитина підросла, вона відвела його до дочки фараона, і він став її сином. Вона назвала його Мойсеєм, кажучи: «Я витягла його з води».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Вихід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Єгипетський цар, фараон, наказав викинути всіх ізраїльських новонароджених хлопчиків у річку Ніл і віддати їх на вбивство.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Йохаведа, мати Мойсея, не мала іншого вибору, окрім як дозволити її сина віднести річкою Ніл.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той час єгипетська принцеса випадково побачила дитину, коли купалася в річці. Вона мала на думці виростити хлопчика.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Його сестра бачила, як принцеса діставала хлопчика з кошика. Вона представила його справжню матір, Йохавед, щоб вона вигодувала для неї хлопчика.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дитина підросла, його повернули до принцеси, щоб стати її сином. Вона назвала його Мойсеєм, кажучи: «Я витягла його з води. Мойсей виріс у Єгипті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 Єва дала ще одну Адаму.</a:t>
            </a:r>
          </a:p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теж їв.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врятував Мойсея.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врятував нас своєю дивовижною мудрістю і силою (провидінням).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Давайте вірити, що Божі плани завжди більші й досконаліші за мої.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Хто такий 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Він є всемогутнім Богом, який виконує Свою волю, незважаючи на будь-які перешкоди.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Що сталося з дитиною, яку віднесло у воду?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Його втопили і з’їли риби.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Птахи врятували дитину.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врятував дитину з неба.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Принцеса Єгипту побачила і врятувала його.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Принцеса Єгипту побачила і врятувала його.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дитина підросла, вона відвела його до дочки фараона, і він став її сином. Вона назвала його Мойсеєм, кажучи: «Я витягла його з води».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Вихід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вигнав їх із Едему, тому що вони не слухалися Бога.</a:t>
            </a:r>
          </a:p>
          <a:p>
            <a:r xmlns:a="http://schemas.openxmlformats.org/drawingml/2006/main">
              <a:rPr lang="u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З того часу прийшов у світ гріх.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/>
              <a:t>Сьогоднішній </a:t>
            </a:r>
            <a:r xmlns:a="http://schemas.openxmlformats.org/drawingml/2006/main">
              <a:rPr lang="uk" altLang="ko-KR" sz="2800" b="1"/>
              <a:t>урок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Гріх прийшов у світ через те, що Адам і Єва не послухалися Божого наказу.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Чи я слухаюся Божого слова?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Якщо я вірю в Бога, я повинен слухатися Божого слова.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 є?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любить непокору.</a:t>
            </a: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Благословляє людину, яка слухається Його слова.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4000"/>
              <a:t>Сьогоднішній</a:t>
            </a:r>
            <a:r xmlns:a="http://schemas.openxmlformats.org/drawingml/2006/main">
              <a:rPr lang="uk" altLang="en-US" sz="4000"/>
              <a:t> </a:t>
            </a:r>
            <a:r xmlns:a="http://schemas.openxmlformats.org/drawingml/2006/main">
              <a:rPr lang="uk" altLang="ko-KR" sz="4000"/>
              <a:t>Слово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початку Бог створив</a:t>
            </a: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небеса і земля.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Чого Бог сказав не їсти людям?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фрукти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м'ясо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овоч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dk1"/>
                </a:solidFill>
              </a:rPr>
              <a:t>плід пізнання добра і зла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плід пізнання добра і зла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створив людину на свій образ, на образ Божий створив її;</a:t>
            </a: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чоловіком і жінкою створив їх.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/>
              <a:t>На високій горі Ной зробив великий корабель (ковчег).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/>
              <a:t>Сьогоднішній</a:t>
            </a:r>
            <a:r xmlns:a="http://schemas.openxmlformats.org/drawingml/2006/main">
              <a:rPr lang="uk" altLang="en-US" sz="4000"/>
              <a:t> </a:t>
            </a:r>
            <a:r xmlns:a="http://schemas.openxmlformats.org/drawingml/2006/main">
              <a:rPr lang="uk" altLang="ko-KR" sz="4000"/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Господь сказав до Ноя: «Увійди в ковчег ти та вся родина твоя, бо Я знайшов тебе праведним у цьому роді.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(Буття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бачив, що всі люди на землі зіпсували свої шляхи. Бог сказав Ною: «Я знищу і людей, і землю . Зроби великий корабель на горі!»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почав будувати корабель на горі так, як наказав йому Бог. Люди думали, що він божевільний.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дозволив будь-якій істоті увійти на корабель із 8 членами родини Ноя, як наказав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Дощ йшов на землю 40 днів, як сказав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Зрештою, земля була покрита водою. Усе живе, що рухалося по землі, загинуло. Залишився тільки Ной і ті, хто був з ним у ковчезі.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Люди не послухалися Ноя, який дав їм шанс врятуватися від великого потопу.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Вони тільки сказали, що Ной був божевільним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ви проповідуєте євангелію друзям, вони можуть погано вас слухати.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Але, зрештою, вони дізнаються, що Боже слово правдиве.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 початку темрява була над поверхнею.</a:t>
            </a:r>
          </a:p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 було ні людини, ні світла. Нічого не було.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ненавидить гріх і судить гріх.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/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Що Бог сказав Ноєві зробити?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dk1"/>
                </a:solidFill>
              </a:rPr>
              <a:t>Корабель (Ковчег)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Автомобіль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Будинок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Велосипед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Корабель (Ковчег)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/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Господь сказав до Ноя: «Увійди в ковчег ти та вся родина твоя, бо Я знайшов тебе праведним у цьому роді.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/>
              <a:t>Веселка була Божим Завітом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6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веселка з’явиться в хмарах, я побачу її і згадаю вічний завіт між Богом і всіма живими створіннями всякого роду на землі».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Все живе було знищено, залишився тільки Ной і ті, хто був з ним у ковчезі.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Дощ йшов на землю 40 днів.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дощ припинився, Ной випустив голуба.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Голуб повернувся до нього зі свіжим оливковим листом у дзьобі. Ной знав: «Вода відійшла від землі!»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вийшов зі своєю родиною і поклонився Богу. «Дякуємо Богу, що дав нам новий світ».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показав йому веселку як знак заповіту і благословення. «Живіть щасливо в новому світі!»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сказав: «Хай буде світло»,</a:t>
            </a:r>
          </a:p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 стало світло.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врятував Ноя та його родину.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пообіцяв, що благословить їх і створить через них новий світ.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також врятував нас через Ісуса.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вірити, що Бог створить Свій новий світ через нас.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 Яхве?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Яхве..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Яхве є нашим Батьком, який рясно рятує і благословляє Своїх улюблених дітей, коли ми віримо в Нього.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/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Що послав Ной, щоб побачити, як земля висохла?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Орел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Горобець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dk1"/>
                </a:solidFill>
              </a:rPr>
              <a:t>Голуб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Качка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Голуб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600"/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 веселка з’явиться в хмарах, я побачу її і згадаю вічний завіт між Богом і всіма живими створіннями всякого роду на землі».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No5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600"/>
              <a:t>Люди, які будували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3600"/>
              <a:t>Вавилонська вежа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Тому й назвали його Вавилон, бо там Господь змішав</a:t>
            </a: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мова всього світу. Звідти розсіяв їх Господь</a:t>
            </a: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лицем усієї землі.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Люди хотіли бути більшими і відомішими за Бога. Отже, вони почали будувати високу вежу.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Таким чином, вони взагалі будували вежу.</a:t>
            </a:r>
          </a:p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«Давайте покажемо себе світові. Ми такі чудові!»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коли Бог побачив їхню зарозумілість, він змішав їхню мову, щоб вони не розуміли один одного.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Тому що вони не могли зрозуміти один одного, вони не могли працювати разом. Нарешті вони розсіялися по поверхні землі. Досі мови світу відрізняються одна від одної.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перший день Бог відділив світло від темряви. Він створив увесь світ за шість днів.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k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k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k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k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k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uk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/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Люди хочуть бути більшими і вищими за Бога.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Цей розум називається «зарозумілістю».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ненавидить «зарозумілість».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Протилежністю зарозумілості є «скромність».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бути «скромними» перед Богом, щоб догодити Йому.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k" altLang="ko-KR" sz="3200"/>
              <a:t>Бог Яхве?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Яхве..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Яхве більший і мудріший за нас.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 не можемо бути мудрішими за Бога, навіть якщо ми поєднуємо всю нашу мудрість разом.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Чому вони не змогли добудувати вежу?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викликав потоп, коли вони його зробили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створив вогонь, коли вони його зробили.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створив землетрус, коли вони його зробили.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dk1"/>
                </a:solidFill>
              </a:rPr>
              <a:t>Бог створив, щоб вони не розуміли один одного, коли вони це зробили.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Бог створив, щоб вони не розуміли один одного, коли вони це зробили.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Тому й назвали його Вавилон, бо там Господь змішав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мова всього світу. Звідти розсіяв їх Господь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лицем усієї землі.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No6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400"/>
              <a:t>Бог покликав Авраама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Господь сказав до Аврама: «Залиш свій край, свій народ і свій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батьківський дім і йди в землю, яку я тобі покажу.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Халдейський Ур був містом поклоніння ідолам.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народився і жив там.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Одного разу Господь Бог сказав йому: «Залиш свій край, і я поблагословлю тебе».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Незважаючи на те, що Авраам не знав, куди йти, він послухався Божого слова і пішов, як сказав йому Господь.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Під час подорожі він пережив багато важких справ, але Бог захистив його.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Всіляких тварин і рослин, птахів і риб повно на землі, в морі і в небі. Бог подивився на все, що він створив, і сказав: «Дуже добре!»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Нарешті Авраам прибув до землі Ханаан. Він там жив. "Дякую, Боже."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покинув своє рідне місто, дотримуючись Божого слова.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Ось так, ми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повинні вірити в Бога і слухатися Його слова.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мати бажання слухатися Божого слова в будь-який час.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Є Бог Яхве?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Яхве</a:t>
            </a:r>
            <a:r xmlns:a="http://schemas.openxmlformats.org/drawingml/2006/main">
              <a:rPr lang="u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Боже….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Він є нашим Батьком, який виконує Свою обіцянку будь-якою ціною.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Де народився Авраам?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Ізраїль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dk1"/>
                </a:solidFill>
              </a:rPr>
              <a:t>Ур халдейський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Ур халдейський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Господь Бог сказав до Аврама: «Залиш землю свою, і народ свій, і дім батька свого, і йди до землі, яку Я тобі покажу».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No7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4400"/>
              <a:t>Ісаак, обіцяний син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Авраамові було сто років, коли народився йому син його Ісак.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пообіцяв Аврааму, що Бог дасть йому дітей стільки, скільки зірок на нічному небі.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до 100 років у нього не було дітей.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Одного дня Бог вивів Авраама надвір уночі.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«Подивіться на небо. Ти вмієш порахувати зірки?»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обіцяв йому дати і прекрасну землю.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3600"/>
              <a:t>Сьогоднішній </a:t>
            </a:r>
            <a:r xmlns:a="http://schemas.openxmlformats.org/drawingml/2006/main">
              <a:rPr lang="uk" altLang="ko-KR" sz="4000"/>
              <a:t>урок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Хто створив світ?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створив світ.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Хто тримає світ у порядку?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тримає світ у порядку.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Світ створений не сам по собі.</a:t>
            </a:r>
          </a:p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Світ не може рухатися сам по собі.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пам’ятати, що Бог створив увесь світ і все ще контролює їх усіх.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«Ваших дітей буде стільки ж, скільки зірок на небі та як піску на березі моря». Авраам повірив Господній обітниці.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дотримав Свою обіцянку. Сарра народила Аврааму сина. Авраам дав ім'я </a:t>
            </a:r>
            <a:r xmlns:a="http://schemas.openxmlformats.org/drawingml/2006/main">
              <a:rPr lang="u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Ісаак </a:t>
            </a: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що означає </a:t>
            </a:r>
            <a:r xmlns:a="http://schemas.openxmlformats.org/drawingml/2006/main">
              <a:rPr lang="u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Радість </a:t>
            </a: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</a:t>
            </a:r>
            <a:r xmlns:a="http://schemas.openxmlformats.org/drawingml/2006/main">
              <a:rPr lang="u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дійсно вірив у Божу обітницю, хоча це здавалося йому неможливим.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був дуже щасливий, коли побачив віру Авраама. Бог дав йому Ісака, обіцяного сина.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безсумнівно виконав Свою обіцянку, хоча це здавалося неможливим для нас.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Бог є…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Всемогутній (може все)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Скільки років було Аврааму, коли він народив Ісаака?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Авраамові було сто років, коли народився йому син його Ісак.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(Буття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No8 Слово Боже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900"/>
              <a:t>Авраам віддав Богові Ісаака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Бог сказав: «Візьми свого сина, свого єдиного сина, Ісаака, якого ти любиш,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йди в область Морія. Принесіть його там як жертву всепалення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одній із гір, про яку я тобі розповім».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Одного дня Бог сказав Аврааму: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«Принеси Мені свого єдиного сина на всепалення».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так любив Ісака, що йому було важко, коли він почув від Бога. Але він вирішив послухатися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k" altLang="ko-KR" sz="3200"/>
              <a:t>Хто такий Бог?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Він є...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Творець, який створив увесь світ, включаючи мене.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зв’язав Ісаака і поклав його на жертівник, а сам намагався його вбити. У той самий момент,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«Аврааме, Аврааме, не вбивай його. Нічого йому не роби. Тепер я знаю, що ти боїшся і любиш Бога». Це було випробування, яке Бог зробив для Авраама.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"Дякую, Боже!" Бог радо прийняв віру Авраама. Бог зробив його предком усіх віруючих.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/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Авраам дуже любив Ісака, але для нього було важливіше слухатися Божого Слова.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 маю любити Бога більше, ніж будь-що інше, і більше, ніж будь-яку іншу людину на світі.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Бог є?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Бог є..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Отче наш, який через випробування зміцнює нашу віру.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/>
              <a:t>Сьогоднішній</a:t>
            </a:r>
            <a:r xmlns:a="http://schemas.openxmlformats.org/drawingml/2006/main">
              <a:rPr lang="uk" altLang="en-US" sz="4000"/>
              <a:t> </a:t>
            </a:r>
            <a:r xmlns:a="http://schemas.openxmlformats.org/drawingml/2006/main">
              <a:rPr lang="uk" altLang="ko-KR" sz="4000"/>
              <a:t>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Що Бог сказав Аврааму принести як всепалення?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dk1"/>
                </a:solidFill>
              </a:rPr>
              <a:t>Син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Дружина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Собака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Вівці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Син</a:t>
            </a: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Тоді Бог сказав: «Візьми свого сина, свого єдиного сина, Ісаака, якого ти любиш,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йди в область Морія. Принесіть його там як жертву всепалення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одній із гір, про яку я тобі розповім».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№9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400"/>
              <a:t>Ісаак не сварився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Він пішов звідти й викопав іншу криницю, і ніхто не сварився за неї.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Він назвав його Реховот, кажучи: «Тепер Господь дав нам місце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і будемо процвітати на землі».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свердловини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були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важливо,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оскільки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Вони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міг би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отримати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свіжий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води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 пустелі. Ісаакові були колодязі, успадковані від його батька.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 допомогою чого Бог створив світ?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камінь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пил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слово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слово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Проте филистимляни позаздрили йому. Тому засипали колодязі землею.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Ісаак не сварився з ними. Він відійшов і викопав колодязь. Він виявив колодязь прісної води.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цей час інші люди забрали в Ісака колодязь. Але і він з ними не сварився.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благословив Ісака. Він знову викопав іншу криницю. Бог дав йому звідти свіжу воду. Ісак побудував вівтар і склав жертву подяки.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Сьогоднішній 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Ісаак не сварився з тими, хто забрав його криниці.</a:t>
            </a:r>
            <a:r xmlns:a="http://schemas.openxmlformats.org/drawingml/2006/main">
              <a:rPr lang="u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благословив Ісака.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 також не повинні сваритися з іншими.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 повинні любити і прощати інших.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200"/>
              <a:t>Бог є??</a:t>
            </a:r>
            <a:r xmlns:a="http://schemas.openxmlformats.org/drawingml/2006/main">
              <a:rPr lang="u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rgbClr val="c00000"/>
                </a:solidFill>
              </a:rPr>
              <a:t>Боже….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Він ненавидить тих, хто свариться з іншими.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Він любить тих, хто любить один одного.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Сьогоднішня вікторина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Через що Ісакові було важко?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будинок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баранина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chemeClr val="dk1"/>
                </a:solidFill>
              </a:rPr>
              <a:t>добре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сім'я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k" altLang="ko-KR" sz="2800">
                <a:solidFill>
                  <a:srgbClr val="ff0000"/>
                </a:solidFill>
              </a:rPr>
              <a:t>добре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Він пішов звідти й викопав іншу криницю, і ніхто не сварився за неї.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Він назвав його Реховот, кажучи: «Тепер Господь дав нам місце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і будемо процвітати на землі».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Буття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u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№10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Слово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u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/>
              <a:t>Ісав продав право первородства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3600"/>
              <a:t>на одну миску червоного рагу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uk" altLang="ko-KR" sz="4000">
                <a:solidFill>
                  <a:srgbClr val="ff0000"/>
                </a:solidFill>
              </a:rPr>
              <a:t>Сьогоднішнє Слово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Тоді Яків дав Ісавові трохи хліба та трохи тушкованої сочевиці.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Він їв і пив, а потім встав і пішов.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Отже, Ісав зневажив своє первородство.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uk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uk" altLang="ko-KR" sz="2800">
                <a:solidFill>
                  <a:schemeClr val="bg1">
                    <a:lumMod val="50000"/>
                  </a:schemeClr>
                </a:solidFill>
              </a:rPr>
              <a:t>Буття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