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u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uk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Немає.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/>
              <a:t>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4000"/>
              <a:t>Хороший друг Девіда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Чого Йонатан не дав Давиду?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меч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щит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стрілка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одяг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щит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No40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Мужність цариці Естер.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цар запитав: "Що це таке, царице Естер? Яке твоє бажання? Навіть до половини царства буде дано тобі".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Це був час, коли мудра єврейка Естер була царицею Персії. Однак Гаман задумав знищити євреїв за допомогою царського закону.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Вона подумала: «Мене можуть убити, якщо я підійду до короля, не покликавши мене». Однак вона вирішила піти до короля, щоб попросити свого народу врятуватися, хоча це було проти закону.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коли він побачив царицю Естер, яка стояла при дворі, він був дуже задоволений нею і сказав: «Яке твоє бажання? Я віддам це тобі».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Змова Гамана знищити євреїв була розкрита царем. В результаті його зненавидів король і він був убитий.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«Спасибі, Господи, що оберігаєш нас!» Завдяки мужності цариці Естер євреї були захищені.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Незважаючи на те, що Естер мала бути страчена, вона відважно молилася Богу врятувати її народ.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врятував євреїв від кризи через молитву Естер своєю чудовою мудрістю та силою.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Вірмо й сподіваймося на чудову Божу допомогу і спасіння в нашому щоденному житті.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 тим, хто береже і допомагає Своїм людям до кінця.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Мене Бог береже і допомагає до кінця світу.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Що сталося з Естер, коли вона підійшла до царя, не покликавши її?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Її мали стратити.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Її вигнали.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Вона не могла зустрітися з королем.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Вона могла сказати королю те, що хотіла попросити.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Вона могла сказати королю те, що хотіла попросити.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Давид закінчив говорити з Саулом, Йонатан став одним духом із Давидом і полюбив його, як самого себе.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Самуїлова 18: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цар запитав: «Що це таке, царице Естер? Яке твоє бажання? Навіть до половини царства буде дано тобі».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No41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400"/>
              <a:t>Йов, благословенний Богом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країні Уц жив чоловік, якого звали Йов. Цей чоловік був бездоганний і чесний; він боявся Бога і уникав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Робота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Найбагатшим був Йов, який жив у землі Уц на сході. Він боявся Бога, був непорочним і чесним.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«Оскільки ти благословив Йова, він боявся тебе! Чи Йов даремно боїться Бога?» Сатана задумав випробувати Йова.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Сатана забрав усе за одну ніч, його дітей і все його майно. Він став найнещаснішою людиною в світі.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Його дружина відійшла від нього зі словами: «Прокляни Бога і помри!» Друзі Йова прийшли і звинуватили його, але Йов, як завжди, покладався на Бога.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Це були часи нещастя й гіркоти. Однак Йов пройшов через випробування, і Бог дав йому набагато більше благословення, ніж раніше. Він став людиною, яка боялася Бога, як ніколи раніше.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Хоча Йов був чесною людиною, Сатана створив йому проблеми.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Незважаючи на труднощі, Йов вірив у Бога і був терплячим до Бога.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Ці труднощі можуть спіткати нас.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 той час ми повинні вірити в Бога і бути терплячими в Бозі.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єдиний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Який може зробити нас багатими чи бідними відповідно до Своєї волі.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No32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Соломон, який отримав Мудрість як Дар.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Яке з них є неправильним щодо Йова?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Він був багатим.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Він жив у східній країні.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Він був королем.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Він боявся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Він був королем.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країні Уц жив чоловік, якого звали Йов. Цей чоловік був бездоганний і чесний; він боявся Бога і уникав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Робота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НІ. 42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Даніель відмовився їсти королівську їжу.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Даниїл вирішив не оскверняти себе царською їжею та вином, і попросив у старшого урядника дозволу не осквернятися таким чином.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Даніель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Даниїла та трьох його друзів привезли до Вавилона як в’язнів. Король наказав своїм чиновникам навчати їх, даючи їм царську їжу та вино.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«Ми не хочемо їсти заборонену Божим законом їжу!» Даниїл і троє його друзів попросили у старшого урядника дозволу не оскверняти себе таким чином.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Даніель і троє його друзів їли овочі та воду замість їжі, запропонованої Ідолу. Бог оцінив їх і дав їм більше мудрості.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«Які вони мудрі!» Король не міг не дивуватися, що вони виглядали здоровішими та мудрішими за будь-яких інших юнаків, які їли королівську їжу.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Відтоді Даниїл і троє його друзів взяли на себе відповідальність за важливі речі Вавилону та зберігали себе святими перед Богом.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Даниїл і троє його друзів вирішили дотримуватись Божого закону навіть у стані в’язня.</a:t>
            </a:r>
          </a:p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вони стали здоровішими та мудрішими, ніж будь-які інші чоловіки, які їли царську їжу.</a:t>
            </a:r>
          </a:p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слухатися Бога за будь-яких обставин.</a:t>
            </a:r>
          </a:p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Немає нічого важливішого за любов до Бога.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Соломон був більший багатством і мудрістю від усіх інших царів землі.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9: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ВООЗ</a:t>
            </a:r>
            <a:r xmlns:a="http://schemas.openxmlformats.org/drawingml/2006/main">
              <a:rPr lang="uk" altLang="en-US" sz="3200"/>
              <a:t> </a:t>
            </a:r>
            <a:r xmlns:a="http://schemas.openxmlformats.org/drawingml/2006/main">
              <a:rPr lang="uk" altLang="ko-KR" sz="3200"/>
              <a:t>є</a:t>
            </a:r>
            <a:r xmlns:a="http://schemas.openxmlformats.org/drawingml/2006/main">
              <a:rPr lang="uk" altLang="en-US" sz="3200"/>
              <a:t> </a:t>
            </a:r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– це той, хто може бути в усіх місцях одночасно (всеїдність). І він всемогутній.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Яку їжу їв Даниїл і троє його друзів замість царської?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 та овочі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печиво та 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локшина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рис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вода та овочі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Даниїл вирішив не оскверняти себе царською їжею та вином, і попросив у старшого урядника дозволу не осквернятися таким чином.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Даніель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No43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Даниїл з рову лева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Король дуже зрадів і наказав витягти Даниїла з ями. І коли Даниїла було піднято з ями, не було на ньому жодної рани, бо він надіявся на свого Бога.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Даніель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У Вавилоні були люди, які ненавиділи Даниїла, який потрапив у полон і став прем’єр-міністром. Даниїла хотіли вбити.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«Кожен, хто вклоняється не королю, буде кинутий до левової лігви!» Даниїл не переставав молитися тричі на день, хоч і знав це.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Тож зрештою Даниїла кинули до страшної лев’ячої ями.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Рано вранці наступного дня цар прийшов до лігва лева і запитав: «Даниїле! Ви в безпеці? Фактично, король хотів, щоб Даниїл не помер, тому що він дуже любив Даниїла.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«Я в порядку, щоб Бог захистив мене!» Даніель не постраждав. Король також хвалив Бога Даниїла.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став третім царем Ізраїлю після царя Давида.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Данило, що не вклонився ідолам,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зрештою, був кинутий до лігва лева, але він був у безпеці.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Через віру Даниїла вавилонський цар також славив Бога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поклонятися тільки Богу і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маємо віру, яка не служить ідолам!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Така віра може змусити інших людей повірити в Бога.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 є?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єдиний..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надійний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хто може спасти тих, хто справді вірить у Нього і служить Йому.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чому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був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Даниїла кинули до левової ями?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що він збрехав королю.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що він не вклонився ідолу короля.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що він збирався вбити короля.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що він погано поклонявся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Тому що він не вклонився ідолу короля.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Король дуже зрадів і наказав витягти Даниїла з ями. І коли Даниїла було піднято з ями, не було на ньому жодної рани, бо він надіявся на свого Бога.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Даніель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No44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Йона, який був у великій рибі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Господь дав велику рибу, щоб проковтнути Йону, і Йона був у рибі три дні та три ночі.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разу Бог явився Йоні і сказав:</a:t>
            </a:r>
          </a:p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«Ідіть до великого міста Ніневії та проповідуйте проти нього! Я врятую їх від їхньої злоби».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 не хотів слухатися Бога. Він вийшов за кордон і поплив до Таршішу, щоб утекти від Бога.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Але Бог послав сильний вітер, і всі вони загинули. Моряки викинули Йону в море. Підлетіла велика риба і проковтнула його.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 каявся у своїх гріхах протягом 3 днів у рибі.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«Дай мені мудрість, щоб добре керувати моїм народом». Бог був задоволений, що Соломон попросив про це. Отже, Бог дав йому те, про що просив Соломон.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Риба вирвала його на сушу. Він пішов до Ніневії і неохоче вигукнув їм Боже послання.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Почувши Боже попередження, ніневітяни покаялися і шукали Божої ласки. Бог простив жителів Ніневії.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Йона не послухався Божого Слова.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 Бог використав Йону, щоб він не послухався, і зрештою врятував ніневітян.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Бувають моменти, коли воля Бога відрізняється від того, що я думаю.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 воля Божа завжди права.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завжди бути слухняними Божій волі.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Хто такий 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 тим, хто рятує тих, хто щиро кається у своїх гріхах і просить прощення.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чиєму животі був Йона 3 дні?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Лев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Риба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Риба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Господь дав велику рибу, щоб проковтнути Йону, і Йона був у рибі три дні та три ночі.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разу до Соломона прийшли дві жінки з маленькою дитиною. Вони боролися, що дитина була її дитиною перед царем.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сказав: «Оскільки дві жінки наполягають, що дитина є її дитиною, розріжте дитину надвоє і віддайте половину одній, а половину другій!»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 жінка була сповнена співчуття до свого сина. Тому вона сказала: «Віддайте їй живу дитину. Не вбивайте його!» Почувши це, Соломон вирішив, що ця жінка була його справжньою матір’ю. Кінг сказав: «Віддайте їй дитину. Вона справжня мама!»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просив мудрого серця, а не багатства чи влади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керувати своєю країною.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молитися Богу не тільки за себе, але й за служіння іншим.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Давид закінчив говорити з Саулом, Йонатан став одним духом із Давидом і полюбив його, як самого себе.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Самуїлова 18: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 тим, хто може дати нам мудрість, яку ви не можете отримати від світу.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Про що Соломон просив Бога?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їжа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багатство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здоров'я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мудрість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мудрість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Соломон був більший багатством і мудрістю від усіх інших царів землі.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9: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No33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Храм імені Божого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наказав збудувати храм для Ймення Господнього і царський палац для себе.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хотів побудувати храм для Бога, як наказав його батько Давид.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він наказав вправним теслям привезти найкращі дерева для храму.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Він підготував каміння для храму. Він попросив умілих майстрів привезти великі, чудові і міцні камені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Деякі майстри прикрашали храм Божий кольоровим одягом і золотою ниткою.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храм Божий був закінчений, Соломон і всі ізраїльтяни вклонилися Богові з великою радістю.</a:t>
            </a:r>
            <a:r xmlns:a="http://schemas.openxmlformats.org/drawingml/2006/main">
              <a:rPr lang="u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«О Господи Боже! Приходь і царюй нами тут!»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став залишатися в палаці. Він зустрів Йонатана, сина царя Саула.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і його люди показали свою любов до Бога, побудувавши прекрасний храм для Господа Бога.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Церква – це місце, де ми зустрічаємося з Богом і можемо показати свою любов до Бога.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любити свою церкву.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 той, хто шукає поклонників і благословляє їх.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Що зробили Соломон та Ізраїль, щоб висловити свою любов до Бога?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Ідол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місто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святилище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святилище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наказав збудувати храм для Ймення Господнього і царський палац для себе.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No34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Ворони, що принесли хліб і м'ясо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/>
              <a:t>Ти будеш пити з струмка, і я наказав воронам годувати тебе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Був цар на ім’я Ахав, який був дуже злим перед Богом. Пророк Ілля передав слово Боже Ахаву.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«Не буде дощу на землі!» На це Ахав спробував убити його. Бог змусив його сховатися від царя Ахава.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втік у землю, куди сказав Бог.</a:t>
            </a:r>
          </a:p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там він не міг дістати їжі.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звелів воронам годувати там Іллю. Ворони приносили йому хліб і м'ясо вранці та ввечері, а він пив із струмка.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Джонатану дуже сподобався Давид. Йонатан став одним духом з Давидом.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послухався Божого слова, ризикуючи своїм життям, і мав дивовижний досвід Божого захисту.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Злий цар Ахав не любив слухатися Божого слова. Отже, він намагався вбити Божого пророка Іллю, який сказав Боже слово.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Бог дивовижним чином оберігав і піклувався про Іллю!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слухатися і проголошувати Боже слово за будь-яких обставин, як Ілля.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нас обов'язково захистить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Хто такий 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дивовижним чином піклується про тих, хто слухається і дотримується Його слів.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Хто приніс їсти Іллі?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кінь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дракон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ворон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ворон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/>
              <a:t>Ти будеш пити з струмка, і я наказав воронам годувати тебе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No35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Борошно і олія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4400"/>
              <a:t>не було використано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Негайно йди до Сарепти Сидонської і залишайся там. Я наказав одній вдові в тому місці дати вам їжу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 було дощу в Ізраїлі, як сказав Господь Бог. Тому людям не було їжі.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Господь Бог послав Іллю до вдови, яка жила в Сарепті.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попросив її зробити хліб для себе лише з жмені борошна та трохи олії, які залишилися їй.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Йонатан дав Давиду свій меч і стрілу. Це означало, що він справді вірив у Давида.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Незважаючи на те, що їй не вистачало борошна та олії, якими вони жили, за словами Іллі, вона зпекла хліб і дала його першому Іллі та зробила собі.</a:t>
            </a:r>
            <a:r xmlns:a="http://schemas.openxmlformats.org/drawingml/2006/main">
              <a:rPr lang="u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Тоді, на диво, глечик з борошном і глечик з олією були</a:t>
            </a:r>
            <a:r xmlns:a="http://schemas.openxmlformats.org/drawingml/2006/main">
              <a:rPr lang="u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не використано.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разу її син помер. Але Господь Бог дав хлопцеві життя повернути до нього і жити. Вона віддала славу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Вдова запропонувала трохи борошна та олії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до Бога.</a:t>
            </a:r>
            <a:r xmlns:a="http://schemas.openxmlformats.org/drawingml/2006/main">
              <a:rPr lang="u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вона отримала багато благословень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поза уявою.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Іноді настає момент, коли ми повинні віддати щось важливе Богові.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Бог багато благословляє нас через цю пропозицію та жертву.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Хто такий 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 тим, хто забезпечує нас усім необхідним для життя — їжею, одягом, домом тощо.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До кого Бог сказав Іллі йти??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король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священик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вдова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загальний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вдова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Негайно йди до Сарепти Сидонської і залишайся там. Я наказав одній вдові в тому місці дати вам їжу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No36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400"/>
              <a:t>Вогонь впав з неба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впав Господній вогонь і спалив жертву, і дрова, і каміння, і землю, а також вилизав воду в рові.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послав Іллю до нечестивого ізраїльського царя Ахава. «Ти дізнаєшся, хто є справжнім Богом!»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боровся проти 850 лжепророків ідолопоклонників. «Бог, який відповідає вогнем, є справжнім Богом!»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Йонатан віддав свій дорогоцінний одяг Давиду. Це виявило глибоку дружбу Йонатана з Давидом.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пророків закликали ім'я свого бога і танцювали навколо вівтаря, але вогонь не відповів.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Настала черга Іллі. Ілля молився до неба. Тоді вогонь Божий спав і спалив жертву на жертовнику.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«Єгова — справжній Бог!» Народ Ізраїлю покаявся у своїх гріхах і віддав славу Богові.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Фальшиві боги нічого не могли вдіяти.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для</a:t>
            </a:r>
            <a:r xmlns:a="http://schemas.openxmlformats.org/drawingml/2006/main">
              <a:rPr lang="u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Вони</a:t>
            </a:r>
            <a:r xmlns:a="http://schemas.openxmlformats.org/drawingml/2006/main">
              <a:rPr lang="u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мав</a:t>
            </a:r>
            <a:r xmlns:a="http://schemas.openxmlformats.org/drawingml/2006/main">
              <a:rPr lang="u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немає</a:t>
            </a:r>
            <a:r xmlns:a="http://schemas.openxmlformats.org/drawingml/2006/main">
              <a:rPr lang="u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потужність.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всемогутній.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можемо відчути Його дивовижні чудеса, якщо покладаємося на Нього і віримо в Нього.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200"/>
              <a:t>Хто такий 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Він є справжнім, живим і діючим Богом, який відрізняється від фальшивих ідолів.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Що впало з неба, коли Ілля молився?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сніг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камінь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вогонь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вогонь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впав Господній вогонь і спалив жертву, і дрова, і каміння, і землю, а також вилизав воду в рові.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НІ. 37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Нааман зцілений від прокази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зійшов він, і занурився в Йордані сім разів, як сказав йому Божий чоловік, і тіло його одужало, і стало чистим, як у хлопця.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Царів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був командиром армії царя Араму, але він був хворий на проказу. Він пішов до Єлисея, який був пророком Ізраїлю, щоб бути відновленим.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кілька разів потрапляв у смертельно небезпечні ситуації, бо цар Саул намагався його вбити. Однак він міг втекти від цих небезпек за допомогою Джонатана.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Єлисей не зустрів його, а лише сказав: «Іди, обмийся сім разів у річці Йордан».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розлютився проти слова Єлисея. Але слуги його сказали йому: Піди до річки й занури своє тіло.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занурився в Йордан сім разів, як сказав Єлисей та його слуги.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Потім, на диво, його тіло відновилося і стало чистим.</a:t>
            </a:r>
          </a:p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повернувся до Єлисея і віддав славу Богові.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Нааман почув Єлисея, який був людиною Божою, і послухався його слова, він отримав благословення бути очищеним від прокази.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жити не своєю волею,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 з Божої волі.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ми живемо і виконуємо Боже слово,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можемо бути благословенні рясними благословеннями, які Бог може дати нам.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 тим, хто може зцілити кожну хворобу. Він — Всемогутній Бог, який може нас зцілити.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Скільки разів Нааман занурювався в річку Йордан?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тричі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один раз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п'ять разів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сім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разів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сім разів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зійшов він, і занурився в Йордані сім разів, як сказав йому Божий чоловік, і тіло його одужало, і стало чистим, як у хлопця.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Царів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No38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400"/>
              <a:t>Ремонт Храму Божого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І покликав цар Йоаш священика Єгояду та інших священиків, і сказав їм: Чому ви не виправляєте пошкодження храму? Не беріть більше грошей від своїх скарбників, а дайте їх на відновлення храму.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Йонатан вибрав не своє егоїстичне бажання, а свого друга Давида.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Як 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давайте будемо хорошим другом для нашого друга.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Йоаш, цар Юди, мав намір відремонтувати храм Бога, який залишився пошкодженим.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Проте бюджету не вистачило на ремонт храму. Йоаш вирішив отримати жертву за відновлення храму Божого.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Люди, які щиро любили Бога, жертвували гроші на ремонт храму.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Гроші, зібрані на ремонт храму, були передані робітникам, і вони чесно відремонтували храм.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"Ого! Який це прекрасний храм!» Йоаш був радий, бо думав, що Бог буде до вподоби.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Йоас вважав храм Божий дорогоцінним місцем, де люди поклонялися Богу.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Церква — це місце, де Бог присутній, коли ми поклоняємося Йому.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Отже, ми повинні любити церкву і вважати її дуже цінною.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ставить кожного з нас як Свій Святий Храм.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зустрічає тих, хто поклоняється Йому.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Що Йоаш вирішив полагодити?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його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кімната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Святий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Святий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І покликав цар Йоаш священика Єгояду та інших священиків, і сказав їм: Чому ви не виправляєте пошкодження храму? Не беріть більше грошей від своїх скарбників, а дайте їх на відновлення храму.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Царів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No39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/>
              <a:t>Неемія, який відбудував стіну Єрусалиму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Він той, хто дає нам хороших друзів.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Слава Богу, що дав нам добрих друзів!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Я відповів цареві: «Якщо це цареві до вподоби, і якщо твій раб знайшов милість в його очах, нехай пошле мене до міста в Юді, де мої батьки поховані, і я відбудую його».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Неемія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Перський цар дозволив царському чашникові Неємії відбудувати місто та цитадель, які були зруйновані.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Неемія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повернувся до Єрусалиму з багатьма ізраїльтянами і разом з ними відбудував єрусалимську стіну.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 їм заважали інші племена, яким не подобалося відродження ізраїльтян. Крім того, багато ізраїльтян почали скаржитися.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Неемія попросив допомоги в Бога. Бог дав йому силу і мужність виконувати цю роботу.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Нарешті Неемія разом із ізраїльтянами завершив відбудову стіни Єрусалиму. Закінчивши стіну, він і його люди радісно поклонялися Богові.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Неемія завершив відновлення стіни з Божою допомогою, незважаючи на багато хвилювань.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ми виконуємо Божу роботу, ми можемо зіткнутися з важкими ситуаціями.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якщо Бог буде з нами, а ми з Ним, ми зможемо подолати всі ці труднощі.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є тим, хто допомагає нам і дає нам силу і мужність, коли ми молимося і просимо допомоги у важкій ситуації.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Чому Неемія повернувся до рідного міста?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подорожувати..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піти до школи..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поклонятися..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відбудувати стіну Єрусалиму..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відбудувати стіну Єрусалиму..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Я відповів цареві: «Якщо це цареві до вподоби, і якщо твій раб знайшов милість в його очах, нехай пошле мене до міста в Юді, де мої батьки поховані, і я відбудую його».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Неемія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