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  <p:sldMasterId id="2147483695" r:id="rId4"/>
    <p:sldMasterId id="2147483707" r:id="rId5"/>
  </p:sldMasterIdLst>
  <p:notesMasterIdLst>
    <p:notesMasterId r:id="rId161"/>
  </p:notes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80" r:id="rId17"/>
    <p:sldId id="283" r:id="rId18"/>
    <p:sldId id="286" r:id="rId19"/>
    <p:sldId id="289" r:id="rId20"/>
    <p:sldId id="292" r:id="rId21"/>
    <p:sldId id="295" r:id="rId22"/>
    <p:sldId id="298" r:id="rId23"/>
    <p:sldId id="301" r:id="rId24"/>
    <p:sldId id="304" r:id="rId25"/>
    <p:sldId id="307" r:id="rId26"/>
    <p:sldId id="310" r:id="rId27"/>
    <p:sldId id="313" r:id="rId28"/>
    <p:sldId id="316" r:id="rId29"/>
    <p:sldId id="319" r:id="rId30"/>
    <p:sldId id="322" r:id="rId31"/>
    <p:sldId id="325" r:id="rId32"/>
    <p:sldId id="328" r:id="rId33"/>
    <p:sldId id="331" r:id="rId34"/>
    <p:sldId id="334" r:id="rId35"/>
    <p:sldId id="337" r:id="rId36"/>
    <p:sldId id="340" r:id="rId37"/>
    <p:sldId id="343" r:id="rId38"/>
    <p:sldId id="346" r:id="rId39"/>
    <p:sldId id="349" r:id="rId40"/>
    <p:sldId id="352" r:id="rId41"/>
    <p:sldId id="355" r:id="rId42"/>
    <p:sldId id="358" r:id="rId43"/>
    <p:sldId id="361" r:id="rId44"/>
    <p:sldId id="364" r:id="rId45"/>
    <p:sldId id="367" r:id="rId46"/>
    <p:sldId id="370" r:id="rId47"/>
    <p:sldId id="373" r:id="rId48"/>
    <p:sldId id="376" r:id="rId49"/>
    <p:sldId id="379" r:id="rId50"/>
    <p:sldId id="382" r:id="rId51"/>
    <p:sldId id="385" r:id="rId52"/>
    <p:sldId id="388" r:id="rId53"/>
    <p:sldId id="391" r:id="rId54"/>
    <p:sldId id="394" r:id="rId55"/>
    <p:sldId id="397" r:id="rId56"/>
    <p:sldId id="400" r:id="rId57"/>
    <p:sldId id="403" r:id="rId58"/>
    <p:sldId id="406" r:id="rId59"/>
    <p:sldId id="409" r:id="rId60"/>
    <p:sldId id="410" r:id="rId61"/>
    <p:sldId id="411" r:id="rId62"/>
    <p:sldId id="412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33" r:id="rId84"/>
    <p:sldId id="434" r:id="rId85"/>
    <p:sldId id="435" r:id="rId86"/>
    <p:sldId id="436" r:id="rId87"/>
    <p:sldId id="437" r:id="rId88"/>
    <p:sldId id="438" r:id="rId89"/>
    <p:sldId id="439" r:id="rId90"/>
    <p:sldId id="440" r:id="rId91"/>
    <p:sldId id="441" r:id="rId92"/>
    <p:sldId id="442" r:id="rId93"/>
    <p:sldId id="443" r:id="rId94"/>
    <p:sldId id="444" r:id="rId95"/>
    <p:sldId id="445" r:id="rId96"/>
    <p:sldId id="446" r:id="rId97"/>
    <p:sldId id="447" r:id="rId98"/>
    <p:sldId id="448" r:id="rId99"/>
    <p:sldId id="449" r:id="rId100"/>
    <p:sldId id="450" r:id="rId101"/>
    <p:sldId id="451" r:id="rId102"/>
    <p:sldId id="452" r:id="rId103"/>
    <p:sldId id="453" r:id="rId104"/>
    <p:sldId id="454" r:id="rId105"/>
    <p:sldId id="455" r:id="rId106"/>
    <p:sldId id="456" r:id="rId107"/>
    <p:sldId id="457" r:id="rId108"/>
    <p:sldId id="458" r:id="rId109"/>
    <p:sldId id="459" r:id="rId110"/>
    <p:sldId id="460" r:id="rId111"/>
    <p:sldId id="461" r:id="rId112"/>
    <p:sldId id="462" r:id="rId113"/>
    <p:sldId id="463" r:id="rId114"/>
    <p:sldId id="464" r:id="rId115"/>
    <p:sldId id="465" r:id="rId116"/>
    <p:sldId id="466" r:id="rId117"/>
    <p:sldId id="467" r:id="rId118"/>
    <p:sldId id="468" r:id="rId119"/>
    <p:sldId id="469" r:id="rId120"/>
    <p:sldId id="470" r:id="rId121"/>
    <p:sldId id="471" r:id="rId122"/>
    <p:sldId id="472" r:id="rId123"/>
    <p:sldId id="473" r:id="rId124"/>
    <p:sldId id="474" r:id="rId125"/>
    <p:sldId id="475" r:id="rId126"/>
    <p:sldId id="476" r:id="rId127"/>
    <p:sldId id="477" r:id="rId128"/>
    <p:sldId id="478" r:id="rId129"/>
    <p:sldId id="479" r:id="rId130"/>
    <p:sldId id="480" r:id="rId131"/>
    <p:sldId id="481" r:id="rId132"/>
    <p:sldId id="482" r:id="rId133"/>
    <p:sldId id="483" r:id="rId134"/>
    <p:sldId id="484" r:id="rId135"/>
    <p:sldId id="485" r:id="rId136"/>
    <p:sldId id="486" r:id="rId137"/>
    <p:sldId id="487" r:id="rId138"/>
    <p:sldId id="488" r:id="rId139"/>
    <p:sldId id="489" r:id="rId140"/>
    <p:sldId id="490" r:id="rId141"/>
    <p:sldId id="491" r:id="rId142"/>
    <p:sldId id="492" r:id="rId143"/>
    <p:sldId id="493" r:id="rId144"/>
    <p:sldId id="494" r:id="rId145"/>
    <p:sldId id="495" r:id="rId146"/>
    <p:sldId id="496" r:id="rId147"/>
    <p:sldId id="497" r:id="rId148"/>
    <p:sldId id="498" r:id="rId149"/>
    <p:sldId id="499" r:id="rId150"/>
    <p:sldId id="500" r:id="rId151"/>
    <p:sldId id="501" r:id="rId152"/>
    <p:sldId id="502" r:id="rId153"/>
    <p:sldId id="503" r:id="rId154"/>
    <p:sldId id="504" r:id="rId155"/>
    <p:sldId id="505" r:id="rId156"/>
    <p:sldId id="506" r:id="rId157"/>
    <p:sldId id="507" r:id="rId158"/>
    <p:sldId id="508" r:id="rId159"/>
    <p:sldId id="509" r:id="rId160"/>
  </p:sldIdLst>
  <p:sldSz cx="9144000" cy="6858000" type="screen4x3"/>
  <p:notesSz cx="6858000" cy="9144000"/>
  <p:custDataLst>
    <p:tags r:id="rId162"/>
  </p:custDataLst>
  <p:defaultTextStyle>
    <a:defPPr>
      <a:defRPr lang="gd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51" d="100"/>
          <a:sy n="51" d="100"/>
        </p:scale>
        <p:origin x="629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38" Type="http://schemas.openxmlformats.org/officeDocument/2006/relationships/slide" Target="slides/slide133.xml"/><Relationship Id="rId154" Type="http://schemas.openxmlformats.org/officeDocument/2006/relationships/slide" Target="slides/slide149.xml"/><Relationship Id="rId159" Type="http://schemas.openxmlformats.org/officeDocument/2006/relationships/slide" Target="slides/slide154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144" Type="http://schemas.openxmlformats.org/officeDocument/2006/relationships/slide" Target="slides/slide139.xml"/><Relationship Id="rId149" Type="http://schemas.openxmlformats.org/officeDocument/2006/relationships/slide" Target="slides/slide144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165" Type="http://schemas.openxmlformats.org/officeDocument/2006/relationships/theme" Target="theme/theme1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55" Type="http://schemas.openxmlformats.org/officeDocument/2006/relationships/slide" Target="slides/slide15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slide" Target="slides/slide140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43" Type="http://schemas.openxmlformats.org/officeDocument/2006/relationships/slide" Target="slides/slide138.xml"/><Relationship Id="rId148" Type="http://schemas.openxmlformats.org/officeDocument/2006/relationships/slide" Target="slides/slide143.xml"/><Relationship Id="rId151" Type="http://schemas.openxmlformats.org/officeDocument/2006/relationships/slide" Target="slides/slide146.xml"/><Relationship Id="rId156" Type="http://schemas.openxmlformats.org/officeDocument/2006/relationships/slide" Target="slides/slide151.xml"/><Relationship Id="rId16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162" Type="http://schemas.openxmlformats.org/officeDocument/2006/relationships/tags" Target="tags/tag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52" Type="http://schemas.openxmlformats.org/officeDocument/2006/relationships/slide" Target="slides/slide14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slide" Target="slides/slide137.xml"/><Relationship Id="rId16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3" Type="http://schemas.openxmlformats.org/officeDocument/2006/relationships/slide" Target="slides/slide1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56EC8-5C02-4F3D-8EF3-5FB3FDD2AB7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4CF6D-3FD1-4423-A905-548CA6759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5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83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9A64D-2590-4276-B419-970BEAD28F3D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ABA2E-8AB2-4619-A1BA-E05CACE4D8CA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gd" altLang="en-US" err="1"/>
              <a:t>Ceum ㅇ</a:t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F8285-49C5-46D5-AE04-CE546727D6FA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1.jpe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4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67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6.xml"/><Relationship Id="rId4" Type="http://schemas.microsoft.com/office/2007/relationships/hdphoto" Target="../media/hdphoto3.wdp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4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74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4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4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4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4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4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0.jpe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4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4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4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4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86.jpe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4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4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4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4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4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3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4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8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4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4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4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4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</a:t>
            </a:r>
            <a:r xmlns:a="http://schemas.openxmlformats.org/drawingml/2006/main">
              <a:rPr lang="gd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31 focal Dè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/>
              <a:t>Eòin,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4000"/>
              <a:t>Deagh Charaid Dhaibhidh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454"/>
            <a:ext cx="5090405" cy="35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0830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73501" y="8062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Dè nach tug Ionatan do Dhaibhidh?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claidheamh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sgiath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saighead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aodach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797" y="355385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sgiath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40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Misneach na Banrigh Ester.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556792"/>
            <a:ext cx="509040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95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sin dh' fheoraich an righ dheth, " Ciod e th' ann, a Bhan-righinn Ester ? De tha 'g iarraidh ort ? Eadhon suas ri leth na rioghachd bheirear dhuit 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97270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51723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B’ e seo an t-àm nuair a bha boireannach glic Iùdhach Esther na banrigh air Persia. Ach, rinn Haman cuilbheart gus na h-Iùdhaich a sgrios a’ cleachdadh lagh an rìgh.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5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1544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042118"/>
            <a:ext cx="8963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Smuainich ise, "Faodaidh mi bhi air mo mharbhadh ma thig mi faisg air an righ gun a bhi air mo ghairm leis an righ." Ach, chuir i romhpa a dhol chun an rìgh a dh'iarraidh a cuid dhaoine a shàbhaladh, ged a bha e an aghaidh an lagh.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49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041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2309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nuair a chunnaic e a’ bhanrigh Ester na seasamh anns a’ chùirt, bha e ro thoilichte leatha, agus thuirt e, “Dè an t-iarrtas a th’ agad? bheir mi dhuit e."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3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2208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Chaidh cuilbheart Haman airson na h-Iùdhaich a sgrios fhoillseachadh leis an rìgh. Mar thoradh air an sin, bha gràin aige air an rìgh agus chaidh a mharbhadh.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2815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“Tapadh leat, a Thighearna, airson ar dìon!” Air sgàth misneachd na banrigh Esther, bha na h-Iùdhaich air an dìon.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399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3914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471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90814" y="9523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9347" y="7383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Eadhon ged a bha Ester gu bhith air a cur gu bàs, rinn i ùrnaigh ri Dia a sluagh a shàbhaladh gu misneachail.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Shàbhail Dia na h-Iùdhaich bhon èiginn tro ùrnaigh Esther le a ghliocas agus a neart iongantach.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Creidsinn agus bitheamaid an dùil ri cuideachadh iongantach agus slàinte Dhè nar beatha làitheil.</a:t>
            </a:r>
          </a:p>
        </p:txBody>
      </p:sp>
    </p:spTree>
    <p:extLst>
      <p:ext uri="{BB962C8B-B14F-4D97-AF65-F5344CB8AC3E}">
        <p14:creationId xmlns:p14="http://schemas.microsoft.com/office/powerpoint/2010/main" val="256871071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4992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Dhia?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am fear a chumas agus a chuidicheas a shluagh chun na crìche.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Dia gam chumail agus gam chuideachadh gu deireadh an t-saoghail.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63774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140" y="2051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3863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56444" y="9938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Dè thachair do Ester nuair a thàinig i faisg air an rìgh gun a bhith air a gairm?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i gu bhith air a cur gu bàs.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Chaidh a cur a-mach.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 b’ urrainn dhi coinneachadh ris an rìgh.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Dh'fhaodadh i innse don rìgh dè bha i ag iarraidh.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Dh'fhaodadh i innse don rìgh dè bha i ag iarraidh.</a:t>
            </a:r>
          </a:p>
        </p:txBody>
      </p:sp>
    </p:spTree>
    <p:extLst>
      <p:ext uri="{BB962C8B-B14F-4D97-AF65-F5344CB8AC3E}">
        <p14:creationId xmlns:p14="http://schemas.microsoft.com/office/powerpoint/2010/main" val="1970552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dèidh do Dhaibhidh a bhith a' còmhradh ri Saul, dh'fhàs Ionatan na aon ann an spiorad le Daibhidh, agus ghràdhaich e e mar e fhèin.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462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74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5576" y="599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sin dh' fheoraich an righ dheth, " Ciod e th' ann, a Bhan-righinn Ester ? De tha 'g iarraidh ort ? Eadhon suas ri leth na rioghachd bheirear dhuit i."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Ester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5:3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13260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41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400"/>
              <a:t>Iob a bha beannaichte le Dia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124" y="2019469"/>
            <a:ext cx="5021388" cy="37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8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Ann an tìr Us bha duine a chòmhnuidh, dom b'ainm Iob. Bha 'm fear so gun choire agus direach ; bha eagal Dè air, agus sheachain e olc.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Iob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472755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B’ e Iob a bha a chòmhnaidh ann an tìr Uds na h‑àird an ear am fear a bu bheartaiche. Bha eagal Dè air agus bha e neo-choireach agus dìreach.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7967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3" y="585926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“A chionn gun do bheannaich thu Iob, bha eagal air romhpa! Am bheil eagal Dè air Iob air son ni sam bith?" Rinn Satan ro-innleachd airson Iob a dhearbhadh.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39" t="-807" r="37242" b="69865"/>
          <a:stretch>
            <a:fillRect/>
          </a:stretch>
        </p:blipFill>
        <p:spPr>
          <a:xfrm>
            <a:off x="6444208" y="0"/>
            <a:ext cx="1872209" cy="4194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68" y="1340768"/>
            <a:ext cx="3420033" cy="4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2911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661248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Thug Satan air falbh a h-uile càil thar oidhche, a chlann agus a bhuadhan gu lèir. Thàinig e gu bhith mar an duine as truagh air an t-saoghal.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0"/>
            <a:ext cx="9127908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09663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8194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Dh’ fhalbh a bhean leis ag ràdh, “Mallaich Dia agus bàsaich!” Thàinig caraidean Iob agus chuir iad a’ choire air, ach chuir Iob earbsa ann an Dia mar a bha e riamh.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783"/>
            <a:ext cx="7380312" cy="46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6852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104581"/>
            <a:ext cx="90546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Bha na h-amannan ann an truaighe agus searbhas. Ach fhuair Iob tron deuchainn agus thug Dia beannachd mòran na bu mhotha dha na bha e roimhe. Dh' fhàs e 'na dhuine air an robh eagal Dè na bha riamh roimhe.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t="5029" r="3490" b="21216"/>
          <a:stretch>
            <a:fillRect/>
          </a:stretch>
        </p:blipFill>
        <p:spPr>
          <a:xfrm>
            <a:off x="73274" y="116632"/>
            <a:ext cx="889121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40926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8450" y="21476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0090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9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Ged bha Iob 'na dhuine ionraic, thug Satan trioblaid dha.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 dh'aindeoin duilgheadasan, bha Iob a 'creidsinn ann an Dia agus bha e foighidneach ann an Dia.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Is dòcha gun tig na duilgheadasan sin oirnn.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Aig an àm sin, feumaidh sinn creidsinn ann an Dia agus a bhith foighidneach ann an Dia.</a:t>
            </a:r>
          </a:p>
        </p:txBody>
      </p:sp>
    </p:spTree>
    <p:extLst>
      <p:ext uri="{BB962C8B-B14F-4D97-AF65-F5344CB8AC3E}">
        <p14:creationId xmlns:p14="http://schemas.microsoft.com/office/powerpoint/2010/main" val="3219889444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8346" y="20554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3200"/>
              <a:t>Dhia?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25885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81348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an aon</a:t>
            </a: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co dh'fheudas ar deanamh saibhir no bochd a reir a thoile fein.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269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1844825"/>
            <a:ext cx="5044008" cy="389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32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Solamh a fhuair gliocas mar thiodhlac.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71345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7821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am fear a tha ceàrr mu Iob?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e beairteach.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e a' fuireach anns an tìr an ear.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B’ e rìgh a bh’ 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eagal Dhè air.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B’ e rìgh a bh’ ann.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84558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Ann an tìr Us bha duine a chòmhnuidh, dom b'ainm Iob. Bha 'm fear so gun choire agus direach ; bha eagal Dè air, agus sheachain e olc.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Iob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78426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 42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Dhiùlt Daniel biadh an Rìgh ithe.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26" y="1782108"/>
            <a:ext cx="5069886" cy="395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 chuir Daniel roimhe gun e fhèin a thruailleadh le biadh agus fìon an rìgh, agus dh’iarr e cead air an àrd-oifigeach gun e fhèin a thruailleadh mar seo.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43987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858" y="5611505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Chaidh Daniel agus a thriùir charaidean a thoirt gu Babilon mar phrìosanaich. Dh'àithn an rìgh d'a oifigich a theagasg dhoibh le biadh agus fìon an rìgh a thoirt dhoibh.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48" y="0"/>
            <a:ext cx="9143999" cy="55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53372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“Tha sinn airson gun a bhith ag ithe biadh a tha air a thoirmeasg le lagh Dhè!” Dh’iarr Daniel agus a thriùir charaidean air an àrd-oifigear cead gun a bhith gan truailleadh fhèin mar seo.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2143" r="1026" b="2034"/>
          <a:stretch>
            <a:fillRect/>
          </a:stretch>
        </p:blipFill>
        <p:spPr>
          <a:xfrm>
            <a:off x="0" y="-1680"/>
            <a:ext cx="9144000" cy="53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0077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702" y="553876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Dh'ith Daniel agus a thriùir charaidean glasraich agus uisge an àite a bhith ag ithe biadh a chaidh a thabhann dha Idol. Chuir Dia luach orra agus thug e barrachd gliocais dhaibh.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07"/>
            <a:ext cx="9127908" cy="54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304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3" y="5517232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“Dè cho glic sa tha iad!” Cha b' urrainn an righ ach ioghnadh gu'n robh iad a' sealltuinn na bu fhallaine agus na bu ghlice na gillean og eile a dh' ith am biadh rioghail.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1969" b="3704"/>
          <a:stretch>
            <a:fillRect/>
          </a:stretch>
        </p:blipFill>
        <p:spPr>
          <a:xfrm>
            <a:off x="0" y="0"/>
            <a:ext cx="914400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510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0290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Bhon uairsin bha Daniel agus a thriùir charaidean os cionn rudan cudromach Babilon agus chùm iad iad fhèin naomh an làthair Dhè.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7804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Rinn Daniel agus a thriùir chàirdean suas an inntinn lagh Dhè a chumail fo eadhon suidheachadh prìosanach.</a:t>
            </a:r>
          </a:p>
          <a:p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uairsin, dh'fhàs iad na bu fhallaine agus na bu ghlice na fir sam bith eile a dh'ith am biadh rìoghail.</a:t>
            </a:r>
          </a:p>
          <a:p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gèilleadh do Dhia ann an suidheachadh sam bith.</a:t>
            </a:r>
          </a:p>
          <a:p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Chan eil dad cudromach na bhith a’ toirt gràdh do Dhia.</a:t>
            </a:r>
          </a:p>
        </p:txBody>
      </p:sp>
    </p:spTree>
    <p:extLst>
      <p:ext uri="{BB962C8B-B14F-4D97-AF65-F5344CB8AC3E}">
        <p14:creationId xmlns:p14="http://schemas.microsoft.com/office/powerpoint/2010/main" val="22125642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rìgh Solamh na bu mhò ann an saoibhreas agus ann an gliocas na uile rìghrean eile na talmhainn.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Eachdraidh 9: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7195" y="152345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WHO</a:t>
            </a:r>
            <a:r xmlns:a="http://schemas.openxmlformats.org/drawingml/2006/main">
              <a:rPr lang="gd" altLang="en-US" sz="3200"/>
              <a:t> </a:t>
            </a:r>
            <a:r xmlns:a="http://schemas.openxmlformats.org/drawingml/2006/main">
              <a:rPr lang="gd" altLang="ko-KR" sz="3200"/>
              <a:t>tha</a:t>
            </a:r>
            <a:r xmlns:a="http://schemas.openxmlformats.org/drawingml/2006/main">
              <a:rPr lang="gd" altLang="en-US" sz="3200"/>
              <a:t> </a:t>
            </a:r>
            <a:r xmlns:a="http://schemas.openxmlformats.org/drawingml/2006/main">
              <a:rPr lang="gd" altLang="ko-KR" sz="3200"/>
              <a:t>Dhia?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am fear as urrainn a bhith anns a h-uile àite aig an aon àm (uile-làthaireachd). Agus tha e uile-chumhachdach.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56425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13900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691680" y="81792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106857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am biadh a dh’ ith Daniel agus a thriùir charaidean an àite biadh an rìgh?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2536" y="276901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uisge agus glasraich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briosgaid agus còc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nòd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6768" y="514994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ris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536" y="2769012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uisge agus glasraich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32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325106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9049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 chuir Daniel roimhe gun e fhèin a thruailleadh le biadh agus fìon an rìgh, agus dh’iarr e cead air an àrd-oifigeach gun e fhèin a thruailleadh mar seo.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05868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43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Daniel of the Lion's Den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45" y="1195944"/>
            <a:ext cx="5090405" cy="49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46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an rìgh toilichte agus dh'àithn e Daniel a thogail a-mach às a' ghàradh. Agus nuair a thogadh Daniel on gharaidh, cha d’fhuaireadh lot air, a chionn gun robh earbsa aige na Dhia.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627624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80496"/>
            <a:ext cx="89632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Bha daoine ann am Babilon aig an robh gràin air Daniel, a chaidh a thoirt am braighdeanas agus a thàinig gu bhith na phrìomhaire. Bha iad airson Daniel a mharbhadh.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489"/>
            <a:ext cx="868245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82838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51723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''Ge bith a chromas ri rud eile seach an rìgh, thèid a thilgeil a-steach do gharaidh an leòmhainn!' Cha do sguir Daniel a bhith ag ùrnaigh trì tursan san latha, eadhon ged a bha fios aige air.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97"/>
            <a:ext cx="9144000" cy="538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64473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 sin mu dheireadh, chaidh Daniel a thilgeil a-steach do gharaidh an leòmhainn eagallach.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3" y="-15207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30802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6017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Thàinig an rìgh gu garaidh an leòmhainn tràth an ath mhadainn agus dh’fhaighnich e, ‘Daniel! A bheil thu sàbhailte?' Gu dearbh, bha an rìgh ag iarraidh nach bàsaich Daniel oir bha e cho measail air Daniel.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86958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“Tha mi ceart gu leòr airson Dia mo dhìon!” Cha robh Daniel air a ghoirteachadh. Mhol an rìgh mar an ceudna Dia Dhanieil.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70" y="0"/>
            <a:ext cx="8183323" cy="580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Thàinig Solamh gu bhith na treas rìgh air Israel an dèidh rìgh Daibhidh.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936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10651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Daniel, nach do chrom do iodholaibh,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mu dheireadh, chaidh a thilgeil a-steach do gharaidh an leòmhainn, ach bha e sàbhailte.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Air sgàth creideamh Daniel, mhol rìgh Bhabiloin Dia cuideachd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adhradh a-mhàin do Dhia agus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creideamh nach dean seirbhis do iodholaibh !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Bheir an seòrsa creideamh sin air daoine eile creidsinn ann an Dia.</a:t>
            </a:r>
          </a:p>
        </p:txBody>
      </p:sp>
    </p:spTree>
    <p:extLst>
      <p:ext uri="{BB962C8B-B14F-4D97-AF65-F5344CB8AC3E}">
        <p14:creationId xmlns:p14="http://schemas.microsoft.com/office/powerpoint/2010/main" val="3864811861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Tha Dia?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Is e Dia an aon 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Dia na dhuine earbsach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cò as urrainn an fheadhainn a tha dha-rìribh a 'creidsinn ann a shàbhaladh agus a' dèanamh seirbheis dha.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92549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739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Carson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Daniel air a thilgeadh do gharaidh an leòmhain 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chionn gun do rinn e breug don rìgh.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chionn nach do chrom e sìos do iodhal an rìgh.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Leis gun robh e a’ dol a mharbhadh an rìgh.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chionn nach do rinn e adhradh math do Dhia.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43979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A chionn nach do chrom e sìos do iodhal an rìgh.</a:t>
            </a:r>
          </a:p>
        </p:txBody>
      </p:sp>
    </p:spTree>
    <p:extLst>
      <p:ext uri="{BB962C8B-B14F-4D97-AF65-F5344CB8AC3E}">
        <p14:creationId xmlns:p14="http://schemas.microsoft.com/office/powerpoint/2010/main" val="3612141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8106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7808" y="904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63928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an rìgh toilichte agus dh'àithn e Daniel a thogail a-mach às a' ghàradh. Agus nuair a thogadh Daniel on gharaidh, cha d’fhuaireadh lot air, a chionn gun robh earbsa aige na Dhia.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Daniel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6: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23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62738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44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Ionah, a bha am broinn an èisg mhòir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95" y="1214340"/>
            <a:ext cx="5078055" cy="49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 thug an Tighearna iasg mòr a shlugadh Ionah, agus bha Ionah am broinn an èisg trì làithean agus trì oidhchean.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86222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814" y="5373216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Aon latha dh'fhoillsich Dia e fhèin do Ionah, agus thuirt e,</a:t>
            </a:r>
          </a:p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“Falbh gu baile mòr Ninebheh agus searmonaich na aghaidh! saoraidh mi iad o'n aingidheachd."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3"/>
            <a:ext cx="802317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23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 robh Jonah airson gèilleadh do Dhia. Chaidh e air an taobh a mach, agus sheòl e gu Tharsis a chum teicheadh o Dhia.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9173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57671"/>
            <a:ext cx="9070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Ach, chuir Dia gaoth mhòr agus bha iad uile gu bàs. Thilg maraichean air falbh Ionah dhan mhuir. Thàinig iasg mòr agus shluig e e.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6968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Ghabh Ionah aithreachas airson a pheacaidhean airson 3 latha am broinn an èisg.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01" y="35183"/>
            <a:ext cx="802317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4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" y="44624"/>
            <a:ext cx="9144000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“Thoir dhomh an gliocas airson mo shluagh a stiùireadh gu math.” Bha Dia toilichte gun robh Solamh air seo iarraidh. Mar sin, thug Dia dha na dh'iarr Solamh.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Chuir an t-iasg a-mach e gu talamh tioram. Chaidh e gu Ninebheh agus dh'èigh e teachdaireachd Dhè riutha gu deònach.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6"/>
            <a:ext cx="9144000" cy="58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3375"/>
      </p:ext>
    </p:extLst>
  </p:cSld>
  <p:clrMapOvr>
    <a:masterClrMapping/>
  </p:clrMapOvr>
  <p:transition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722" y="5805585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Nuair a chuala iad rabhadh Dhè, rinn na Ninebhithich aithreachas agus dh'iarr iad gràs Dhè. Thug Dia maitheanas do mhuinntir Ninebheh.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8023179" cy="56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3920"/>
      </p:ext>
    </p:extLst>
  </p:cSld>
  <p:clrMapOvr>
    <a:masterClrMapping/>
  </p:clrMapOvr>
  <p:transition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 do ghabh Ionah ri Facal Dhè.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Ach chleachd Dia Jonah airson eas-ùmhlachd agus mu dheireadh shàbhail e na Ninevites.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Tha amannan ann nuair a tha toil Dhè eadar-dhealaichte bho na tha mi a’ smaoineachadh.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Ach tha toil Dhè an-còmhnaidh ceart.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an-còmhnaidh a bhith umhail do thoil Dhè.</a:t>
            </a:r>
          </a:p>
        </p:txBody>
      </p:sp>
    </p:spTree>
    <p:extLst>
      <p:ext uri="{BB962C8B-B14F-4D97-AF65-F5344CB8AC3E}">
        <p14:creationId xmlns:p14="http://schemas.microsoft.com/office/powerpoint/2010/main" val="241747432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6677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Cò e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am fear a shàbhaileas an fheadhainn a tha gu dùrachdach a’ gabhail aithreachas airson am peacaidhean agus ag iarraidh maitheanas.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4134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190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614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Cò a bhroinn anns an robh Jonah airson 3 latha?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Leòmhann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Ailbhean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Cù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Iasg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Iasg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8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93253" y="9666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60865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 thug an Tighearna iasg mòr a shlugadh Ionah, agus bha Ionah am broinn an èisg trì làithean agus trì oidhchean.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Ionah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1:17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2631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" y="0"/>
            <a:ext cx="8878322" cy="54452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366" y="547424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Aon latha, thàinig dithis bhoireannach gu Solamh le leanabh beag. Shabaid iad gu'n robh an leanabh 'n a leanabh fa chomhair an righ.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27" y="1268760"/>
            <a:ext cx="5278273" cy="3672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40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Thuirt an rìgh, “A chionn gu bheil dithis bhan a’ cumail a-mach gur e an leanabh a leanabh, gearraich am pàiste na dhà agus thoir leth dha aon gu leth don tè eile!”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268760"/>
            <a:ext cx="432048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2"/>
            <a:ext cx="9144000" cy="4752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4725144"/>
            <a:ext cx="9054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aon bhoireannach air a lìonadh le truas airson a mac. Mar sin, thuirt i, “Thoir an leanabh beò dhi. Na marbh e!” Nuair a chuala Solamh seo, chuir e roimhe gur e am boireannach a mhàthair dha-rìribh. Thuirt an righ, "Thoir an leanabh dh' i. Tha i na fìor mhàthair! 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2022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Dh’iarr Solamh cridhe glic agus chan ann airson beairteas no cumhachd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dhùthaich a riaghladh.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ùrnaigh a dhèanamh ri Dia chan ann a-mhàin air ar son fhèin ach cuideachd airson seirbheis a thoirt do dhaoine eile.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6848" y="18393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6538" y="9797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25112" y="979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dèidh do Dhaibhidh a bhith a' còmhradh ri Saul, dh'fhàs Ionatan na aon ann an spiorad le Daibhidh, agus ghràdhaich e e mar e fhèin.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Samuel 18: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2" y="22101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Dhia?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aon a bheir gliocas dhuinn nach urrainn dhut a chosnadh bhon t-saoghal.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Ciod a dh’iarr Solamh air Dia?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biadh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beairteas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slàinte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gliocas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gliocas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2765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Bha rìgh Solamh na bu mhò ann an saoibhreas agus ann an gliocas na uile rìghrean eile na talmhainn.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Eachdraidh 9: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781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336" y="2190434"/>
            <a:ext cx="5044008" cy="35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33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6603" y="1805028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An Teampall airson Ainm Dhè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Dh’àithn Solamh teampall a thogail do ainm an Tighearna, agus lùchairt rìoghail dha fhèin.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Eachdraidh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0" y="86616"/>
            <a:ext cx="8155627" cy="5785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Solamh airson teampall a thogail dha Dia mar athair, dh’òrdaich Daibhidh.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32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Mar sin, dh'iarr e air saoir sgileil na craobhan as fheàrr a thoirt don teampall.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4"/>
            <a:ext cx="9144000" cy="5805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716" y="5897950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Dh'ullaich e clachan airson an teampall. Dh'iarr e air luchd-ciùird sgileil clachan mòra, eireachdail agus làidir a thoirt leotha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cuid de luchd-ciùird a 'sgeadachadh teampall Dhè le aodach dathte agus snàithlean òir.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589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90" y="5589240"/>
            <a:ext cx="89632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chrìochnaicheadh teampall Dhè, rinn Solamh agus fir Israeil uile adhradh do Dhia le mòr-ghàirdeachas.</a:t>
            </a:r>
            <a:r xmlns:a="http://schemas.openxmlformats.org/drawingml/2006/main">
              <a:rPr lang="gd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 O Thighearna Dhé ! Thig agus rìoghaich sinn an seo!"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24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thàinig Daibhidh gu bhith fuireach anns an lùchairt. Thachair e ri Ionatan, mac rìgh Shauil.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32" y="-1"/>
            <a:ext cx="7954935" cy="564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318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52603" y="10380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Sheall Solamh agus a shluagh an cridhe gràidh do Dhia le bhith a’ togail teampall brèagha don Tighearna Dia.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an eaglais na àite far an coinnich sinn ri Dia agus far an urrainn dhuinn ar cridhe gràdh do Dhia a nochdadh.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ar n-eaglais a ghràdhachadh.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04531" y="23496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Dhia?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68307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aon a bhios a’ sgrùdadh luchd-adhraidh agus gam beannachadh.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 latha an-diugh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rinn Solamh agus Israel gus an gràdh do Dhia a chur an cèill?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iodhal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Lùchairt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7982" y="5070266"/>
            <a:ext cx="8712968" cy="5190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tearmann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7982" y="5085184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tearmann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97931" y="19045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0568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7257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Dh’àithn Solamh teampall a thogail do ainm an Tighearna, agus lùchairt rìoghail dha fhèin.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Eachdraidh 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5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34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178" y="3896114"/>
            <a:ext cx="2234793" cy="223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92204" y="5373216"/>
            <a:ext cx="2248767" cy="76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Fithich a thug Aran agus Feoil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51123"/>
            <a:ext cx="5079600" cy="49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/>
              <a:t>Olaidh tu as an t‑sruth, agus dh’àithn mise do na fithich do bheathachadh an sin.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righrean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542" y="5373216"/>
            <a:ext cx="905463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700">
                <a:solidFill>
                  <a:schemeClr val="tx1">
                    <a:lumMod val="65000"/>
                    <a:lumOff val="35000"/>
                  </a:schemeClr>
                </a:solidFill>
              </a:rPr>
              <a:t>Bha rìgh ann air an robh Ahab, a bha ro‑aingidh an làthair Dhè. Thug fàidh Eliah seachad facal Dhè do Ahab.</a:t>
            </a:r>
            <a:endParaRPr xmlns:a="http://schemas.openxmlformats.org/drawingml/2006/main"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65"/>
            <a:ext cx="7848872" cy="50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902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 Cha bhi uisge air an tir!" Aig an àm seo, dh'fheuch Ahab ri a mharbhadh. thug Dia air folach o righ Ahaib.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" y="0"/>
            <a:ext cx="9135737" cy="5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Theich Eliah don dùthaich a dh’innis Dia.</a:t>
            </a:r>
          </a:p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chan fhaigheadh e biadh sam bith ri ithe an sin.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" y="0"/>
            <a:ext cx="913400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Dh’òrdaich Dia dha na fithich Eliah a bhiadhadh an sin. Thug na fithich d'a ionnsuidh aran agus biadh anns a' mhaduinn agus anns an fheasgar, agus dh'òl e as an t-sruth.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9" y="44624"/>
            <a:ext cx="8109783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8" y="6995"/>
            <a:ext cx="8200823" cy="5582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389" y="5589240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Chòrd Eòin gu mòr ri Daibhidh. Thàinig Ionatan gu bhith na aon ann an spiorad le Daibhidh.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Dh’èist Eliah ri facal Dhè ann an cunnart a bheatha agus bha eòlas iongantach aige air dìon Dhè.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7956376" cy="5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3817" y="213597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2408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An rìgh aingidh, cha do chòrd Ahab ri facal Dhè. Mar sin, dh'fheuch e ri marbhadh fàidh Dhè, Eliah a bha air innse facal Dhè.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dhìon Dia agus thug e aire do Eliah le dòigh iongantach!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Feumaidh sinn umhlachd a thoirt do fhocal Dhè agus a chur an cèill ann an suidheachadh sam bith mar Eliah.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Bidh Dia gu cinnteach gar dìon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233059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Cò e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2456" y="8651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52238" y="1809155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aon a bheir aire dhaibhsan a tha umhail agus a chumas a bhriathran ann an dòigh iongantach.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200835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57850" y="4076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3800" y="10190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Cò a thug nì ri ithe a dh’Elias?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iolaire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dràgon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8077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fitheach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fitheach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94799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76617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20360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/>
              <a:t>Olaidh tu as an t‑sruth, agus dh’àithn mise do na fithich do bheathachadh an sin.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righrean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95661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35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Am Flùr agus an ola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4400"/>
              <a:t>cha deach a chleachdadh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2023760"/>
            <a:ext cx="5090405" cy="361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Imich gun dàil gu Sarephat Shidoin agus fuirich an sin. Dh'àithn mi do bhantraich anns an àite sin biadh a thoirt dhut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righrean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 robh uisge ann an Israel mar a thubhairt an Tighearna Dia. Mar sin cha robh biadh sam bith aig daoine ri ithe.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5"/>
            <a:ext cx="9144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8110" y="5892659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Chuir an Tighearna Dia Eliah gu bantraich a bha a chòmhnaidh ann an Sarephat.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5" y="1"/>
            <a:ext cx="9144000" cy="58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Dh’iarr Eliah oirre aran a dhèanamh dha fhèin le dìreach dòrlach de mhin agus beagan ola a bha air fhàgail aice.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9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802" y="5642393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thug Ionatan a chlaidheamh agus a shaighead fèin do Dhaibhidh. Bha e a’ ciallachadh gun robh e dha-rìribh a’ creidsinn ann an Daibhidh.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965"/>
            <a:ext cx="8306266" cy="56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797152"/>
            <a:ext cx="905463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Eadhon ged nach robh gu leòr flùr agus ola aice air an robh iad beò, a rèir mar a thuirt Eliah, rinn i beagan aran, agus thug i do Eliah air tùs e, agus rinn i dhaibh fhèin e.</a:t>
            </a:r>
            <a:r xmlns:a="http://schemas.openxmlformats.org/drawingml/2006/main">
              <a:rPr lang="gd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An uairsin, gu h-iongantach, bha am jar de mhin agus an siuga ola</a:t>
            </a:r>
            <a:r xmlns:a="http://schemas.openxmlformats.org/drawingml/2006/main">
              <a:rPr lang="gd" altLang="en-US" sz="2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gun chleachdadh.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4400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043" y="5733256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Aon latha bhàsaich a mac. Ach leig an Tighearna Dia le beatha a’ ghille tilleadh thuige agus a bhith beò. Thug i glòir do Dhia.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" y="-99392"/>
            <a:ext cx="9125100" cy="555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695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842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Thairg a' bhantrach beagan mine agus ola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ri Dia.</a:t>
            </a:r>
            <a:r xmlns:a="http://schemas.openxmlformats.org/drawingml/2006/main">
              <a:rPr lang="gd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uairsin, fhuair i mòran beannachd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seachad air mac-meanmna.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Aig amannan, bidh mionaid ann a dh'fheumas sinn rudeigin cudromach a thoirt do Dhia.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 uairsin, tha Dia gar beannachadh gu mòr tron tabhartas agus an ìobairt seo.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4633" y="17389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Cò e Dia?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6425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14224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aon a tha a 'toirt dhuinn a h-uile dad a dh' fheumas sinn airson a bhith beò air biadh, aodach, agus taigh, msaa.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0473" y="25094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17752" y="129287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7971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Cò ris a thuirt Dia ri Eliah a dhol??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rìgh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sagart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banntrach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coitcheann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banntrach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44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31210" y="13699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06801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5454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Imich gun dàil gu Sarephat Shidoin agus fuirich an sin. Dh'àithn mi do bhantraich anns an àite sin biadh a thoirt dhut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righrean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17:9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1569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36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400"/>
              <a:t>Thuit an teine a nuas o neamh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95" y="1782108"/>
            <a:ext cx="5090405" cy="40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641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sin thuit teine an Tighearna, agus loisg e suas an ìobairt, am fiodh, na clachan, agus an talamh, agus mar an ceudna dh’imlich e suas an t‑uisge anns an t‑sloc.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righrean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390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Chuir Dia Eliah gu rìgh aingidh Ahab Israeil. “Gheibh thu fios cò e fìor Dhia!”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612091"/>
            <a:ext cx="5760639" cy="451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144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384"/>
            <a:ext cx="9144000" cy="554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274" y="5445224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Tha Eliah air sabaid an aghaidh 850 fàidhean meallta de luchd-adhraidh iodhal. “Is e fìor Dhia an dia a fhreagras le teine!”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" t="2274" r="4206" b="2641"/>
          <a:stretch>
            <a:fillRect/>
          </a:stretch>
        </p:blipFill>
        <p:spPr>
          <a:xfrm>
            <a:off x="1475656" y="-27384"/>
            <a:ext cx="6048672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5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89240"/>
            <a:ext cx="8659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Thug Ionatan aodach luachmhor do Dhaibhidh. Sheall e càirdeas domhainn Eòin ri Daibhidh.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17" y="-28712"/>
            <a:ext cx="7614765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Ghairm 850 fàidhean air ainm an dia agus rinn iad dannsa timcheall na h-altarach ach cha robh freagairt teine ann.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15208"/>
            <a:ext cx="8603181" cy="53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003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B' e tionndadh Eliah a bh' ann. Rinn Eliah urnuigh gu neamh. An uairsin, thuit teine Dhè agus loisg e suas an ìobairt air an altair.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3"/>
            <a:ext cx="9127908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2635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“Is e Ieh` obhah am fìor Dhia!” Rinn clann Israeil aithreachas am peacaidhean agus thug iad glòir do Dhia.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32" y="-27383"/>
            <a:ext cx="6610334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2895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1960" y="57394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00754" y="2765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 b' urrainn diathan meallta dad a dhèanamh.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Airson</a:t>
            </a:r>
            <a:r xmlns:a="http://schemas.openxmlformats.org/drawingml/2006/main">
              <a:rPr lang="gd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iad</a:t>
            </a:r>
            <a:r xmlns:a="http://schemas.openxmlformats.org/drawingml/2006/main">
              <a:rPr lang="gd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bha</a:t>
            </a:r>
            <a:r xmlns:a="http://schemas.openxmlformats.org/drawingml/2006/main">
              <a:rPr lang="gd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Chan eil</a:t>
            </a:r>
            <a:r xmlns:a="http://schemas.openxmlformats.org/drawingml/2006/main">
              <a:rPr lang="gd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cumhachd.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Tha Dia Uile-chumhachdach.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Gheibh sinn eòlas air na mìorbhuilean iongantach aige nuair a bhios sinn an urra ris agus a’ creidsinn ann.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7242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9131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3200"/>
              <a:t>Cò e Dia?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esan an Dia fìor agus beò agus ag obair a tha eadar-dhealaichte bho na h-iodhalan meallta.</a:t>
            </a:r>
          </a:p>
        </p:txBody>
      </p:sp>
    </p:spTree>
    <p:extLst>
      <p:ext uri="{BB962C8B-B14F-4D97-AF65-F5344CB8AC3E}">
        <p14:creationId xmlns:p14="http://schemas.microsoft.com/office/powerpoint/2010/main" val="334090771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62058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333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Ciod a thuit a nuas o neamh an uair a rinn Eliah urnuigh 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sneachda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uisge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clach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teine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teine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874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45" y="24092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4412" y="9396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An sin thuit teine an Tighearna, agus loisg e suas an ìobairt, am fiodh, na clachan, agus an talamh, agus mar an ceudna dh’imlich e suas an t‑uisge anns an t‑sloc.</a:t>
            </a:r>
            <a:r xmlns:a="http://schemas.openxmlformats.org/drawingml/2006/main">
              <a:rPr lang="gd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righrean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18:38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93306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CHAN EIL. 37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Naaman air a leigheas leis an luibhre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2005816"/>
            <a:ext cx="5220072" cy="370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508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 sin chaidh e sìos agus thum se e fhèin ann an Iòrdan seachd uairean, mar a dh’innis an duine le Dia dha, agus dh’aisigeadh a feòil suas, agus dh’fhàs i glan mar fheòil òganaich.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Rìgh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02379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645182"/>
            <a:ext cx="8963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Bha Naaman na cheannard air armailt rìgh Aram, ach bha luibhre air. Chaidh e gu Elisa a bha na fhàidh Israeil gu bhith air a tèarnadh.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89"/>
            <a:ext cx="9144000" cy="54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012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59" y="5373216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Bha Daibhidh ann an suidheachaidhean cunnartach gu bàs grunn thursan, oir dh’ fheuch rìgh Saul ri a mharbhadh. Ach, b’ urrainn dha teicheadh bho na cunnartan sin le cuideachadh Eòin.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820472" cy="5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Cha do thachair Elisa ris, ach thuirt e, “Falbh, nigh thu fhèin seachd uairean ann an abhainn Iòrdain.”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448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14173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Bha fearg air Naaman an aghaidh facal Elisa. Ach thuirt a sheirbhisich ris, “Falbh dhan abhainn agus tumaidh do chorp, guidheam ort.”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8" r="18501"/>
          <a:stretch>
            <a:fillRect/>
          </a:stretch>
        </p:blipFill>
        <p:spPr>
          <a:xfrm>
            <a:off x="311807" y="1052736"/>
            <a:ext cx="2727605" cy="4176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22" y="1196752"/>
            <a:ext cx="609457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3341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Thum Naaman e fhèin ann an Iòrdan seachd uairean mar a thubhairt Elisa agus a sheirbhisich.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27908" cy="5779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43389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An uairsin, gu h-iongantach, chaidh a fheòil ath-nuadhachadh agus dh'fhàs e glan.</a:t>
            </a:r>
          </a:p>
          <a:p>
            <a:r xmlns:a="http://schemas.openxmlformats.org/drawingml/2006/main">
              <a:rPr lang="gd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Chaidh Naaman air ais gu Elisa agus thug e glòir do Dhia.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7347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0870" y="213314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20560" y="11260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35696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Nuair a chuala Naaman Elisa a bha na dhuine le Dia, agus a thug e gèilleadh da fhacal, bha e beannaichte a bhith air a ghlanadh bhon luibhre aige.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 bu chòir dhuinn a bhith beò le ar toil fhèin,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ach le toil Dhè.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Nuair a bhios sinn beò agus umhail do fhacal Dhè,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Faodaidh sinn a bhi air ar beannachadh le beannachadh pailt a bheir Dia dhuinn.</a:t>
            </a:r>
          </a:p>
        </p:txBody>
      </p:sp>
    </p:spTree>
    <p:extLst>
      <p:ext uri="{BB962C8B-B14F-4D97-AF65-F5344CB8AC3E}">
        <p14:creationId xmlns:p14="http://schemas.microsoft.com/office/powerpoint/2010/main" val="333486725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86375" y="145993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rgbClr val="FF0000"/>
                </a:solidFill>
              </a:rPr>
              <a:t>Dhia?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6712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4528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am fear as urrainn gach tinneas a shlànachadh. Is esan an Dia Uile-chumhachdach a tha comasach air ar slànachadh.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5141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89171" y="91490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2928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Cia mheud uair a thaom Naaman e fhèin ann an abhainn Iòrdain?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trì tursan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aon uair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còig tursan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seachd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amannan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seachd tursan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5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49583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3221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98884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 sin chaidh e sìos agus thum se e fhèin ann an Iòrdan seachd uairean, mar a dh’innis an duine le Dia dha, agus dh’aisigeadh a feòil suas, agus dh’fhàs i glan mar fheòil òganaich.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Rìgh 5:14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14078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38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4032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400"/>
              <a:t>A' càradh Teampall Dhè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825212"/>
            <a:ext cx="485313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46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Uime sin ghairm an rìgh Iòas air Iehoiada an sagart, agus na sagartan eile, agus dh’fheòraich e dhiubh, Carson nach eil sibh a’ càradh a’ mhillidh a rinneadh air an teampall? Na tugaibh tuilleadh airgid o ur luchd‐ionmhais, ach thugaibh thairis e airson càradh an teampaill.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Righ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71209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97721" y="7491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12172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Cha do thagh Ionatan a mhiann fhèin, ach a charaid, Daibhidh.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Mar Ionatan,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deanamaid deagh charaid d'ar caraid.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Bha inntinn aig Iòas rìgh Iùdah teampall Dhè a chàradh, a bha air fhàgail millte.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4" y="0"/>
            <a:ext cx="9153464" cy="58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1382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Ach, cha robh am buidseat gu leòr airson an teampall a chàradh. Cho-dhùin Ioas tabhartas fhaighinn airson teampall Dhè a chàradh.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44624"/>
            <a:ext cx="873454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26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Thairg daoine a ghràdhaich Dia gu dùrachdach airgead airson an teampall a chàradh.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5" y="-27383"/>
            <a:ext cx="8323430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2173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Thugadh an t-airgead a chaidh a chruinneachadh airson càradh an teampaill don luchd-obrach, agus chàraich iad an teampall le làn onair.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" y="0"/>
            <a:ext cx="832113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4797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6512" y="5920824"/>
            <a:ext cx="9207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“Wow! Abair teampall brèagha a th’ ann!” Bha Ioas toilichte le smaoineachadh gum biodh Dia toilichte.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4"/>
            <a:ext cx="9144000" cy="59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2429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9390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858032" y="49777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600" err="1">
                <a:solidFill>
                  <a:schemeClr val="tx1">
                    <a:lumMod val="65000"/>
                    <a:lumOff val="35000"/>
                  </a:schemeClr>
                </a:solidFill>
              </a:rPr>
              <a:t>Bha Iòas a’ meas teampall Dhè mar àite luachmhor, far an robh daoine a’ dèanamh adhradh do Dhia.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Eaglais an t-àite anns a bheil Dia an làthair nuair a bhios sinn ga adhradh.</a:t>
            </a:r>
          </a:p>
          <a:p>
            <a:pPr algn="ctr"/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Mar sin, feumaidh sinn an eaglais a ghràdhachadh agus beachdachadh oirre gu luachmhor.</a:t>
            </a:r>
          </a:p>
        </p:txBody>
      </p:sp>
    </p:spTree>
    <p:extLst>
      <p:ext uri="{BB962C8B-B14F-4D97-AF65-F5344CB8AC3E}">
        <p14:creationId xmlns:p14="http://schemas.microsoft.com/office/powerpoint/2010/main" val="487542761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35967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>
                <a:solidFill>
                  <a:srgbClr val="FF0000"/>
                </a:solidFill>
              </a:rPr>
              <a:t>Dhia?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Dia a’ stèidheachadh gach aon againn mar Theampall Naomh.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Tha Dia a’ coinneachadh ris an fheadhainn a tha ga adhradh.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32832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77235" y="8062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89806" y="10194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Dè cho-dhùin Joash a chàradh?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lùchairt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aige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rùm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sgoil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Teampall Naomh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276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Teampall Naomh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61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11187" y="20552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228184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558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Uime sin ghairm an rìgh Iòas air Iehoiada an sagart, agus na sagartan eile, agus dh’fheòraich e dhiubh, Carson nach eil sibh a’ càradh a’ mhillidh a rinneadh air an teampall? Na tugaibh tuilleadh airgid o ur luchd‐ionmhais, ach thugaibh thairis e airson càradh an teampaill.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08736" y="538309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Righ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12:7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0006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Àir. 39 Facal Dhè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600"/>
              <a:t>Nehemiah, a thog balla Ierusaleim</a:t>
            </a:r>
            <a:endParaRPr xmlns:a="http://schemas.openxmlformats.org/drawingml/2006/main" lang="ko-KR" altLang="en-US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56174"/>
            <a:ext cx="5213176" cy="38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13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473196" y="20484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gd" altLang="ko-KR" sz="3200"/>
              <a:t>Dhia?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Dhia..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esan am fear a bheir deagh charaidean dhuinn.</a:t>
            </a:r>
          </a:p>
          <a:p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Thoir taing do Dhia airson deagh charaidean a thoirt dhuinn!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7621" y="11235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5808" y="112359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Fhreagair mi an rìgh, Ma tha toil leis an rìgh, agus ma fhuair do sheirbhiseach deagh-ghean na shealladh, cuireadh e mi don bhaile ann an Iùdah, far a bheil m’athraichean air an adhlacadh, a‑chum is gun tog mi a‑rithist 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0855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68" y="5473005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Thug rìgh Phersia cead do bhuidealair an rìgh Nehemiah am baile-mòr agus an dùn a chaidh a mhilleadh ath-thogail.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7339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thàinig iad air ais gu Ierusalem le mòran de chloinn Israeil, agus thog iad suas balla Ierusaleim leotha.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" y="0"/>
            <a:ext cx="9146276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59082"/>
            <a:ext cx="90546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Ach, chuir treubhan eile dragh orra nach do chòrd ri ath-bheothachadh Israeleach. A bharrachd air an sin, chaidh mòran de Israelich gu gearanan.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3" y="0"/>
            <a:ext cx="8030349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2052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Dh’iarr Nehemiah cuideachadh do Dhia. Thug Dia cumhachd agus misneach dha an obair a dheanamh.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412" y="0"/>
            <a:ext cx="7505176" cy="532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4072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134" y="5373216"/>
            <a:ext cx="9054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Mu dheireadh, chuir Nehemiah crìoch air ath-thogail balla Ierusalem le muinntir Israeil. An dèidh crìoch a chur air a’ bhalla, rinn e fhèin agus a dhaoine adhradh do Dhia le gàirdeachas.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" y="0"/>
            <a:ext cx="805608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7315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Leasan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33499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07704" y="82696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33089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Chrìochnaich Nehemiah am balla ath-thogail le cuideachadh bho Dhia ged a bha iomadh buaireadh ann.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Nuair a nì sinn obair Dhè is dòcha gum bi suidheachaidhean cruaidh againn.</a:t>
            </a:r>
          </a:p>
          <a:p>
            <a:pPr xmlns:a="http://schemas.openxmlformats.org/drawingml/2006/main" algn="ctr"/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Ach, ma tha Dia còmhla rinn agus gu bheil sinn còmhla ris, gheibh sinn thairis air na duilgheadasan sin uile.</a:t>
            </a:r>
          </a:p>
        </p:txBody>
      </p:sp>
    </p:spTree>
    <p:extLst>
      <p:ext uri="{BB962C8B-B14F-4D97-AF65-F5344CB8AC3E}">
        <p14:creationId xmlns:p14="http://schemas.microsoft.com/office/powerpoint/2010/main" val="4124843690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2763" y="217437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3200"/>
              <a:t>Dhia?</a:t>
            </a:r>
            <a:r xmlns:a="http://schemas.openxmlformats.org/drawingml/2006/main">
              <a:rPr lang="gd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100486" y="107169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992752" y="10394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rgbClr val="C00000"/>
                </a:solidFill>
              </a:rPr>
              <a:t>Tha Dia..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Is e Dia am fear a tha gar cuideachadh agus a’ toirt cumhachd agus misneachd dhuinn nuair a bhios sinn ag ùrnaigh agus a’ faighneachd cuideachadh ann an suidheachadh duilich.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9823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Ceasnachadh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89296" y="58592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038050" y="27264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Carson a thill Nehemiah gu baile fhèin?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airson siubhal..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 dhol dhan sgoil..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③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adhradh a. 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balla Ierusaleim ath-thogail.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gd" altLang="ko-KR" sz="2800">
                <a:solidFill>
                  <a:srgbClr val="FF0000"/>
                </a:solidFill>
              </a:rPr>
              <a:t>balla Ierusaleim ath-thogail.</a:t>
            </a:r>
          </a:p>
        </p:txBody>
      </p:sp>
    </p:spTree>
    <p:extLst>
      <p:ext uri="{BB962C8B-B14F-4D97-AF65-F5344CB8AC3E}">
        <p14:creationId xmlns:p14="http://schemas.microsoft.com/office/powerpoint/2010/main" val="2122782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gd" altLang="ko-KR" sz="4000">
                <a:solidFill>
                  <a:srgbClr val="FF0000"/>
                </a:solidFill>
              </a:rPr>
              <a:t>Facal an-diugh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941892" y="14224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1763688" y="143438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gd" altLang="ko-KR" sz="3600">
                <a:solidFill>
                  <a:schemeClr val="bg1">
                    <a:lumMod val="50000"/>
                  </a:schemeClr>
                </a:solidFill>
              </a:rPr>
              <a:t>Fhreagair mi an rìgh, Ma tha toil leis an rìgh, agus ma fhuair do sheirbhiseach deagh-ghean na shealladh, cuireadh e mi don bhaile ann an Iùdah, far a bheil m’athraichean air an adhlacadh, a‑chum is gun tog mi a‑rithist e.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171139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Nehemiah</a:t>
            </a:r>
            <a:r xmlns:a="http://schemas.openxmlformats.org/drawingml/2006/main">
              <a:rPr lang="gd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gd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78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4345</Words>
  <Application>Microsoft Office PowerPoint</Application>
  <PresentationFormat>화면 슬라이드 쇼(4:3)</PresentationFormat>
  <Paragraphs>428</Paragraphs>
  <Slides>155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155</vt:i4>
      </vt:variant>
    </vt:vector>
  </HeadingPairs>
  <TitlesOfParts>
    <vt:vector size="162" baseType="lpstr">
      <vt:lpstr>맑은 고딕</vt:lpstr>
      <vt:lpstr>Arial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</dc:creator>
  <cp:lastModifiedBy>LG</cp:lastModifiedBy>
  <cp:revision>55</cp:revision>
  <dcterms:created xsi:type="dcterms:W3CDTF">2014-11-24T05:13:47Z</dcterms:created>
  <dcterms:modified xsi:type="dcterms:W3CDTF">2023-09-25T07:43:36Z</dcterms:modified>
</cp:coreProperties>
</file>