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nso"/>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ns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ns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ns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nso"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nso" altLang="ko-KR" b="1">
                <a:solidFill>
                  <a:schemeClr val="tx1">
                    <a:lumMod val="50000"/>
                    <a:lumOff val="50000"/>
                  </a:schemeClr>
                </a:solidFill>
              </a:rPr>
              <a:t>No.1</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The</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Lentšu</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ya</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nso" altLang="ko-KR" sz="4400"/>
              <a:t>Modimo</a:t>
            </a:r>
          </a:p>
          <a:p>
            <a:pPr xmlns:a="http://schemas.openxmlformats.org/drawingml/2006/main" algn="ctr"/>
            <a:r xmlns:a="http://schemas.openxmlformats.org/drawingml/2006/main">
              <a:rPr lang="nso" altLang="ko-KR" sz="4400"/>
              <a:t>Dirilwe</a:t>
            </a:r>
          </a:p>
          <a:p>
            <a:pPr xmlns:a="http://schemas.openxmlformats.org/drawingml/2006/main" algn="ctr"/>
            <a:r xmlns:a="http://schemas.openxmlformats.org/drawingml/2006/main">
              <a:rPr lang="nso" altLang="ko-KR" sz="4400"/>
              <a:t>Lefase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solidFill>
                  <a:srgbClr val="FF0000"/>
                </a:solidFill>
              </a:rPr>
              <a:t>Ya lehono</a:t>
            </a:r>
            <a:r xmlns:a="http://schemas.openxmlformats.org/drawingml/2006/main">
              <a:rPr lang="nso" altLang="en-US" sz="4000">
                <a:solidFill>
                  <a:srgbClr val="FF0000"/>
                </a:solidFill>
              </a:rPr>
              <a:t> </a:t>
            </a:r>
            <a:r xmlns:a="http://schemas.openxmlformats.org/drawingml/2006/main">
              <a:rPr lang="nso" altLang="ko-KR" sz="4000">
                <a:solidFill>
                  <a:srgbClr val="FF0000"/>
                </a:solidFill>
              </a:rPr>
              <a:t>Lentšu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Mathomong Modimo o bopile</a:t>
            </a:r>
          </a:p>
          <a:p>
            <a:r xmlns:a="http://schemas.openxmlformats.org/drawingml/2006/main">
              <a:rPr lang="nso" altLang="ko-KR" sz="3600">
                <a:solidFill>
                  <a:schemeClr val="tx1">
                    <a:lumMod val="65000"/>
                    <a:lumOff val="35000"/>
                  </a:schemeClr>
                </a:solidFill>
              </a:rPr>
              <a:t>magodimo le lefase.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nso" altLang="ko-KR" sz="2800">
                <a:solidFill>
                  <a:schemeClr val="tx1">
                    <a:lumMod val="65000"/>
                    <a:lumOff val="35000"/>
                  </a:schemeClr>
                </a:solidFill>
              </a:rPr>
              <a:t>Genesi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Mosadi wa Isaka, Rebeka, o ile a belega mafahla. Leina la morwa wa pele e be e le Esau gomme wa bobedi e be e le Jakobo.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Esau o be a rata go tsoma. Ka gona, o be a rata mediro ya ka ntle. Eupša, Jakobo e be e le monna yo a homotšego, a dula ka gae.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Ka letšatši le lengwe, ge Jakobo a be a apea setu, Esau o ile a boa gae a swerwe ke tlala ka morago ga go tsoma.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nso" altLang="ko-KR" sz="2400">
                <a:solidFill>
                  <a:schemeClr val="tx1">
                    <a:lumMod val="65000"/>
                    <a:lumOff val="35000"/>
                  </a:schemeClr>
                </a:solidFill>
              </a:rPr>
              <a:t>“Mphe setu!”, “Sa pele nthokišetše tokelo ya gago ya matswalo. Ke moka ke tla go nea tše dingwe.” Esau o be a swerwe ke tlala kudu moo a ilego a rekiša tshwanelo ya gagwe ya matswalo ka sekotlelo se tee sa setu se sehwibidu.</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nso" altLang="ko-KR" sz="2600">
                <a:solidFill>
                  <a:schemeClr val="tx1">
                    <a:lumMod val="65000"/>
                    <a:lumOff val="35000"/>
                  </a:schemeClr>
                </a:solidFill>
              </a:rPr>
              <a:t>Mafelelong, Jakobo o ile a fora tatagwe gore a hwetše tšhegofatšo. Mafelelong, o ile a hwetša tšhegofatšo. Dilo tše ka moka di diregile ka tlhokomelo ya Modimo.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nso" altLang="ko-KR" sz="3600">
                <a:solidFill>
                  <a:srgbClr val="ff0000"/>
                </a:solidFill>
              </a:rPr>
              <a:t>Thuto ya lehono</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nso" altLang="ko-KR" sz="3600">
                <a:solidFill>
                  <a:schemeClr val="tx1">
                    <a:lumMod val="65000"/>
                    <a:lumOff val="35000"/>
                  </a:schemeClr>
                </a:solidFill>
              </a:rPr>
              <a:t>Esau o be a nagana gore go rarolla bothata bja tlala go bohlokwa kudu go feta go hwetša tšhegofatšo ya moya.</a:t>
            </a:r>
            <a:r xmlns:a="http://schemas.openxmlformats.org/drawingml/2006/main">
              <a:rPr lang="nso"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Mafelelong,</a:t>
            </a:r>
            <a:r xmlns:a="http://schemas.openxmlformats.org/drawingml/2006/main">
              <a:rPr lang="nso" altLang="en-US" sz="3600">
                <a:solidFill>
                  <a:schemeClr val="tx1">
                    <a:lumMod val="65000"/>
                    <a:lumOff val="35000"/>
                  </a:schemeClr>
                </a:solidFill>
              </a:rPr>
              <a:t> </a:t>
            </a:r>
            <a:r xmlns:a="http://schemas.openxmlformats.org/drawingml/2006/main">
              <a:rPr lang="nso" altLang="ko-KR" sz="3600">
                <a:solidFill>
                  <a:schemeClr val="tx1">
                    <a:lumMod val="65000"/>
                    <a:lumOff val="35000"/>
                  </a:schemeClr>
                </a:solidFill>
              </a:rPr>
              <a:t>Jakobo</a:t>
            </a:r>
            <a:r xmlns:a="http://schemas.openxmlformats.org/drawingml/2006/main">
              <a:rPr lang="nso" altLang="en-US" sz="3600">
                <a:solidFill>
                  <a:schemeClr val="tx1">
                    <a:lumMod val="65000"/>
                    <a:lumOff val="35000"/>
                  </a:schemeClr>
                </a:solidFill>
              </a:rPr>
              <a:t> </a:t>
            </a:r>
            <a:r xmlns:a="http://schemas.openxmlformats.org/drawingml/2006/main">
              <a:rPr lang="nso" altLang="ko-KR" sz="3600">
                <a:solidFill>
                  <a:schemeClr val="tx1">
                    <a:lumMod val="65000"/>
                    <a:lumOff val="35000"/>
                  </a:schemeClr>
                </a:solidFill>
              </a:rPr>
              <a:t>bile</a:t>
            </a:r>
            <a:r xmlns:a="http://schemas.openxmlformats.org/drawingml/2006/main">
              <a:rPr lang="nso" altLang="en-US" sz="3600">
                <a:solidFill>
                  <a:schemeClr val="tx1">
                    <a:lumMod val="65000"/>
                    <a:lumOff val="35000"/>
                  </a:schemeClr>
                </a:solidFill>
              </a:rPr>
              <a:t> </a:t>
            </a:r>
            <a:r xmlns:a="http://schemas.openxmlformats.org/drawingml/2006/main">
              <a:rPr lang="nso" altLang="ko-KR" sz="3600">
                <a:solidFill>
                  <a:schemeClr val="tx1">
                    <a:lumMod val="65000"/>
                    <a:lumOff val="35000"/>
                  </a:schemeClr>
                </a:solidFill>
              </a:rPr>
              <a:t>the</a:t>
            </a:r>
            <a:r xmlns:a="http://schemas.openxmlformats.org/drawingml/2006/main">
              <a:rPr lang="nso" altLang="en-US" sz="3600">
                <a:solidFill>
                  <a:schemeClr val="tx1">
                    <a:lumMod val="65000"/>
                    <a:lumOff val="35000"/>
                  </a:schemeClr>
                </a:solidFill>
              </a:rPr>
              <a:t> </a:t>
            </a:r>
            <a:r xmlns:a="http://schemas.openxmlformats.org/drawingml/2006/main">
              <a:rPr lang="nso" altLang="ko-KR" sz="3600">
                <a:solidFill>
                  <a:schemeClr val="tx1">
                    <a:lumMod val="65000"/>
                    <a:lumOff val="35000"/>
                  </a:schemeClr>
                </a:solidFill>
              </a:rPr>
              <a:t>mogologolo wa Baisiraele.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O nagana gore ke eng seo se lego bohlokwa kudu?</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Tšhegofatšo ya go ba bana ba Modimo e ka se tšeelwe legato ke selo.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t>Modimo ke yena?</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rgbClr val="c00000"/>
                </a:solidFill>
              </a:rPr>
              <a:t>Modimo</a:t>
            </a:r>
            <a:r xmlns:a="http://schemas.openxmlformats.org/drawingml/2006/main">
              <a:rPr lang="nso" altLang="en-US" sz="3600">
                <a:solidFill>
                  <a:srgbClr val="c00000"/>
                </a:solidFill>
              </a:rPr>
              <a:t> </a:t>
            </a:r>
            <a:r xmlns:a="http://schemas.openxmlformats.org/drawingml/2006/main">
              <a:rPr lang="nso" altLang="ko-KR" sz="3600">
                <a:solidFill>
                  <a:srgbClr val="c00000"/>
                </a:solidFill>
              </a:rPr>
              <a:t>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Modimo o phethagatša thato ya gagwe go sa šetšwe phošo ya batho le maaka.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Lehono'.</a:t>
            </a:r>
            <a:r xmlns:a="http://schemas.openxmlformats.org/drawingml/2006/main">
              <a:rPr lang="nso" altLang="en-US" sz="4000">
                <a:solidFill>
                  <a:srgbClr val="ff0000"/>
                </a:solidFill>
              </a:rPr>
              <a:t> </a:t>
            </a:r>
            <a:r xmlns:a="http://schemas.openxmlformats.org/drawingml/2006/main">
              <a:rPr lang="nso" altLang="ko-KR" sz="4000">
                <a:solidFill>
                  <a:srgbClr val="ff0000"/>
                </a:solidFill>
              </a:rPr>
              <a:t>Tekatlhaologanyo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Esau o rekišitše tshwanelo ya gagwe ya matswalo ka eng?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noodle ya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bogobe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nama ya nama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dk1"/>
                </a:solidFill>
              </a:rPr>
              <a:t>4 </a:t>
            </a:r>
            <a:r xmlns:a="http://schemas.openxmlformats.org/drawingml/2006/main">
              <a:rPr lang="nso" altLang="ko-KR" sz="2800">
                <a:solidFill>
                  <a:schemeClr val="dk1"/>
                </a:solidFill>
              </a:rPr>
              <a:t>setu se se khubelu</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rgbClr val="ff0000"/>
                </a:solidFill>
              </a:rPr>
              <a:t>4 </a:t>
            </a:r>
            <a:r xmlns:a="http://schemas.openxmlformats.org/drawingml/2006/main">
              <a:rPr lang="nso" altLang="ko-KR" sz="2800">
                <a:solidFill>
                  <a:srgbClr val="ff0000"/>
                </a:solidFill>
              </a:rPr>
              <a:t>setu se se khubelu</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Ya lehono</a:t>
            </a:r>
            <a:r xmlns:a="http://schemas.openxmlformats.org/drawingml/2006/main">
              <a:rPr lang="nso" altLang="en-US" sz="4000">
                <a:solidFill>
                  <a:srgbClr val="ff0000"/>
                </a:solidFill>
              </a:rPr>
              <a:t> </a:t>
            </a:r>
            <a:r xmlns:a="http://schemas.openxmlformats.org/drawingml/2006/main">
              <a:rPr lang="nso" altLang="ko-KR" sz="4000">
                <a:solidFill>
                  <a:srgbClr val="ff0000"/>
                </a:solidFill>
              </a:rPr>
              <a:t>Lentšu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bg1">
                    <a:lumMod val="50000"/>
                  </a:schemeClr>
                </a:solidFill>
              </a:rPr>
              <a:t>Ke moka Jakobo a fa Esau senkgwa le setu sa lenti.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O ile a ja a nwa, ke moka a tsoga a tloga.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Ka gona, Esau o ile a nyatša tshwanelo ya gagwe ya matswalo.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nso" altLang="ko-KR" b="1">
                <a:solidFill>
                  <a:schemeClr val="tx1">
                    <a:lumMod val="50000"/>
                    <a:lumOff val="50000"/>
                  </a:schemeClr>
                </a:solidFill>
              </a:rPr>
              <a:t>No. 11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nso" altLang="ko-KR" sz="4400"/>
              <a:t>Toro ya Jakobo</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Bible Kids No.2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t>Ba ile ba ja dienywa tše di ileditšwego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t>O ile a lora toro yeo go yona a ilego a bona manamelo a iketlile lefaseng, godimo ga ona a fihla legodimong, gomme barongwa ba Modimo ba rotoga le go theoga godimo ga lona</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28: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Jakobo o ile a fora ngwanabo ka maaka. O be a tšhaba go bolawa. Ka gona, o ile a tšhaba gae go ya go malome wa gagwe kua Harane.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Bošego, a tšea leswika fao, o be a robala a le bea ka fase ga hlogo ya gagwe bjalo ka mosamo. O be a le noši moo a se na lapa. Ka gona o be a tšhogile gomme a ikwa a lewa ke bodutu.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Jakobo o ile a bona barongwa ba Modimo ba rotoga le go fologa manamelo lefaseng go ya legodimong.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A kwa lentšu la Modimo la re: ”Ke na le wena gomme ke tla go hlokomela kae le kae mo o yago gona.”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Ge a tsoga mesong, o be a rapela Modimo yo a mo tshepišitšego gore o tla ba le yena, gomme a tumiša Modimo.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nso" altLang="ko-KR" sz="3600">
                <a:solidFill>
                  <a:schemeClr val="tx1">
                    <a:lumMod val="65000"/>
                    <a:lumOff val="35000"/>
                  </a:schemeClr>
                </a:solidFill>
              </a:rPr>
              <a:t>Bjalo ka ge Modimo a be a na le Jakobo yo a bego a boifa go ba noši, .</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Tatago rena Modimo le yena a re hlokomele ge re le noši.</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Go swana le Jakobo, re swanetše go hlompha le go mo tumiša Modimo yo a nago le rena ka mehla.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t>Modimo ke yena?</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Modimo o na le rena kae goba kae le nako efe goba efe.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nso" altLang="ko-KR" sz="3600">
                <a:solidFill>
                  <a:schemeClr val="tx1">
                    <a:lumMod val="65000"/>
                    <a:lumOff val="35000"/>
                  </a:schemeClr>
                </a:solidFill>
              </a:rPr>
              <a:t>Modimo o re hlokomela ka mehla.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Ya lehono</a:t>
            </a:r>
            <a:r xmlns:a="http://schemas.openxmlformats.org/drawingml/2006/main">
              <a:rPr lang="nso" altLang="en-US" sz="4000">
                <a:solidFill>
                  <a:srgbClr val="ff0000"/>
                </a:solidFill>
              </a:rPr>
              <a:t> </a:t>
            </a:r>
            <a:r xmlns:a="http://schemas.openxmlformats.org/drawingml/2006/main">
              <a:rPr lang="nso" altLang="ko-KR" sz="4000">
                <a:solidFill>
                  <a:srgbClr val="ff0000"/>
                </a:solidFill>
              </a:rPr>
              <a:t>Tekatlhaologanyo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Ge Jakobo a robetše, o ile a tšea eng e le mosamo?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kota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dk1"/>
                </a:solidFill>
              </a:rPr>
              <a:t>2 </a:t>
            </a:r>
            <a:r xmlns:a="http://schemas.openxmlformats.org/drawingml/2006/main">
              <a:rPr lang="nso" altLang="ko-KR" sz="2800">
                <a:solidFill>
                  <a:schemeClr val="dk1"/>
                </a:solidFill>
              </a:rPr>
              <a:t>lejoe</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mokotla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letlalo la phoofolo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rgbClr val="ff0000"/>
                </a:solidFill>
              </a:rPr>
              <a:t>2 </a:t>
            </a:r>
            <a:r xmlns:a="http://schemas.openxmlformats.org/drawingml/2006/main">
              <a:rPr lang="nso" altLang="ko-KR" sz="2800">
                <a:solidFill>
                  <a:srgbClr val="ff0000"/>
                </a:solidFill>
              </a:rPr>
              <a:t>lejoe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nso" altLang="ko-KR" sz="3600"/>
              <a:t>O ile a lora toro yeo go yona a ilego a bona manamelo a iketlile lefaseng, godimo ga ona a fihla legodimong, gomme barongwa ba Modimo ba rotoga le go theoga godimo ga lona</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28: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o bopile motho ka seswantšho sa gagwe, a mmopile ka seswantšho sa Modimo;</a:t>
            </a:r>
          </a:p>
          <a:p>
            <a:r xmlns:a="http://schemas.openxmlformats.org/drawingml/2006/main">
              <a:rPr lang="nso" altLang="ko-KR" sz="3600">
                <a:solidFill>
                  <a:schemeClr val="tx1">
                    <a:lumMod val="65000"/>
                    <a:lumOff val="35000"/>
                  </a:schemeClr>
                </a:solidFill>
              </a:rPr>
              <a:t>e tona le e tshadi o ba bopile.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nso" altLang="ko-KR" b="1">
                <a:solidFill>
                  <a:schemeClr val="tx1">
                    <a:lumMod val="50000"/>
                    <a:lumOff val="50000"/>
                  </a:schemeClr>
                </a:solidFill>
              </a:rPr>
              <a:t>No.12</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The</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Lentšu</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ya</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nso" altLang="ko-KR" sz="4400"/>
              <a:t>Josefa O Rekišitšwe ke Bana ba Gagwe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bg1">
                    <a:lumMod val="50000"/>
                  </a:schemeClr>
                </a:solidFill>
              </a:rPr>
              <a:t>"Etla bjale, a re mmolayeng re mo lahlele ka gare ga ye nngwe ya didiba tše."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gomme ba re phoofolo e šoro e mo jele.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Ke moka re tla bona seo se tšwago ditoro tša gagwe."</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 37: 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Jakobo o be a na le barwa ba lesomepedi. O be a rata Josefa go feta barwa ba gagwe ba bangwe. Ka gona, o ile a direla Josefa lešela le lebotse kudu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Bana babo ba be ba mo hloya kudu ka gobane tatago bona o be a mo rata ka mo go kgethegilego. “A re rekišeng Josefa. A re botšeng ntate o hwile.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Ba ile ba rekiša Josefa e le lekgoba go bagwebi bao ba ilego ba feta.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nso" altLang="ko-KR" sz="2800">
                <a:solidFill>
                  <a:schemeClr val="tx1">
                    <a:lumMod val="65000"/>
                    <a:lumOff val="35000"/>
                  </a:schemeClr>
                </a:solidFill>
              </a:rPr>
              <a:t>Ge a ekwa se, Jakobo o ile a nyama kudu.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Josefa o be a phela bophelo bjo thata e le lekgoba. Lega go le bjalo, o be a dumela le go ithekga ka Modimo ntle le go dira sebe le ge e le sefe.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nso" altLang="ko-KR" sz="2400">
                <a:solidFill>
                  <a:schemeClr val="tx1">
                    <a:lumMod val="65000"/>
                    <a:lumOff val="35000"/>
                  </a:schemeClr>
                </a:solidFill>
              </a:rPr>
              <a:t>Josefa o ile a išwa kgolegong ka molato wa maaka.</a:t>
            </a:r>
            <a:r xmlns:a="http://schemas.openxmlformats.org/drawingml/2006/main">
              <a:rPr lang="nso" altLang="en-US" sz="2400">
                <a:solidFill>
                  <a:schemeClr val="tx1">
                    <a:lumMod val="65000"/>
                    <a:lumOff val="35000"/>
                  </a:schemeClr>
                </a:solidFill>
              </a:rPr>
              <a:t> </a:t>
            </a:r>
            <a:r xmlns:a="http://schemas.openxmlformats.org/drawingml/2006/main">
              <a:rPr lang="nso" altLang="ko-KR" sz="2400">
                <a:solidFill>
                  <a:schemeClr val="tx1">
                    <a:lumMod val="65000"/>
                    <a:lumOff val="35000"/>
                  </a:schemeClr>
                </a:solidFill>
              </a:rPr>
              <a:t>Lega go le bjalo, o ile a leka go loka pele ga Modimo gaešita le kgolegong. Modimo ga se a lebala Josefa gomme Modimo o be a na le maano a makatšago go yena.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solidFill>
                  <a:schemeClr val="tx1">
                    <a:lumMod val="65000"/>
                    <a:lumOff val="35000"/>
                  </a:schemeClr>
                </a:solidFill>
              </a:rPr>
              <a:t>Josefa o ile a hloiwa gomme a rekišwa bjalo ka lekgoba ke bana babo ka noši. Le gona o ile a golegwa ka molato wa maaka.</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nso" altLang="ko-KR" sz="3200">
                <a:solidFill>
                  <a:schemeClr val="tx1">
                    <a:lumMod val="65000"/>
                    <a:lumOff val="35000"/>
                  </a:schemeClr>
                </a:solidFill>
              </a:rPr>
              <a:t>Lega go le bjalo, o ile a ithekga ka Modimo gomme a leka go se dire sebe le ge e le sefe le go feta.</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nso" altLang="ko-KR" sz="3200">
                <a:solidFill>
                  <a:schemeClr val="tx1">
                    <a:lumMod val="65000"/>
                    <a:lumOff val="35000"/>
                  </a:schemeClr>
                </a:solidFill>
              </a:rPr>
              <a:t>Re ka lebeletšana le mathata a mangwe.</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nso" altLang="ko-KR" sz="3200">
                <a:solidFill>
                  <a:schemeClr val="tx1">
                    <a:lumMod val="65000"/>
                    <a:lumOff val="35000"/>
                  </a:schemeClr>
                </a:solidFill>
              </a:rPr>
              <a:t>A re se dire sebe le ge e le sefe le go kgopela thušo go tatago rena Modimo yo a theeletšago thapelo ya rena ka go rata.</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t>Modimo ke yena?</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rgbClr val="c00000"/>
                </a:solidFill>
              </a:rPr>
              <a:t>Ntate rona 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Tatago rena Modimo o na le maano a makatšago go rena le dinakong tše thata.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Ke eng seo Jakobo a se filego Josefa feela gare ga barwa ba gagwe ba lesomepedi?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dibapadišwa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Beibele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lesela le lebotse ka mo go humilego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tšhelete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rgbClr val="ff0000"/>
                </a:solidFill>
              </a:rPr>
              <a:t>3 </a:t>
            </a:r>
            <a:r xmlns:a="http://schemas.openxmlformats.org/drawingml/2006/main">
              <a:rPr lang="nso" altLang="ko-KR" sz="2800">
                <a:solidFill>
                  <a:srgbClr val="ff0000"/>
                </a:solidFill>
              </a:rPr>
              <a:t>lesela le lebotse ka mo go humilego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400">
                <a:solidFill>
                  <a:schemeClr val="tx1">
                    <a:lumMod val="65000"/>
                    <a:lumOff val="35000"/>
                  </a:schemeClr>
                </a:solidFill>
              </a:rPr>
              <a:t>Adama le Efa e be e le dibopiwa tše kaone-kaone gare ga dibopiwa tša Modimo.</a:t>
            </a:r>
          </a:p>
          <a:p>
            <a:r xmlns:a="http://schemas.openxmlformats.org/drawingml/2006/main">
              <a:rPr lang="nso" altLang="ko-KR" sz="2400">
                <a:solidFill>
                  <a:schemeClr val="tx1">
                    <a:lumMod val="65000"/>
                    <a:lumOff val="35000"/>
                  </a:schemeClr>
                </a:solidFill>
              </a:rPr>
              <a:t>Gobane ba bopilwe ka seswantšho sa Modimo.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bg1">
                    <a:lumMod val="50000"/>
                  </a:schemeClr>
                </a:solidFill>
              </a:rPr>
              <a:t>"Etla bjale, a re mmolayeng re mo lahlele ka gare ga ye nngwe ya didiba tše."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gomme ba re phoofolo e šoro e mo jele.</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Ke moka re tla bona seo se tšwago ditoro tša gagwe."</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 37: 20) .</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nso" altLang="ko-KR" b="1">
                <a:solidFill>
                  <a:schemeClr val="tx1">
                    <a:lumMod val="50000"/>
                    <a:lumOff val="50000"/>
                  </a:schemeClr>
                </a:solidFill>
              </a:rPr>
              <a:t>No. 13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nso" altLang="ko-KR" sz="4400"/>
              <a:t>Josefa o ile a ba Tonakgolo kua Egepeta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nso" altLang="ko-KR" sz="3600"/>
              <a:t>Ka gona Farao a re go Josefa: “Ke go bea molaodi wa naga ka moka ya Egipita.”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41: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Farao kgoši ya Egepeta o ile a lora toro. Dikgomo tše 7 tše di nonnego gomme ka morago ga moo dikgomo tše 7 tše mpe tša tšwa. Dikgomo tše 7 tše mpe di jele dikgomo tše 7 tše di nonnego. E be e le toro ye e makatšago kudu.</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nso" altLang="ko-KR" sz="2400">
                <a:solidFill>
                  <a:schemeClr val="tx1">
                    <a:lumMod val="65000"/>
                    <a:lumOff val="35000"/>
                  </a:schemeClr>
                </a:solidFill>
              </a:rPr>
              <a:t>Go be go se na motho yo a bego a kgona go hlatholla toro ya gagwe ka mošate. Molaodi yo mogolo yo a bego a thušwa ke Josefa o ile a mo tsebiša kgoši.</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Modimo o ile a fa Josefa bohlale. Ka fao, o be a kgona go hlatholla tlhalošo ya toro gomme a e botša kgoši.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Farao o ile a kgomega kudu moo a ilego a kgetha Josefa yo e bego e le mogolegwa maemong a bobedi a phagamego kudu nageng.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Josefa o ile a ba tonakgolo ya Egepeta gomme a buša naga gabotse ka bohlale bjo Modimo a mo filego bjona.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nso" altLang="ko-KR" sz="3600">
                <a:solidFill>
                  <a:schemeClr val="tx1">
                    <a:lumMod val="65000"/>
                    <a:lumOff val="35000"/>
                  </a:schemeClr>
                </a:solidFill>
              </a:rPr>
              <a:t>Modimo o be a na le maano a makatšago go Josefa.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Ge re lebeletšane le mathata a mangwe, gape ga se ra swanela go nyamišwa, .</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eupša o swanetše go letela maano a Modimo a makatšago go rena gomme a dumele go Modimo..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t>Modimo ke yena?</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rgbClr val="c00000"/>
                </a:solidFill>
              </a:rPr>
              <a:t>Modimo o dira go ya ka thato ya gagwe.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Ba tlasana ba tla phagamišwa gomme ba ba phagamišitšwego ba tla kokobetšwa.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000">
                <a:solidFill>
                  <a:schemeClr val="tx1">
                    <a:lumMod val="65000"/>
                    <a:lumOff val="35000"/>
                  </a:schemeClr>
                </a:solidFill>
              </a:rPr>
              <a:t>Modimo a re go monna:</a:t>
            </a:r>
            <a:r xmlns:a="http://schemas.openxmlformats.org/drawingml/2006/main">
              <a:rPr lang="nso" altLang="en-US" sz="2000">
                <a:solidFill>
                  <a:schemeClr val="tx1">
                    <a:lumMod val="65000"/>
                    <a:lumOff val="35000"/>
                  </a:schemeClr>
                </a:solidFill>
              </a:rPr>
              <a:t> </a:t>
            </a:r>
            <a:r xmlns:a="http://schemas.openxmlformats.org/drawingml/2006/main">
              <a:rPr lang="nso" altLang="ko-KR" sz="2000">
                <a:solidFill>
                  <a:schemeClr val="tx1">
                    <a:lumMod val="65000"/>
                    <a:lumOff val="35000"/>
                  </a:schemeClr>
                </a:solidFill>
              </a:rPr>
              <a:t>“"Le lokologile go ja dienywa tša sehlare sefe goba sefe sa serapeng; eupša </a:t>
            </a:r>
            <a:r xmlns:a="http://schemas.openxmlformats.org/drawingml/2006/main">
              <a:rPr lang="nso" altLang="ko-KR" sz="2000" u="sng">
                <a:solidFill>
                  <a:schemeClr val="tx1">
                    <a:lumMod val="65000"/>
                    <a:lumOff val="35000"/>
                  </a:schemeClr>
                </a:solidFill>
              </a:rPr>
              <a:t>o se ke wa ja dienywa tša sehlare sa go tseba botse le bobe, ka gobane ge o e ja o tla hwa ruri </a:t>
            </a:r>
            <a:r xmlns:a="http://schemas.openxmlformats.org/drawingml/2006/main">
              <a:rPr lang="nso"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Ke diphoofolo dife tšeo di ilego tša tšwelela torong ya Farao?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nonyana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ntja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pere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kgomo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rgbClr val="ff0000"/>
                </a:solidFill>
              </a:rPr>
              <a:t>4 </a:t>
            </a:r>
            <a:r xmlns:a="http://schemas.openxmlformats.org/drawingml/2006/main">
              <a:rPr lang="nso" altLang="ko-KR" sz="2800">
                <a:solidFill>
                  <a:srgbClr val="ff0000"/>
                </a:solidFill>
              </a:rPr>
              <a:t>kgomo</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t>Farao a re go Josefa:</a:t>
            </a:r>
            <a:endParaRPr xmlns:a="http://schemas.openxmlformats.org/drawingml/2006/main" lang="en-US" altLang="ko-KR" sz="3600"/>
          </a:p>
          <a:p>
            <a:pPr xmlns:a="http://schemas.openxmlformats.org/drawingml/2006/main" lvl="0">
              <a:defRPr/>
            </a:pPr>
            <a:r xmlns:a="http://schemas.openxmlformats.org/drawingml/2006/main">
              <a:rPr lang="nso" altLang="ko-KR" sz="3600"/>
              <a:t>“Ke go bea molaodi wa naga ka moka ya Egipita.”</a:t>
            </a:r>
            <a:endParaRPr xmlns:a="http://schemas.openxmlformats.org/drawingml/2006/main" lang="en-US" altLang="ko-KR" sz="3600"/>
          </a:p>
          <a:p>
            <a:pPr xmlns:a="http://schemas.openxmlformats.org/drawingml/2006/main" lvl="0">
              <a:defRPr/>
            </a:pPr>
            <a:r xmlns:a="http://schemas.openxmlformats.org/drawingml/2006/main">
              <a:rPr lang="nso"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41: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nso" altLang="ko-KR" b="1">
                <a:solidFill>
                  <a:schemeClr val="tx1">
                    <a:lumMod val="50000"/>
                    <a:lumOff val="50000"/>
                  </a:schemeClr>
                </a:solidFill>
              </a:rPr>
              <a:t>Aowa.</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14</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nso" altLang="ko-KR" sz="4400"/>
              <a:t>Josefa O ile a Kopana le Bana ba Gagwe Gape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bg1">
                    <a:lumMod val="50000"/>
                  </a:schemeClr>
                </a:solidFill>
              </a:rPr>
              <a:t>Gaešita le ge Josefa a be a lemoga bana babo, ba be ba sa mo tsebe.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42: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Farao o ile a kgetha Josefa go ba tona-kgolo ya Egipita. Josefa o ile a laola ka nywaga e 7 tlala e šoro ka bohlale.</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nso" altLang="ko-KR" sz="2600">
                <a:solidFill>
                  <a:schemeClr val="tx1">
                    <a:lumMod val="65000"/>
                    <a:lumOff val="35000"/>
                  </a:schemeClr>
                </a:solidFill>
              </a:rPr>
              <a:t>Lega go le bjalo, go be go se na mabele kua Kanana ka baka la tlala. Ba ile ba swanelwa ke go theogela Egipita go yo tšea mabele gore ba je. Bana babo Josefa ba ya Egipita go yo reka dijo le bona.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Gaešita le ge Josefa a be a lemoga bana babo, ba be ba sa mo tsebe.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Josefa o ile a ba botša gore ke mang. Ba ile ba tšhoga ge ba mo lebelela gomme ba ikwa ba mo boifa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nso" altLang="ko-KR" sz="2600">
                <a:solidFill>
                  <a:schemeClr val="tx1">
                    <a:lumMod val="65000"/>
                    <a:lumOff val="35000"/>
                  </a:schemeClr>
                </a:solidFill>
              </a:rPr>
              <a:t>Josefa o ile a lemoga lebaka leo ka lona Modimo a ilego a mo romela Egipita. O ile a lebalela bana babo gomme a iša lapa la gagwe ka moka Egipita gomme a ba hlokomela ba bolokegile.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nso" altLang="ko-KR" sz="3600">
                <a:solidFill>
                  <a:schemeClr val="tx1">
                    <a:lumMod val="65000"/>
                    <a:lumOff val="35000"/>
                  </a:schemeClr>
                </a:solidFill>
              </a:rPr>
              <a:t>Josefa o ile a lebalela bana babo bao ba ilego ba mo swara gampe le go ba rata go ya ka thato ya Modimo.</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Re swanetše go lebalela ba lapa la rena le bagwera gomme re ba rate.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Eupša, Sathane yo a iphihlilego bjalo ka noga o ile a leka Efa.</a:t>
            </a:r>
          </a:p>
          <a:p>
            <a:r xmlns:a="http://schemas.openxmlformats.org/drawingml/2006/main">
              <a:rPr lang="nso" altLang="ko-KR" sz="2800">
                <a:solidFill>
                  <a:schemeClr val="tx1">
                    <a:lumMod val="65000"/>
                    <a:lumOff val="35000"/>
                  </a:schemeClr>
                </a:solidFill>
              </a:rPr>
              <a:t>Mafelelong, Efa o ile a ja seenywa.</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t>Modimo ke yena?</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O a re swarela ebile o a re rata.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Josefa o ile a ba tona-kgolo ya naga efe?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Egepeta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Isiraele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Peresia ya Peresia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Babilona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rgbClr val="ff0000"/>
                </a:solidFill>
              </a:rPr>
              <a:t>1 </a:t>
            </a:r>
            <a:r xmlns:a="http://schemas.openxmlformats.org/drawingml/2006/main">
              <a:rPr lang="nso" altLang="ko-KR" sz="2800">
                <a:solidFill>
                  <a:srgbClr val="ff0000"/>
                </a:solidFill>
              </a:rPr>
              <a:t>Egepeta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bg1">
                    <a:lumMod val="50000"/>
                  </a:schemeClr>
                </a:solidFill>
              </a:rPr>
              <a:t>Gaešita le ge Josefa a be a lemoga bana babo, ba be ba sa mo tsebe.</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42: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nso" altLang="ko-KR" b="1">
                <a:solidFill>
                  <a:schemeClr val="tx1">
                    <a:lumMod val="50000"/>
                    <a:lumOff val="50000"/>
                  </a:schemeClr>
                </a:solidFill>
              </a:rPr>
              <a:t>No.15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nso" altLang="ko-KR" sz="4400"/>
              <a:t>Ngwana Yo a phološitšwego Meetse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Ge ngwana a godile, a mo iša go morwedi wa Farao gomme a ba morwa wa gagwe. A mo reela leina la Moshe, a re: “Ke mo gogile ka meetseng.”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Ekisodo</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Kgoši ya Egipita, Farao, o ile a laela gore bašemane ka moka ba Baisiraele bao ba sa tšwago go belegwa ba lahlele nokeng ya Nile gomme ba ba dumelele gore ba bolawe.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Jogebede, mmago Moshe, o be a se na kgetho ge e se go dumelela morwa wa gagwe gore a išwe nokeng ya Nile.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Ka nako yeo, go ile gwa direga gore kgošigadi ya Egepeta e bone lesea ge a be a hlapa ka nokeng. O be a na le kgopolo ya go godiša mošemane.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Kgaetšedi ya gagwe e bone kgošigadi e ntšha lesea la mošemane ka serotong. O ile a tsebiša mmagwe wa kgonthe, Jogebede, gore a mo amuše lesea la mošemane.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Ge ngwana a gola, o ile a bušetšwa go kgošigadi gore e be morwa wa gagwe. A mo reela leina la Moshe, a re: “Ke mo gogile ka meetseng. Moshe o ile a gola kua Egepeta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Mošate wa Mošate.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Gomme Efa a nea Adama e nngwe.</a:t>
            </a:r>
          </a:p>
          <a:p>
            <a:r xmlns:a="http://schemas.openxmlformats.org/drawingml/2006/main">
              <a:rPr lang="nso" altLang="ko-KR" sz="2800">
                <a:solidFill>
                  <a:schemeClr val="tx1">
                    <a:lumMod val="65000"/>
                    <a:lumOff val="35000"/>
                  </a:schemeClr>
                </a:solidFill>
              </a:rPr>
              <a:t>Adama o e jele, le yena.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nso" altLang="ko-KR" sz="3600">
                <a:solidFill>
                  <a:schemeClr val="tx1">
                    <a:lumMod val="65000"/>
                    <a:lumOff val="35000"/>
                  </a:schemeClr>
                </a:solidFill>
              </a:rPr>
              <a:t>Modimo o ile a hlakodiša Moshe.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Modimo o re phološitše ka bohlale bja gagwe bjo bo makatšago le maatla (providence).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A re dumeleng gore maano a Modimo ke a magolo ebile a phethagetše go feta a ka ka mehla.</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t>Modimo ke mang?</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nso" altLang="ko-KR" sz="3600">
                <a:solidFill>
                  <a:schemeClr val="tx1">
                    <a:lumMod val="65000"/>
                    <a:lumOff val="35000"/>
                  </a:schemeClr>
                </a:solidFill>
              </a:rPr>
              <a:t>Ke Modimo yo maatla ohle yo a phethagatšago thato ya gagwe go sa šetšwe tšhitišo efe goba efe.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Go diregile eng ka ngwana yo a ilego a išwa ka meetseng?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O ile a nwelela gomme a jewa ke dihlapi.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Dinonyana di ile tša phološa ngwana.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Modimo o hlakodišitše ngwana leratadimeng.</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Kgošigadi ya Egepeta ya mmona gomme ya mo hlakodiša.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rgbClr val="ff0000"/>
                </a:solidFill>
              </a:rPr>
              <a:t>4 </a:t>
            </a:r>
            <a:r xmlns:a="http://schemas.openxmlformats.org/drawingml/2006/main">
              <a:rPr lang="nso" altLang="ko-KR" sz="2800">
                <a:solidFill>
                  <a:srgbClr val="ff0000"/>
                </a:solidFill>
              </a:rPr>
              <a:t>Kgošigadi ya Egepeta ya mmona gomme ya mo hlakodiša.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Ge ngwana a godile, a mo iša go morwedi wa Farao gomme a ba morwa wa gagwe. A mo reela leina la Moshe, a re: “Ke mo gogile ka meetseng.”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Ekisodo</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400">
                <a:solidFill>
                  <a:schemeClr val="tx1">
                    <a:lumMod val="65000"/>
                    <a:lumOff val="35000"/>
                  </a:schemeClr>
                </a:solidFill>
              </a:rPr>
              <a:t>Modimo o ba rakile Edene ka ge ba be ba sa theeletše Modimo.</a:t>
            </a:r>
          </a:p>
          <a:p>
            <a:r xmlns:a="http://schemas.openxmlformats.org/drawingml/2006/main">
              <a:rPr lang="nso" altLang="ko-KR" sz="2400">
                <a:solidFill>
                  <a:schemeClr val="tx1">
                    <a:lumMod val="65000"/>
                    <a:lumOff val="35000"/>
                  </a:schemeClr>
                </a:solidFill>
              </a:rPr>
              <a:t>Go tloga ka nako yeo, Sebe se ile sa tla lefaseng.</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t>Thuto ya </a:t>
            </a:r>
            <a:r xmlns:a="http://schemas.openxmlformats.org/drawingml/2006/main">
              <a:rPr lang="nso" altLang="ko-KR" sz="2800" b="1"/>
              <a:t>lehono</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chemeClr val="tx1">
                    <a:lumMod val="65000"/>
                    <a:lumOff val="35000"/>
                  </a:schemeClr>
                </a:solidFill>
              </a:rPr>
              <a:t>Sebe se tlile lefaseng ka gobane Adama le Efa ba be ba sa kwe taelo ya Modimo.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Na ke kwa lentšu la Modimo?</a:t>
            </a:r>
          </a:p>
          <a:p>
            <a:pPr xmlns:a="http://schemas.openxmlformats.org/drawingml/2006/main" algn="ctr"/>
            <a:r xmlns:a="http://schemas.openxmlformats.org/drawingml/2006/main">
              <a:rPr lang="nso" altLang="ko-KR" sz="3200">
                <a:solidFill>
                  <a:schemeClr val="tx1">
                    <a:lumMod val="65000"/>
                    <a:lumOff val="35000"/>
                  </a:schemeClr>
                </a:solidFill>
              </a:rPr>
              <a:t>Ge ke dumela go Modimo, ke swanetše go kwa lentšu la Modimo.</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Modimo ke yena?</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Ga a rate go se kwe.</a:t>
            </a:r>
          </a:p>
          <a:p>
            <a:r xmlns:a="http://schemas.openxmlformats.org/drawingml/2006/main">
              <a:rPr lang="nso" altLang="ko-KR" sz="3600">
                <a:solidFill>
                  <a:schemeClr val="tx1">
                    <a:lumMod val="65000"/>
                    <a:lumOff val="35000"/>
                  </a:schemeClr>
                </a:solidFill>
              </a:rPr>
              <a:t>A šegofatša monna yo a obamelago lentšu la gagwe.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4000"/>
              <a:t>Ya lehono</a:t>
            </a:r>
            <a:r xmlns:a="http://schemas.openxmlformats.org/drawingml/2006/main">
              <a:rPr lang="nso" altLang="en-US" sz="4000"/>
              <a:t> </a:t>
            </a:r>
            <a:r xmlns:a="http://schemas.openxmlformats.org/drawingml/2006/main">
              <a:rPr lang="nso" altLang="ko-KR" sz="4000"/>
              <a:t>Lentšu</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Mathomong Modimo o bopile</a:t>
            </a:r>
          </a:p>
          <a:p>
            <a:r xmlns:a="http://schemas.openxmlformats.org/drawingml/2006/main">
              <a:rPr lang="nso" altLang="ko-KR" sz="3600">
                <a:solidFill>
                  <a:schemeClr val="tx1">
                    <a:lumMod val="65000"/>
                    <a:lumOff val="35000"/>
                  </a:schemeClr>
                </a:solidFill>
              </a:rPr>
              <a:t>magodimo le lefase.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nso" altLang="ko-KR" sz="2800">
                <a:solidFill>
                  <a:schemeClr val="tx1">
                    <a:lumMod val="65000"/>
                    <a:lumOff val="35000"/>
                  </a:schemeClr>
                </a:solidFill>
              </a:rPr>
              <a:t>Genesi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ko-KR" sz="3200">
                <a:solidFill>
                  <a:schemeClr val="tx1">
                    <a:lumMod val="65000"/>
                    <a:lumOff val="35000"/>
                  </a:schemeClr>
                </a:solidFill>
              </a:rPr>
              <a:t>Ke eng seo Modimo a se boletšego gore batho ba se je?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dienywa</a:t>
            </a:r>
            <a:r xmlns:a="http://schemas.openxmlformats.org/drawingml/2006/main">
              <a:rPr lang="nso"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nama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merogo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dk1"/>
                </a:solidFill>
              </a:rPr>
              <a:t>4 </a:t>
            </a:r>
            <a:r xmlns:a="http://schemas.openxmlformats.org/drawingml/2006/main">
              <a:rPr lang="nso" altLang="ko-KR" sz="2800">
                <a:solidFill>
                  <a:schemeClr val="dk1"/>
                </a:solidFill>
              </a:rPr>
              <a:t>dienywa tša go tseba botse le bobe</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rgbClr val="FF0000"/>
                </a:solidFill>
              </a:rPr>
              <a:t>4 </a:t>
            </a:r>
            <a:r xmlns:a="http://schemas.openxmlformats.org/drawingml/2006/main">
              <a:rPr lang="nso" altLang="ko-KR" sz="2800">
                <a:solidFill>
                  <a:srgbClr val="FF0000"/>
                </a:solidFill>
              </a:rPr>
              <a:t>dienywa tša go tseba botse le bobe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o bopile motho ka seswantšho sa gagwe, a mmopile ka seswantšho sa Modimo;</a:t>
            </a:r>
          </a:p>
          <a:p>
            <a:r xmlns:a="http://schemas.openxmlformats.org/drawingml/2006/main">
              <a:rPr lang="nso" altLang="ko-KR" sz="3600">
                <a:solidFill>
                  <a:schemeClr val="tx1">
                    <a:lumMod val="65000"/>
                    <a:lumOff val="35000"/>
                  </a:schemeClr>
                </a:solidFill>
              </a:rPr>
              <a:t>e tona le e tshadi o ba bopile.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No.3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t>Noage o ile a dira Sekepe se Segolo (Areka) Thabeng e Phagamego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t>Ya lehono</a:t>
            </a:r>
            <a:r xmlns:a="http://schemas.openxmlformats.org/drawingml/2006/main">
              <a:rPr lang="nso" altLang="en-US" sz="4000"/>
              <a:t> </a:t>
            </a:r>
            <a:r xmlns:a="http://schemas.openxmlformats.org/drawingml/2006/main">
              <a:rPr lang="nso" altLang="ko-KR" sz="4000"/>
              <a:t>Lentšu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Morena a re go Noage: “Kena ka arekeng, wena le lapa la gago ka moka, gobane ke go hweditše o lokile molokong wo.”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(Genesi 7:1) .</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ko-KR" sz="2800">
                <a:solidFill>
                  <a:schemeClr val="tx1">
                    <a:lumMod val="65000"/>
                    <a:lumOff val="35000"/>
                  </a:schemeClr>
                </a:solidFill>
              </a:rPr>
              <a:t>Modimo o ile a bona gore batho ka moka ba lefaseng ba senya ditsela tša bona. Modimo a re go Noage: “Ke tla fediša batho le lefase . Dira sekepe se segolo thabeng!“</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Noage o ile a thoma go dira sekepe thabeng go fo etša ge Modimo a mo laetše. Batho ba be ba nagana gore o a hlanya.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Noage o ile a dumelela mohuta o mongwe le o mongwe wa sebopiwa go tsena ka sekepeng le ditho tše 8 tša lapa la Noage bjalo ka ge Modimo a laetše.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Pula e ile ya dula e etla lefaseng matšatši a 40 bjalo ka ge Modimo a boletše.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ko-KR" sz="2800">
                <a:solidFill>
                  <a:schemeClr val="tx1">
                    <a:lumMod val="65000"/>
                    <a:lumOff val="35000"/>
                  </a:schemeClr>
                </a:solidFill>
              </a:rPr>
              <a:t>Mafelelong, lefase le ile la apešwa ke meetse. Sephedi se sengwe le se sengwe seo se bego se sepela lefaseng se ile sa hwa. Go be go šetše Noage fela, le bao ba bego ba na le yena ka arekeng.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rgbClr val="FF0000"/>
                </a:solidFill>
              </a:rPr>
              <a:t>Thuto ya lehono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chemeClr val="tx1">
                    <a:lumMod val="65000"/>
                    <a:lumOff val="35000"/>
                  </a:schemeClr>
                </a:solidFill>
              </a:rPr>
              <a:t>Batho ba be ba sa theeletše Noage yo a ba filego sebaka sa go phološwa meetsefula a magolo.</a:t>
            </a:r>
          </a:p>
          <a:p>
            <a:pPr xmlns:a="http://schemas.openxmlformats.org/drawingml/2006/main" algn="ctr"/>
            <a:r xmlns:a="http://schemas.openxmlformats.org/drawingml/2006/main">
              <a:rPr lang="nso" altLang="ko-KR" sz="3200">
                <a:solidFill>
                  <a:schemeClr val="tx1">
                    <a:lumMod val="65000"/>
                    <a:lumOff val="35000"/>
                  </a:schemeClr>
                </a:solidFill>
              </a:rPr>
              <a:t>Ba ile ba bolela feela gore Noage o a hlanya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Ge o iša ebangedi go bagwera, ba ka no se go theeletše gabotse.</a:t>
            </a:r>
          </a:p>
          <a:p>
            <a:pPr xmlns:a="http://schemas.openxmlformats.org/drawingml/2006/main" algn="ctr"/>
            <a:r xmlns:a="http://schemas.openxmlformats.org/drawingml/2006/main">
              <a:rPr lang="nso" altLang="ko-KR" sz="3200">
                <a:solidFill>
                  <a:schemeClr val="tx1">
                    <a:lumMod val="65000"/>
                    <a:lumOff val="35000"/>
                  </a:schemeClr>
                </a:solidFill>
              </a:rPr>
              <a:t>Eupša, mafelelong, ba ya go tseba gore lentšu la Modimo ke la therešo.</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Mathomong, leswiswi le be le le godimo ga bokagodimo.</a:t>
            </a:r>
          </a:p>
          <a:p>
            <a:r xmlns:a="http://schemas.openxmlformats.org/drawingml/2006/main">
              <a:rPr lang="nso" altLang="ko-KR" sz="2800">
                <a:solidFill>
                  <a:schemeClr val="tx1">
                    <a:lumMod val="65000"/>
                    <a:lumOff val="35000"/>
                  </a:schemeClr>
                </a:solidFill>
              </a:rPr>
              <a:t>Go be go se na motho, go be go se na seetša. Go be go se na selo.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Modimo ?</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Modimo o hloile sebe ebile o ahlola sebe.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nso" altLang="ko-KR" sz="4000"/>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ko-KR" sz="3200">
                <a:solidFill>
                  <a:schemeClr val="tx1">
                    <a:lumMod val="65000"/>
                    <a:lumOff val="35000"/>
                  </a:schemeClr>
                </a:solidFill>
              </a:rPr>
              <a:t>Modimo o ile a re go Noage gore a dire eng?</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dk1"/>
                </a:solidFill>
              </a:rPr>
              <a:t>1 </a:t>
            </a:r>
            <a:r xmlns:a="http://schemas.openxmlformats.org/drawingml/2006/main">
              <a:rPr lang="nso" altLang="ko-KR" sz="2800">
                <a:solidFill>
                  <a:schemeClr val="dk1"/>
                </a:solidFill>
              </a:rPr>
              <a:t>Sekepe (Areka) .</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Koloi ya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Ntlo ya Ntlo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Paesekele ya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rgbClr val="FF0000"/>
                </a:solidFill>
              </a:rPr>
              <a:t>1 </a:t>
            </a:r>
            <a:r xmlns:a="http://schemas.openxmlformats.org/drawingml/2006/main">
              <a:rPr lang="nso" altLang="ko-KR" sz="2800">
                <a:solidFill>
                  <a:srgbClr val="FF0000"/>
                </a:solidFill>
              </a:rPr>
              <a:t>Sekepe (Areka) .</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Morena a re go Noage: “Kena ka arekeng, wena le lapa la gago ka moka, gobane ke go hweditše o lokile molokong wo.”</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Genesi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No.4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t>Molalatladi e be e le Kgwerano ya Modimo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600">
                <a:solidFill>
                  <a:srgbClr val="FF0000"/>
                </a:solidFill>
              </a:rPr>
              <a:t>Ya lehono</a:t>
            </a:r>
            <a:r xmlns:a="http://schemas.openxmlformats.org/drawingml/2006/main">
              <a:rPr lang="nso" altLang="ko-KR" sz="4000">
                <a:solidFill>
                  <a:srgbClr val="FF0000"/>
                </a:solidFill>
              </a:rPr>
              <a:t> </a:t>
            </a:r>
            <a:r xmlns:a="http://schemas.openxmlformats.org/drawingml/2006/main">
              <a:rPr lang="nso" altLang="ko-KR" sz="3600">
                <a:solidFill>
                  <a:srgbClr val="FF0000"/>
                </a:solidFill>
              </a:rPr>
              <a:t>Lentšu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Nako le nako ge molalatladi o tšwelela marung, ke tla o bona gomme ka gopola kgwerano ya ka mo go sa felego magareng ga Modimo le dibopiwa ka moka tše di phelago tša mehuta ka moka lefaseng."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Sephedi se sengwe le se sengwe se ile sa fedišwa, go šetše Noage le bao ba bego ba na le yena ka arekeng.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Pula e ile ya dula e etla lefaseng ka matšatši a 40.</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ko-KR" sz="2800">
                <a:solidFill>
                  <a:schemeClr val="tx1">
                    <a:lumMod val="65000"/>
                    <a:lumOff val="35000"/>
                  </a:schemeClr>
                </a:solidFill>
              </a:rPr>
              <a:t>Ka morago ga ge pula e kgaotše, Noage o ile a romela leeba.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nso" altLang="ko-KR" sz="2800">
                <a:solidFill>
                  <a:schemeClr val="tx1">
                    <a:lumMod val="65000"/>
                    <a:lumOff val="35000"/>
                  </a:schemeClr>
                </a:solidFill>
              </a:rPr>
              <a:t>Leeba la boela go yena le swere letlakala la mohlware le lefsa molomong wa lona. Noage o be a tseba, “Meetse a theoga lefaseng!”</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Noage a tšwa le lapa la gagwe, gomme a rapela Modimo. “Re leboga Modimo ge o re file lefase le lefsa.”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ko-KR" sz="2800">
                <a:solidFill>
                  <a:schemeClr val="tx1">
                    <a:lumMod val="65000"/>
                    <a:lumOff val="35000"/>
                  </a:schemeClr>
                </a:solidFill>
              </a:rPr>
              <a:t>Modimo o ile a mmontšha molalatladi bjalo ka seka sa kgwerano le tšhegofatšo. “Phelang ka lethabo lefaseng le lefsa!”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Modimo o rile, “A go be le seetša,” .</a:t>
            </a:r>
          </a:p>
          <a:p>
            <a:r xmlns:a="http://schemas.openxmlformats.org/drawingml/2006/main">
              <a:rPr lang="nso" altLang="ko-KR" sz="2800">
                <a:solidFill>
                  <a:schemeClr val="tx1">
                    <a:lumMod val="65000"/>
                    <a:lumOff val="35000"/>
                  </a:schemeClr>
                </a:solidFill>
              </a:rPr>
              <a:t>gomme gwa ba le seetša.</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rgbClr val="FF0000"/>
                </a:solidFill>
              </a:rPr>
              <a:t>Thuto ya lehono</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solidFill>
                  <a:schemeClr val="tx1">
                    <a:lumMod val="65000"/>
                    <a:lumOff val="35000"/>
                  </a:schemeClr>
                </a:solidFill>
              </a:rPr>
              <a:t>Modimo o phološitše Noage le lapa la gagwe.</a:t>
            </a:r>
          </a:p>
          <a:p>
            <a:pPr xmlns:a="http://schemas.openxmlformats.org/drawingml/2006/main" algn="ctr"/>
            <a:r xmlns:a="http://schemas.openxmlformats.org/drawingml/2006/main">
              <a:rPr lang="nso" altLang="ko-KR" sz="3200">
                <a:solidFill>
                  <a:schemeClr val="tx1">
                    <a:lumMod val="65000"/>
                    <a:lumOff val="35000"/>
                  </a:schemeClr>
                </a:solidFill>
              </a:rPr>
              <a:t>Modimo o tshepišitše gore o tla ba šegofatša le go dira lefase le lefsa ka bona.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3200">
                <a:solidFill>
                  <a:schemeClr val="tx1">
                    <a:lumMod val="65000"/>
                    <a:lumOff val="35000"/>
                  </a:schemeClr>
                </a:solidFill>
              </a:rPr>
              <a:t>Modimo le yena o re phološitše ka Jesu.</a:t>
            </a:r>
          </a:p>
          <a:p>
            <a:pPr xmlns:a="http://schemas.openxmlformats.org/drawingml/2006/main" algn="ctr"/>
            <a:r xmlns:a="http://schemas.openxmlformats.org/drawingml/2006/main">
              <a:rPr lang="nso" altLang="ko-KR" sz="3200">
                <a:solidFill>
                  <a:schemeClr val="tx1">
                    <a:lumMod val="65000"/>
                    <a:lumOff val="35000"/>
                  </a:schemeClr>
                </a:solidFill>
              </a:rPr>
              <a:t>Re swanetše go dumela gore Modimo o tla dira lefase la gagwe le lefsa ka rena.</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Yahweh Modimo?</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Yahweh 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Yahweh Modimo ke Tatago rena yo a phološago le go šegofatša bana ba gagwe ba ba rategago ka bontši ge re dumela go yena.</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nso" altLang="ko-KR" sz="4000"/>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ko-KR" sz="3200">
                <a:solidFill>
                  <a:schemeClr val="tx1">
                    <a:lumMod val="65000"/>
                    <a:lumOff val="35000"/>
                  </a:schemeClr>
                </a:solidFill>
              </a:rPr>
              <a:t>Noage o ile a roma’ng gore a yo bona lefase le omile?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Lenong</a:t>
            </a:r>
            <a:r xmlns:a="http://schemas.openxmlformats.org/drawingml/2006/main">
              <a:rPr lang="nso"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Thaga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dk1"/>
                </a:solidFill>
              </a:rPr>
              <a:t>3 </a:t>
            </a:r>
            <a:r xmlns:a="http://schemas.openxmlformats.org/drawingml/2006/main">
              <a:rPr lang="nso" altLang="ko-KR" sz="2800">
                <a:solidFill>
                  <a:schemeClr val="dk1"/>
                </a:solidFill>
              </a:rPr>
              <a:t>Leeba</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Letata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rgbClr val="FF0000"/>
                </a:solidFill>
              </a:rPr>
              <a:t>3 </a:t>
            </a:r>
            <a:r xmlns:a="http://schemas.openxmlformats.org/drawingml/2006/main">
              <a:rPr lang="nso" altLang="ko-KR" sz="2800">
                <a:solidFill>
                  <a:srgbClr val="FF0000"/>
                </a:solidFill>
              </a:rPr>
              <a:t>Leeba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600"/>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Nako le nako ge molalatladi o tšwelela marung, ke tla o bona gomme ka gopola kgwerano ya ka mo go sa felego magareng ga Modimo le dibopiwa ka moka tše di phelago tša mehuta ka moka lefaseng."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b="1">
                <a:solidFill>
                  <a:schemeClr val="tx1">
                    <a:lumMod val="50000"/>
                    <a:lumOff val="50000"/>
                  </a:schemeClr>
                </a:solidFill>
              </a:rPr>
              <a:t>No.5</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The</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Lentšu</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ya</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600"/>
              <a:t>Batho bao ba agilego</a:t>
            </a:r>
          </a:p>
          <a:p>
            <a:pPr xmlns:a="http://schemas.openxmlformats.org/drawingml/2006/main" algn="ctr"/>
            <a:r xmlns:a="http://schemas.openxmlformats.org/drawingml/2006/main">
              <a:rPr lang="nso" altLang="ko-KR" sz="3600"/>
              <a:t>Tora ya Babele</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Ke ka baka leo e ilego ya bitšwa Babele --ka gobane moo Jehofa a hlakahlakanya</a:t>
            </a:r>
          </a:p>
          <a:p>
            <a:r xmlns:a="http://schemas.openxmlformats.org/drawingml/2006/main">
              <a:rPr lang="nso" altLang="ko-KR" sz="3600">
                <a:solidFill>
                  <a:schemeClr val="tx1">
                    <a:lumMod val="65000"/>
                    <a:lumOff val="35000"/>
                  </a:schemeClr>
                </a:solidFill>
              </a:rPr>
              <a:t>polelo ya lefase ka moka. Morena a ba gašanya go tloga moo</a:t>
            </a:r>
          </a:p>
          <a:p>
            <a:r xmlns:a="http://schemas.openxmlformats.org/drawingml/2006/main">
              <a:rPr lang="nso" altLang="ko-KR" sz="3600">
                <a:solidFill>
                  <a:schemeClr val="tx1">
                    <a:lumMod val="65000"/>
                    <a:lumOff val="35000"/>
                  </a:schemeClr>
                </a:solidFill>
              </a:rPr>
              <a:t>godimo ga lefase ka moka.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Batho ba be ba nyaka go ba ba bagolo le go tuma go feta Modimo. Ka fao, Ba thoma go aga tora ye e phagamego.</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Ka go rialo, ba be ba aga tora yeo ka mo go feletšego.</a:t>
            </a:r>
          </a:p>
          <a:p>
            <a:r xmlns:a="http://schemas.openxmlformats.org/drawingml/2006/main">
              <a:rPr lang="nso" altLang="ko-KR" sz="2800">
                <a:solidFill>
                  <a:schemeClr val="tx1">
                    <a:lumMod val="65000"/>
                    <a:lumOff val="35000"/>
                  </a:schemeClr>
                </a:solidFill>
              </a:rPr>
              <a:t>“A re ipontšheng lefaseng. Re ba bagolo kudu!”</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2800">
                <a:solidFill>
                  <a:schemeClr val="tx1">
                    <a:lumMod val="65000"/>
                    <a:lumOff val="35000"/>
                  </a:schemeClr>
                </a:solidFill>
              </a:rPr>
              <a:t>Le ge go le bjalo, ge Modimo a bona boikgogomošo bja bona, o ile a gakantšha polelo ya bona ka fao ba ka se kwešišene.</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ko-KR" sz="2800">
                <a:solidFill>
                  <a:schemeClr val="tx1">
                    <a:lumMod val="65000"/>
                    <a:lumOff val="35000"/>
                  </a:schemeClr>
                </a:solidFill>
              </a:rPr>
              <a:t>Ka ge ba be ba sa kgone go kwešišana, ba be ba sa kgone go šoma gotee. Mafelelong, ba ile ba phatlalala godimo ga lefase. Go fihla ga bjale maleme a lefase a fapana le a mangwe.</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nso" altLang="ko-KR" sz="2800">
                <a:solidFill>
                  <a:schemeClr val="tx1">
                    <a:lumMod val="65000"/>
                    <a:lumOff val="35000"/>
                  </a:schemeClr>
                </a:solidFill>
              </a:rPr>
              <a:t>Letšatšing la pele, Modimo o ile a aroganya seetša le leswiswi. O dirile lefase ka moka ka matšatši a tshela.</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nso" altLang="ko-KR" sz="4000" b="1">
                <a:solidFill>
                  <a:srgbClr val="FF0000"/>
                </a:solidFill>
              </a:rPr>
              <a:t>1. 1.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nso" altLang="ko-KR" sz="4000" b="1">
                <a:solidFill>
                  <a:srgbClr val="FF0000"/>
                </a:solidFill>
              </a:rPr>
              <a:t>2. 2.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nso" altLang="ko-KR" sz="4000" b="1">
                <a:solidFill>
                  <a:srgbClr val="FF0000"/>
                </a:solidFill>
              </a:rPr>
              <a:t>3. 3.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nso" altLang="ko-KR" sz="4000" b="1">
                <a:solidFill>
                  <a:srgbClr val="FF0000"/>
                </a:solidFill>
              </a:rPr>
              <a:t>4. 4.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nso"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nso" altLang="ko-KR" sz="4000" b="1">
                <a:solidFill>
                  <a:srgbClr val="FF0000"/>
                </a:solidFill>
              </a:rPr>
              <a:t>6. 6.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nso" altLang="ko-KR" sz="4000"/>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nso" altLang="ko-KR" sz="3600">
                <a:solidFill>
                  <a:schemeClr val="tx1">
                    <a:lumMod val="65000"/>
                    <a:lumOff val="35000"/>
                  </a:schemeClr>
                </a:solidFill>
              </a:rPr>
              <a:t>Batho ba nyaka go ba ba bagolo le ba ba phagamego go feta Modimo.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Mogopolo wo o bitšwa “boikgogomošo”.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Modimo o hloile 'boikgogomošo'.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Se se fapanego le boikgogomošo ke ‘boikokobetšo’.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Re swanetše go ‘ikokobetša’ pele ga Modimo gore re mo kgahliše.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so" altLang="ko-KR" sz="3200"/>
              <a:t>Yahweh Modimo ?</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rgbClr val="C00000"/>
                </a:solidFill>
              </a:rPr>
              <a:t>Yahweh 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so" altLang="ko-KR" sz="3600">
                <a:solidFill>
                  <a:schemeClr val="tx1">
                    <a:lumMod val="65000"/>
                    <a:lumOff val="35000"/>
                  </a:schemeClr>
                </a:solidFill>
              </a:rPr>
              <a:t>Yahweh Modimo ke yo mogolo ebile o bohlale go re feta.</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nso" altLang="ko-KR" sz="3600">
                <a:solidFill>
                  <a:schemeClr val="tx1">
                    <a:lumMod val="65000"/>
                    <a:lumOff val="35000"/>
                  </a:schemeClr>
                </a:solidFill>
              </a:rPr>
              <a:t>Re ka se be bohlale go feta Modimo le ge re kopanya bohlale bja rena ka moka.</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ko-KR" sz="3600">
                <a:solidFill>
                  <a:schemeClr val="tx1">
                    <a:lumMod val="65000"/>
                    <a:lumOff val="35000"/>
                  </a:schemeClr>
                </a:solidFill>
              </a:rPr>
              <a:t>Ke ka baka la’ng ba be ba sa kgone go fetša tora yeo?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Modimo o bakile meetsefula ge ba a dira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Modimo o ile a thunya mollo ge ba o dira.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Modimo o dirile tšhišinyego ya lefase ge ba e dira.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chemeClr val="dk1"/>
                </a:solidFill>
              </a:rPr>
              <a:t>4 </a:t>
            </a:r>
            <a:r xmlns:a="http://schemas.openxmlformats.org/drawingml/2006/main">
              <a:rPr lang="nso" altLang="ko-KR" sz="2800">
                <a:solidFill>
                  <a:schemeClr val="dk1"/>
                </a:solidFill>
              </a:rPr>
              <a:t>Modimo o ba dirile gore ba se kwešiše ge ba e dira.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en-US" sz="2800">
                <a:solidFill>
                  <a:srgbClr val="FF0000"/>
                </a:solidFill>
              </a:rPr>
              <a:t>4 </a:t>
            </a:r>
            <a:r xmlns:a="http://schemas.openxmlformats.org/drawingml/2006/main">
              <a:rPr lang="nso" altLang="ko-KR" sz="2800">
                <a:solidFill>
                  <a:srgbClr val="FF0000"/>
                </a:solidFill>
              </a:rPr>
              <a:t>Modimo o ba dirile gore ba se kwešiše ge ba e dira.</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nso" altLang="ko-KR" sz="4000">
                <a:solidFill>
                  <a:srgbClr val="FF0000"/>
                </a:solidFill>
              </a:rPr>
              <a:t>Ya lehono</a:t>
            </a:r>
            <a:r xmlns:a="http://schemas.openxmlformats.org/drawingml/2006/main">
              <a:rPr lang="nso" altLang="en-US" sz="4000">
                <a:solidFill>
                  <a:srgbClr val="FF0000"/>
                </a:solidFill>
              </a:rPr>
              <a:t> </a:t>
            </a:r>
            <a:r xmlns:a="http://schemas.openxmlformats.org/drawingml/2006/main">
              <a:rPr lang="nso" altLang="ko-KR" sz="4000">
                <a:solidFill>
                  <a:srgbClr val="FF0000"/>
                </a:solidFill>
              </a:rPr>
              <a:t>Lentšu</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so" altLang="ko-KR" sz="3600">
                <a:solidFill>
                  <a:schemeClr val="tx1">
                    <a:lumMod val="65000"/>
                    <a:lumOff val="35000"/>
                  </a:schemeClr>
                </a:solidFill>
              </a:rPr>
              <a:t>Ke ka baka leo e ilego ya bitšwa Babele --ka gobane moo Jehofa a hlakahlakanya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nso" altLang="ko-KR" sz="3600">
                <a:solidFill>
                  <a:schemeClr val="tx1">
                    <a:lumMod val="65000"/>
                    <a:lumOff val="35000"/>
                  </a:schemeClr>
                </a:solidFill>
              </a:rPr>
              <a:t>polelo ya lefase ka moka. Morena a ba gašanya go tloga moo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nso" altLang="ko-KR" sz="3600">
                <a:solidFill>
                  <a:schemeClr val="tx1">
                    <a:lumMod val="65000"/>
                    <a:lumOff val="35000"/>
                  </a:schemeClr>
                </a:solidFill>
              </a:rPr>
              <a:t>godimo ga lefase ka moka.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nso" altLang="ko-KR" b="1">
                <a:solidFill>
                  <a:schemeClr val="tx1">
                    <a:lumMod val="50000"/>
                    <a:lumOff val="50000"/>
                  </a:schemeClr>
                </a:solidFill>
              </a:rPr>
              <a:t>No.6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nso" altLang="ko-KR" sz="4400"/>
              <a:t>Modimo o ile a bitša Aborahama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Morena o be a boditše Aborama: “Tloga naga ya geno, setšhaba sa gago le sa gago.”</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nso" altLang="ko-KR" sz="3600">
                <a:solidFill>
                  <a:schemeClr val="tx1">
                    <a:lumMod val="65000"/>
                    <a:lumOff val="35000"/>
                  </a:schemeClr>
                </a:solidFill>
              </a:rPr>
              <a:t>lapa la tate o ye nageng yeo ke tla go bontšhago yona.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Uri ya Bakaladea e be e le motse wa go rapela medimo ya diswantšho.</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nso" altLang="ko-KR" sz="2800">
                <a:solidFill>
                  <a:schemeClr val="tx1">
                    <a:lumMod val="65000"/>
                    <a:lumOff val="35000"/>
                  </a:schemeClr>
                </a:solidFill>
              </a:rPr>
              <a:t>Aborahama o belegwe gomme a dula moo.</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Ka letšatši le lengwe, Morena Modimo o be a re go yena, “Tloga nageng ya geno, ke tla go šegofatša.”</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Le ge Aborahama a be a sa tsebe gore a ye kae, o ile a kwa lentšu la Modimo gomme a tloga bjalo ka ge Morena a mmoditše.</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O ile a tlaišwa ke ditaba tše dintši tše thata ge a be a le leetong eupša Modimo o ile a mo šireletša a bolokegile.</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nso" altLang="ko-KR" sz="2500">
                <a:solidFill>
                  <a:schemeClr val="tx1">
                    <a:lumMod val="65000"/>
                    <a:lumOff val="35000"/>
                  </a:schemeClr>
                </a:solidFill>
              </a:rPr>
              <a:t>Mehuta ka moka ya diphoofolo le dimela, dinonyana le dihlapi di tletše lefaseng, lewatleng le leratadimeng. Modimo o ile a lebelela tšohle tšeo a di dirilego gomme a re, “E botse kudu!.”</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Mafelelong, Aborahama o ile a fihla nageng ya Kanana. O be a dula moo. “Ke a leboga, Modimo.”</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Ya lehono</a:t>
            </a:r>
            <a:r xmlns:a="http://schemas.openxmlformats.org/drawingml/2006/main">
              <a:rPr lang="nso" altLang="en-US" sz="4000">
                <a:solidFill>
                  <a:srgbClr val="ff0000"/>
                </a:solidFill>
              </a:rPr>
              <a:t> </a:t>
            </a:r>
            <a:r xmlns:a="http://schemas.openxmlformats.org/drawingml/2006/main">
              <a:rPr lang="nso" altLang="ko-KR" sz="4000">
                <a:solidFill>
                  <a:srgbClr val="ff0000"/>
                </a:solidFill>
              </a:rPr>
              <a:t>Thutwana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nso" altLang="ko-KR" sz="3600">
                <a:solidFill>
                  <a:schemeClr val="tx1">
                    <a:lumMod val="65000"/>
                    <a:lumOff val="35000"/>
                  </a:schemeClr>
                </a:solidFill>
              </a:rPr>
              <a:t>Aborahama o ile a tloga motseng wa gabo ka go kwa lentšu la Modimo.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Go swana le se, re</a:t>
            </a:r>
            <a:r xmlns:a="http://schemas.openxmlformats.org/drawingml/2006/main">
              <a:rPr lang="nso" altLang="en-US" sz="3600">
                <a:solidFill>
                  <a:schemeClr val="tx1">
                    <a:lumMod val="65000"/>
                    <a:lumOff val="35000"/>
                  </a:schemeClr>
                </a:solidFill>
              </a:rPr>
              <a:t> </a:t>
            </a:r>
            <a:r xmlns:a="http://schemas.openxmlformats.org/drawingml/2006/main">
              <a:rPr lang="nso" altLang="ko-KR" sz="3600">
                <a:solidFill>
                  <a:schemeClr val="tx1">
                    <a:lumMod val="65000"/>
                    <a:lumOff val="35000"/>
                  </a:schemeClr>
                </a:solidFill>
              </a:rPr>
              <a:t>o swanetše go dumela go Modimo gomme a obamele lentšu la gagwe.</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Re swanetše go ba le kganyogo ya go kwa lentšu la Modimo ka nako le ge e le efe.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t>Yahweh Modimo ke yena?</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rgbClr val="c00000"/>
                </a:solidFill>
              </a:rPr>
              <a:t>Yahweh</a:t>
            </a:r>
            <a:r xmlns:a="http://schemas.openxmlformats.org/drawingml/2006/main">
              <a:rPr lang="nso" altLang="en-US" sz="3600">
                <a:solidFill>
                  <a:srgbClr val="c00000"/>
                </a:solidFill>
              </a:rPr>
              <a:t> </a:t>
            </a:r>
            <a:r xmlns:a="http://schemas.openxmlformats.org/drawingml/2006/main">
              <a:rPr lang="nso" altLang="ko-KR" sz="3600">
                <a:solidFill>
                  <a:srgbClr val="c00000"/>
                </a:solidFill>
              </a:rPr>
              <a:t>Modimo….</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Ke Tatago rena yo a phethagatšago tshepišo ya gagwe ka ditshenyagalelo dife goba dife.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Aborahama o belegetšwe kae?</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Kanana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Harane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Isiraele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dk1"/>
                </a:solidFill>
              </a:rPr>
              <a:t>4 </a:t>
            </a:r>
            <a:r xmlns:a="http://schemas.openxmlformats.org/drawingml/2006/main">
              <a:rPr lang="nso" altLang="ko-KR" sz="2800">
                <a:solidFill>
                  <a:schemeClr val="dk1"/>
                </a:solidFill>
              </a:rPr>
              <a:t>Ure ya Bakaladea</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rgbClr val="ff0000"/>
                </a:solidFill>
              </a:rPr>
              <a:t>4 </a:t>
            </a:r>
            <a:r xmlns:a="http://schemas.openxmlformats.org/drawingml/2006/main">
              <a:rPr lang="nso" altLang="ko-KR" sz="2800">
                <a:solidFill>
                  <a:srgbClr val="ff0000"/>
                </a:solidFill>
              </a:rPr>
              <a:t>Ure ya Bakaladea</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Ya lehono</a:t>
            </a:r>
            <a:r xmlns:a="http://schemas.openxmlformats.org/drawingml/2006/main">
              <a:rPr lang="nso" altLang="en-US" sz="4000">
                <a:solidFill>
                  <a:srgbClr val="ff0000"/>
                </a:solidFill>
              </a:rPr>
              <a:t> </a:t>
            </a:r>
            <a:r xmlns:a="http://schemas.openxmlformats.org/drawingml/2006/main">
              <a:rPr lang="nso" altLang="ko-KR" sz="4000">
                <a:solidFill>
                  <a:srgbClr val="ff0000"/>
                </a:solidFill>
              </a:rPr>
              <a:t>Lentšu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Morena Modimo o be a boditše Aborama a re: “Tloga naga ya geno, le setšhaba sa geno le lapa la tatago, o ye nageng yeo ke tlago go go bontšha yona.”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nso" altLang="ko-KR" b="1">
                <a:solidFill>
                  <a:schemeClr val="tx1">
                    <a:lumMod val="50000"/>
                    <a:lumOff val="50000"/>
                  </a:schemeClr>
                </a:solidFill>
              </a:rPr>
              <a:t>No. 7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nso" altLang="ko-KR" sz="4400"/>
              <a:t>Isaka, Morwa yo a Tshepišitšwego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Ya lehono</a:t>
            </a:r>
            <a:r xmlns:a="http://schemas.openxmlformats.org/drawingml/2006/main">
              <a:rPr lang="nso" altLang="en-US" sz="4000">
                <a:solidFill>
                  <a:srgbClr val="ff0000"/>
                </a:solidFill>
              </a:rPr>
              <a:t> </a:t>
            </a:r>
            <a:r xmlns:a="http://schemas.openxmlformats.org/drawingml/2006/main">
              <a:rPr lang="nso" altLang="ko-KR" sz="4000">
                <a:solidFill>
                  <a:srgbClr val="ff0000"/>
                </a:solidFill>
              </a:rPr>
              <a:t>Lentšu</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Aborahama o be a na le mengwaga ye lekgolo ge morwa wa gagwe Isaka a belegwa.</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nso" altLang="ko-KR" sz="2600">
                <a:solidFill>
                  <a:schemeClr val="tx1">
                    <a:lumMod val="65000"/>
                    <a:lumOff val="35000"/>
                  </a:schemeClr>
                </a:solidFill>
              </a:rPr>
              <a:t>Modimo o tshepišitše Aborahama gore Modimo o tla mo fa bana ba go swana le dinaledi leratadimeng la bošego.</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nso" altLang="ko-KR" sz="2600">
                <a:solidFill>
                  <a:schemeClr val="tx1">
                    <a:lumMod val="65000"/>
                    <a:lumOff val="35000"/>
                  </a:schemeClr>
                </a:solidFill>
              </a:rPr>
              <a:t>Eupša, o be a se na ngwana go fihlela a na le mengwaga ye 100.</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Ka letšatši le lengwe, Modimo o ile a ntšha Aborahama ka ntle bošego.</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nso" altLang="ko-KR" sz="2800">
                <a:solidFill>
                  <a:schemeClr val="tx1">
                    <a:lumMod val="65000"/>
                    <a:lumOff val="35000"/>
                  </a:schemeClr>
                </a:solidFill>
              </a:rPr>
              <a:t>“Lebelela godimo magodimong. Na o ka bala dinaledi?”</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Modimo o mo tshepišitše go fa naga ye botse, le yena.</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nso" altLang="ko-KR" sz="3600"/>
              <a:t>Thuto ya </a:t>
            </a:r>
            <a:r xmlns:a="http://schemas.openxmlformats.org/drawingml/2006/main">
              <a:rPr lang="nso" altLang="ko-KR" sz="4000"/>
              <a:t>lehono</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nso" altLang="ko-KR" sz="2800">
                <a:solidFill>
                  <a:schemeClr val="tx1">
                    <a:lumMod val="65000"/>
                    <a:lumOff val="35000"/>
                  </a:schemeClr>
                </a:solidFill>
              </a:rPr>
              <a:t>Ke mang yo a dirilego lefase?</a:t>
            </a:r>
          </a:p>
          <a:p>
            <a:pPr xmlns:a="http://schemas.openxmlformats.org/drawingml/2006/main" algn="ctr"/>
            <a:r xmlns:a="http://schemas.openxmlformats.org/drawingml/2006/main">
              <a:rPr lang="nso" altLang="ko-KR" sz="2800">
                <a:solidFill>
                  <a:schemeClr val="tx1">
                    <a:lumMod val="65000"/>
                    <a:lumOff val="35000"/>
                  </a:schemeClr>
                </a:solidFill>
              </a:rPr>
              <a:t>Modimo o dirile lefase.</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so" altLang="ko-KR" sz="2800">
                <a:solidFill>
                  <a:schemeClr val="tx1">
                    <a:lumMod val="65000"/>
                    <a:lumOff val="35000"/>
                  </a:schemeClr>
                </a:solidFill>
              </a:rPr>
              <a:t>Ke mang yo a bolokago lefase le le ka thulaganyo?</a:t>
            </a:r>
          </a:p>
          <a:p>
            <a:pPr xmlns:a="http://schemas.openxmlformats.org/drawingml/2006/main" algn="ctr"/>
            <a:r xmlns:a="http://schemas.openxmlformats.org/drawingml/2006/main">
              <a:rPr lang="nso" altLang="ko-KR" sz="2800">
                <a:solidFill>
                  <a:schemeClr val="tx1">
                    <a:lumMod val="65000"/>
                    <a:lumOff val="35000"/>
                  </a:schemeClr>
                </a:solidFill>
              </a:rPr>
              <a:t>Modimo o boloka lefase le le ka thulaganyo.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so" altLang="ko-KR" sz="2800">
                <a:solidFill>
                  <a:schemeClr val="tx1">
                    <a:lumMod val="65000"/>
                    <a:lumOff val="35000"/>
                  </a:schemeClr>
                </a:solidFill>
              </a:rPr>
              <a:t>Lefase ga se la dirwa ka bo lona.</a:t>
            </a:r>
          </a:p>
          <a:p>
            <a:pPr xmlns:a="http://schemas.openxmlformats.org/drawingml/2006/main" algn="ctr"/>
            <a:r xmlns:a="http://schemas.openxmlformats.org/drawingml/2006/main">
              <a:rPr lang="nso" altLang="ko-KR" sz="2800">
                <a:solidFill>
                  <a:schemeClr val="tx1">
                    <a:lumMod val="65000"/>
                    <a:lumOff val="35000"/>
                  </a:schemeClr>
                </a:solidFill>
              </a:rPr>
              <a:t>Lefase le ka se šuthišwe ka bolona.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so" altLang="ko-KR" sz="2800">
                <a:solidFill>
                  <a:schemeClr val="tx1">
                    <a:lumMod val="65000"/>
                    <a:lumOff val="35000"/>
                  </a:schemeClr>
                </a:solidFill>
              </a:rPr>
              <a:t>Re swanetše go gopola gore Modimo o dirile lefase ka moka gomme re sa le laola ka moka.</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“Bana ba gago ba tla ba ba bantši bjalo ka dinaledi leratadimeng, le santa lebopong la lewatle.“ Aborahama o ile a dumela kholofetšo ya Morena.</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nso" altLang="ko-KR" sz="2600">
                <a:solidFill>
                  <a:schemeClr val="tx1">
                    <a:lumMod val="65000"/>
                    <a:lumOff val="35000"/>
                  </a:schemeClr>
                </a:solidFill>
              </a:rPr>
              <a:t>Modimo o ile a phethagatša tshepišo ya gagwe. Sara o belegetše Aborahama morwa. Aborahama o file leina la </a:t>
            </a:r>
            <a:r xmlns:a="http://schemas.openxmlformats.org/drawingml/2006/main">
              <a:rPr lang="nso" altLang="ko-KR" sz="2600" b="1">
                <a:solidFill>
                  <a:schemeClr val="tx1">
                    <a:lumMod val="65000"/>
                    <a:lumOff val="35000"/>
                  </a:schemeClr>
                </a:solidFill>
              </a:rPr>
              <a:t>Isaka </a:t>
            </a:r>
            <a:r xmlns:a="http://schemas.openxmlformats.org/drawingml/2006/main">
              <a:rPr lang="nso" altLang="ko-KR" sz="2600">
                <a:solidFill>
                  <a:schemeClr val="tx1">
                    <a:lumMod val="65000"/>
                    <a:lumOff val="35000"/>
                  </a:schemeClr>
                </a:solidFill>
              </a:rPr>
              <a:t>leo le rago gore </a:t>
            </a:r>
            <a:r xmlns:a="http://schemas.openxmlformats.org/drawingml/2006/main">
              <a:rPr lang="nso" altLang="ko-KR" sz="2600" b="1">
                <a:solidFill>
                  <a:schemeClr val="tx1">
                    <a:lumMod val="65000"/>
                    <a:lumOff val="35000"/>
                  </a:schemeClr>
                </a:solidFill>
              </a:rPr>
              <a:t>Lethabo </a:t>
            </a:r>
            <a:r xmlns:a="http://schemas.openxmlformats.org/drawingml/2006/main">
              <a:rPr lang="nso"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Ya lehono</a:t>
            </a:r>
            <a:r xmlns:a="http://schemas.openxmlformats.org/drawingml/2006/main">
              <a:rPr lang="nso" altLang="en-US" sz="4000">
                <a:solidFill>
                  <a:srgbClr val="ff0000"/>
                </a:solidFill>
              </a:rPr>
              <a:t> </a:t>
            </a:r>
            <a:r xmlns:a="http://schemas.openxmlformats.org/drawingml/2006/main">
              <a:rPr lang="nso" altLang="ko-KR" sz="4000">
                <a:solidFill>
                  <a:srgbClr val="ff0000"/>
                </a:solidFill>
              </a:rPr>
              <a:t>Thutwana</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nso" altLang="ko-KR" sz="3600">
                <a:solidFill>
                  <a:schemeClr val="tx1">
                    <a:lumMod val="65000"/>
                    <a:lumOff val="35000"/>
                  </a:schemeClr>
                </a:solidFill>
              </a:rPr>
              <a:t>Aborahama o be a tloga a dumela kholofetšong ya Modimo gaešita le ge e be e bonagala e sa kgonege go yena.</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Modimo o ile a thaba kudu ge a bona tumelo ya Aborahama. Modimo o mo file Isaka, morwa yo a tshepišitšwego.</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Modimo ka nnete o phethagatša tshepišo ya gagwe, le ge e be e bonagala e sa kgonege go rena.</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t>Modimo ke...</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Ramatlaohle (a kgona go dira se sengwe le se sengwe) .</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Aborahama o be a na le mengwaga ye mekae ge a be a na le Isaka?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100 ya 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rgbClr val="ff0000"/>
                </a:solidFill>
              </a:rPr>
              <a:t>4 </a:t>
            </a:r>
            <a:r xmlns:a="http://schemas.openxmlformats.org/drawingml/2006/main">
              <a:rPr lang="nso" altLang="ko-KR" sz="2800">
                <a:solidFill>
                  <a:srgbClr val="ff0000"/>
                </a:solidFill>
              </a:rPr>
              <a:t>100 ya 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Aborahama o be a na le mengwaga ye lekgolo ge morwa wa gagwe Isaka a belegwa.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 21: 5) .</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nso" altLang="ko-KR" b="1">
                <a:solidFill>
                  <a:schemeClr val="tx1">
                    <a:lumMod val="50000"/>
                    <a:lumOff val="50000"/>
                  </a:schemeClr>
                </a:solidFill>
              </a:rPr>
              <a:t>No. 8 Lentšu la 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nso" altLang="ko-KR" sz="3900"/>
              <a:t>Aborahama o ile a neela Isaka go Modimo</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Ke moka Modimo a re: “Tšea morwa wa gago, morwa wa gago a nnoši, Isaka, yo o mo ratago, .</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nso" altLang="ko-KR" sz="3600">
                <a:solidFill>
                  <a:schemeClr val="tx1">
                    <a:lumMod val="65000"/>
                    <a:lumOff val="35000"/>
                  </a:schemeClr>
                </a:solidFill>
              </a:rPr>
              <a:t>o ye seleteng sa Moria. Mo direng sehlabelo moo e be sehlabelo sa go fišwa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nso" altLang="ko-KR" sz="3600">
                <a:solidFill>
                  <a:schemeClr val="tx1">
                    <a:lumMod val="65000"/>
                    <a:lumOff val="35000"/>
                  </a:schemeClr>
                </a:solidFill>
              </a:rPr>
              <a:t>go e nngwe ya dithaba tšeo ke tlago go le botša ka tšona.”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Ka letšatši le lengwe, Modimo a re go Aborahama:</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nso" altLang="ko-KR" sz="2800">
                <a:solidFill>
                  <a:schemeClr val="tx1">
                    <a:lumMod val="65000"/>
                    <a:lumOff val="35000"/>
                  </a:schemeClr>
                </a:solidFill>
              </a:rPr>
              <a:t>“Nneele morwa wa gago a nnoši e le sehlabelo sa go fišwa.”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Aborahama o be a rata Isaka kudu moo a ilego a ba thata ge a be a ekwa go tšwa go Modimo. Eupša o ile a phetha ka go kwa Modimo.</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nso" altLang="ko-KR" sz="3200"/>
              <a:t>Modimo ke mang?</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so" altLang="ko-KR" sz="3600">
                <a:solidFill>
                  <a:srgbClr val="C00000"/>
                </a:solidFill>
              </a:rPr>
              <a:t>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nso" altLang="ko-KR" sz="3600">
                <a:solidFill>
                  <a:schemeClr val="tx1">
                    <a:lumMod val="65000"/>
                    <a:lumOff val="35000"/>
                  </a:schemeClr>
                </a:solidFill>
              </a:rPr>
              <a:t>mmopi yo a dirilego lefase ka moka go akaretša le nna.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Aborahama a tlema Isaka a mo robatša aletamong, gomme a leka go mmolaya. Ka yona nako yeo, .</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“Abrahama, Aborahama, o se ke wa mmolaya. O se ke wa mo dira selo. Bjale, ke a tseba gore o boifa Modimo le go mo rata.” Ye e be e le teko yeo Modimo a e dirilego go Aborahama.</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nso" altLang="ko-KR" sz="2600">
                <a:solidFill>
                  <a:schemeClr val="tx1">
                    <a:lumMod val="65000"/>
                    <a:lumOff val="35000"/>
                  </a:schemeClr>
                </a:solidFill>
              </a:rPr>
              <a:t>“Ke a leboga, Modimo!” Modimo o ile a amogela tumelo ya Aborahama ka lethabo. Modimo o mo dirile rakgolokhukhu wa badumedi ka moka.</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solidFill>
                  <a:schemeClr val="tx1">
                    <a:lumMod val="65000"/>
                    <a:lumOff val="35000"/>
                  </a:schemeClr>
                </a:solidFill>
              </a:rPr>
              <a:t>Aborahama o be a rata Isaka kudu, eupša go be go le bohlokwa kudu go yena gore a kwe Lentšu la Modimo.</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nso" altLang="ko-KR" sz="3200">
                <a:solidFill>
                  <a:schemeClr val="tx1">
                    <a:lumMod val="65000"/>
                    <a:lumOff val="35000"/>
                  </a:schemeClr>
                </a:solidFill>
              </a:rPr>
              <a:t>Ke swanetše go rata Modimo go feta selo se sengwe le se sengwe, le go feta motho le ge e le ofe yo mongwe lefaseng.</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t>Modimo ke yena?</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rgbClr val="c00000"/>
                </a:solidFill>
              </a:rPr>
              <a:t>Modimo ke..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Tatago rena yo a tiilego tumelo ya rena ka teko.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t>Ya lehono</a:t>
            </a:r>
            <a:r xmlns:a="http://schemas.openxmlformats.org/drawingml/2006/main">
              <a:rPr lang="nso" altLang="en-US" sz="4000"/>
              <a:t> </a:t>
            </a:r>
            <a:r xmlns:a="http://schemas.openxmlformats.org/drawingml/2006/main">
              <a:rPr lang="nso" altLang="ko-KR" sz="4000"/>
              <a:t>Tekatlhaologanyo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nso" altLang="ko-KR" sz="3200">
                <a:solidFill>
                  <a:schemeClr val="tx1">
                    <a:lumMod val="65000"/>
                    <a:lumOff val="35000"/>
                  </a:schemeClr>
                </a:solidFill>
              </a:rPr>
              <a:t>Ke eng seo Modimo a se boletšego go Aborahama gore a nee e le sehlabelo sa go fišwa?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dk1"/>
                </a:solidFill>
              </a:rPr>
              <a:t>1 </a:t>
            </a:r>
            <a:r xmlns:a="http://schemas.openxmlformats.org/drawingml/2006/main">
              <a:rPr lang="nso" altLang="ko-KR" sz="2800">
                <a:solidFill>
                  <a:schemeClr val="dk1"/>
                </a:solidFill>
              </a:rPr>
              <a:t>Morwa</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Mosadi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Ntja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Dinku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rgbClr val="ff0000"/>
                </a:solidFill>
              </a:rPr>
              <a:t>1 </a:t>
            </a:r>
            <a:r xmlns:a="http://schemas.openxmlformats.org/drawingml/2006/main">
              <a:rPr lang="nso" altLang="ko-KR" sz="2800">
                <a:solidFill>
                  <a:srgbClr val="ff0000"/>
                </a:solidFill>
              </a:rPr>
              <a:t>Morwa</a:t>
            </a:r>
            <a:r xmlns:a="http://schemas.openxmlformats.org/drawingml/2006/main">
              <a:rPr lang="nso"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Ke moka Modimo a re: “Tšea morwa wa gago, morwa wa gago a nnoši, Isaka, yo o mo ratago, .</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nso" altLang="ko-KR" sz="3600">
                <a:solidFill>
                  <a:schemeClr val="tx1">
                    <a:lumMod val="65000"/>
                    <a:lumOff val="35000"/>
                  </a:schemeClr>
                </a:solidFill>
              </a:rPr>
              <a:t>o ye seleteng sa Moria. Mo direng sehlabelo moo e be sehlabelo sa go fišwa</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nso" altLang="ko-KR" sz="3600">
                <a:solidFill>
                  <a:schemeClr val="tx1">
                    <a:lumMod val="65000"/>
                    <a:lumOff val="35000"/>
                  </a:schemeClr>
                </a:solidFill>
              </a:rPr>
              <a:t>go e nngwe ya dithaba tšeo ke tlago go le botša ka tšona.”</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nso" altLang="ko-KR" b="1">
                <a:solidFill>
                  <a:schemeClr val="tx1">
                    <a:lumMod val="50000"/>
                    <a:lumOff val="50000"/>
                  </a:schemeClr>
                </a:solidFill>
              </a:rPr>
              <a:t>No.9</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The</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Lentšu</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ya</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nso" altLang="ko-KR" sz="4400"/>
              <a:t>Isaka ga se a ka a ngangišana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bg1">
                    <a:lumMod val="50000"/>
                  </a:schemeClr>
                </a:solidFill>
              </a:rPr>
              <a:t>O ile a tšwela pele go tloga fao gomme a epa sediba se sengwe, gomme ga go yo a ilego a ngangišana ka sona.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A e reela leina la Rehobothe, a re: “Bjale Jehofa o re file sebaka.”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gomme re tla atlega mo nageng."</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26: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The</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didiba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be e le</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ka gona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bohlokwa,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ka lebaka la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bona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ka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hwetša</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foreše</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meetse</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leganateng. Isaka o be a na le didiba tšeo di abetšwego ke tatagwe.</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Quiz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Modimo o dirile lefase ka eng?</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leswika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metsi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3 </a:t>
            </a:r>
            <a:r xmlns:a="http://schemas.openxmlformats.org/drawingml/2006/main">
              <a:rPr lang="nso" altLang="ko-KR" sz="2800">
                <a:solidFill>
                  <a:schemeClr val="tx1">
                    <a:lumMod val="65000"/>
                    <a:lumOff val="35000"/>
                  </a:schemeClr>
                </a:solidFill>
              </a:rPr>
              <a:t>lerole</a:t>
            </a:r>
            <a:r xmlns:a="http://schemas.openxmlformats.org/drawingml/2006/main">
              <a:rPr lang="nso"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lentšu</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rgbClr val="FF0000"/>
                </a:solidFill>
              </a:rPr>
              <a:t>4 </a:t>
            </a:r>
            <a:r xmlns:a="http://schemas.openxmlformats.org/drawingml/2006/main">
              <a:rPr lang="nso" altLang="ko-KR" sz="2800">
                <a:solidFill>
                  <a:srgbClr val="FF0000"/>
                </a:solidFill>
              </a:rPr>
              <a:t>lentšu</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Lega go le bjalo, Bafilisita ba ile ba mo hufegela. Ka fao, ba tlatša didiba ka lefase.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Eupša, Isaka ga se a ka a ngangišana le bona. O ile a huduga gomme a epa sediba. O ile a utolla sediba sa meetse a hlwekilego.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nso" altLang="ko-KR" sz="2800">
                <a:solidFill>
                  <a:schemeClr val="tx1">
                    <a:lumMod val="65000"/>
                    <a:lumOff val="35000"/>
                  </a:schemeClr>
                </a:solidFill>
              </a:rPr>
              <a:t>Ka nako ye, batho ba bangwe ba ile ba tšea sediba go Isaka. Eupša, le yena ga se a ngangišana le bona.</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nso" altLang="ko-KR" sz="2600">
                <a:solidFill>
                  <a:schemeClr val="tx1">
                    <a:lumMod val="65000"/>
                    <a:lumOff val="35000"/>
                  </a:schemeClr>
                </a:solidFill>
              </a:rPr>
              <a:t>Modimo o ile a šegofatša Isaka. A epa sediba se sengwe gape. Modimo o ile a mo fa meetse a hlwekilego go tšwa fao. Isaka a aga aletaro gomme a neela sehlabelo sa ditebogo.</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Thuto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nso" altLang="ko-KR" sz="3600">
                <a:solidFill>
                  <a:schemeClr val="tx1">
                    <a:lumMod val="65000"/>
                    <a:lumOff val="35000"/>
                  </a:schemeClr>
                </a:solidFill>
              </a:rPr>
              <a:t>Isaka ga se a ka a ngangišana le bao ba ilego ba mo amoga didiba.</a:t>
            </a:r>
            <a:r xmlns:a="http://schemas.openxmlformats.org/drawingml/2006/main">
              <a:rPr lang="nso"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Modimo o ile a šegofatša Isaka.</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Gape ga se ra swanela go ngangišana le ba bangwe.</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nso" altLang="ko-KR" sz="3600">
                <a:solidFill>
                  <a:schemeClr val="tx1">
                    <a:lumMod val="65000"/>
                    <a:lumOff val="35000"/>
                  </a:schemeClr>
                </a:solidFill>
              </a:rPr>
              <a:t>Re swanetše go rata le go lebalela ba bangwe.</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nso" altLang="ko-KR" sz="3200"/>
              <a:t>Modimo ke yena??</a:t>
            </a:r>
            <a:r xmlns:a="http://schemas.openxmlformats.org/drawingml/2006/main">
              <a:rPr lang="ns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rgbClr val="c00000"/>
                </a:solidFill>
              </a:rPr>
              <a:t>Modimo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O hloile bao ba ngangišanago le ba bangwe.</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nso" altLang="ko-KR" sz="3600">
                <a:solidFill>
                  <a:schemeClr val="tx1">
                    <a:lumMod val="65000"/>
                    <a:lumOff val="35000"/>
                  </a:schemeClr>
                </a:solidFill>
              </a:rPr>
              <a:t>O rata bao bao ba ratanago.</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Potšišo ya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tx1">
                    <a:lumMod val="65000"/>
                    <a:lumOff val="35000"/>
                  </a:schemeClr>
                </a:solidFill>
              </a:rPr>
              <a:t>Isaka o ile a welwa ke nako e thata ka baka la eng?</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1 </a:t>
            </a:r>
            <a:r xmlns:a="http://schemas.openxmlformats.org/drawingml/2006/main">
              <a:rPr lang="nso" altLang="ko-KR" sz="2800">
                <a:solidFill>
                  <a:schemeClr val="tx1">
                    <a:lumMod val="65000"/>
                    <a:lumOff val="35000"/>
                  </a:schemeClr>
                </a:solidFill>
              </a:rPr>
              <a:t>ntlo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2 </a:t>
            </a:r>
            <a:r xmlns:a="http://schemas.openxmlformats.org/drawingml/2006/main">
              <a:rPr lang="nso" altLang="ko-KR" sz="2800">
                <a:solidFill>
                  <a:schemeClr val="tx1">
                    <a:lumMod val="65000"/>
                    <a:lumOff val="35000"/>
                  </a:schemeClr>
                </a:solidFill>
              </a:rPr>
              <a:t>konyana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dk1"/>
                </a:solidFill>
              </a:rPr>
              <a:t>3 </a:t>
            </a:r>
            <a:r xmlns:a="http://schemas.openxmlformats.org/drawingml/2006/main">
              <a:rPr lang="nso" altLang="ko-KR" sz="2800">
                <a:solidFill>
                  <a:schemeClr val="dk1"/>
                </a:solidFill>
              </a:rPr>
              <a:t>gabotse</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chemeClr val="tx1">
                    <a:lumMod val="65000"/>
                    <a:lumOff val="35000"/>
                  </a:schemeClr>
                </a:solidFill>
              </a:rPr>
              <a:t>4 </a:t>
            </a:r>
            <a:r xmlns:a="http://schemas.openxmlformats.org/drawingml/2006/main">
              <a:rPr lang="nso" altLang="ko-KR" sz="2800">
                <a:solidFill>
                  <a:schemeClr val="tx1">
                    <a:lumMod val="65000"/>
                    <a:lumOff val="35000"/>
                  </a:schemeClr>
                </a:solidFill>
              </a:rPr>
              <a:t>lapa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nso" altLang="en-US" sz="2800">
                <a:solidFill>
                  <a:srgbClr val="ff0000"/>
                </a:solidFill>
              </a:rPr>
              <a:t>3 </a:t>
            </a:r>
            <a:r xmlns:a="http://schemas.openxmlformats.org/drawingml/2006/main">
              <a:rPr lang="nso" altLang="ko-KR" sz="2800">
                <a:solidFill>
                  <a:srgbClr val="ff0000"/>
                </a:solidFill>
              </a:rPr>
              <a:t>gabotse</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bg1">
                    <a:lumMod val="50000"/>
                  </a:schemeClr>
                </a:solidFill>
              </a:rPr>
              <a:t>O ile a tšwela pele go tloga fao gomme a epa sediba se sengwe, gomme ga go yo a ilego a ngangišana ka sona.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A e reela leina la Rehobothe, a re: “Bjale Jehofa o re file sebaka.”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gomme re tla atlega mo nageng."</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tx1">
                    <a:lumMod val="65000"/>
                    <a:lumOff val="35000"/>
                  </a:schemeClr>
                </a:solidFill>
              </a:rPr>
              <a:t>Genesi</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26: 1 .</a:t>
            </a:r>
            <a:r xmlns:a="http://schemas.openxmlformats.org/drawingml/2006/main">
              <a:rPr lang="nso" altLang="en-US" sz="2800">
                <a:solidFill>
                  <a:schemeClr val="tx1">
                    <a:lumMod val="65000"/>
                    <a:lumOff val="35000"/>
                  </a:schemeClr>
                </a:solidFill>
              </a:rPr>
              <a:t> </a:t>
            </a:r>
            <a:r xmlns:a="http://schemas.openxmlformats.org/drawingml/2006/main">
              <a:rPr lang="ns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nso" altLang="ko-KR" b="1">
                <a:solidFill>
                  <a:schemeClr val="tx1">
                    <a:lumMod val="50000"/>
                    <a:lumOff val="50000"/>
                  </a:schemeClr>
                </a:solidFill>
              </a:rPr>
              <a:t>No.10</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The</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Lentšu</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ya</a:t>
            </a:r>
            <a:r xmlns:a="http://schemas.openxmlformats.org/drawingml/2006/main">
              <a:rPr lang="nso" altLang="en-US" b="1">
                <a:solidFill>
                  <a:schemeClr val="tx1">
                    <a:lumMod val="50000"/>
                    <a:lumOff val="50000"/>
                  </a:schemeClr>
                </a:solidFill>
              </a:rPr>
              <a:t> </a:t>
            </a:r>
            <a:r xmlns:a="http://schemas.openxmlformats.org/drawingml/2006/main">
              <a:rPr lang="nso" altLang="ko-KR" b="1">
                <a:solidFill>
                  <a:schemeClr val="tx1">
                    <a:lumMod val="50000"/>
                    <a:lumOff val="50000"/>
                  </a:schemeClr>
                </a:solidFill>
              </a:rPr>
              <a:t>Modimo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nso" altLang="ko-KR" sz="3600"/>
              <a:t>Esau o ile a rekiša tokelo ya matswalo</a:t>
            </a:r>
            <a:endParaRPr xmlns:a="http://schemas.openxmlformats.org/drawingml/2006/main" lang="en-US" altLang="ko-KR" sz="3600"/>
          </a:p>
          <a:p>
            <a:pPr xmlns:a="http://schemas.openxmlformats.org/drawingml/2006/main" algn="ctr">
              <a:defRPr/>
            </a:pPr>
            <a:r xmlns:a="http://schemas.openxmlformats.org/drawingml/2006/main">
              <a:rPr lang="nso" altLang="ko-KR" sz="3600"/>
              <a:t>bakeng sa sekotlolo se tee sa setu se se khubedu</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nso" altLang="ko-KR" sz="4000">
                <a:solidFill>
                  <a:srgbClr val="ff0000"/>
                </a:solidFill>
              </a:rPr>
              <a:t>Lentšu la lehono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nso" altLang="ko-KR" sz="3600">
                <a:solidFill>
                  <a:schemeClr val="bg1">
                    <a:lumMod val="50000"/>
                  </a:schemeClr>
                </a:solidFill>
              </a:rPr>
              <a:t>Ke moka Jakobo a fa Esau senkgwa le setu sa lenti.</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O ile a ja a nwa, ke moka a tsoga a tloga.</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Ka gona, Esau o ile a nyatša tshwanelo ya gagwe ya matswalo.</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nso"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nso" altLang="ko-KR" sz="2800">
                <a:solidFill>
                  <a:schemeClr val="bg1">
                    <a:lumMod val="50000"/>
                  </a:schemeClr>
                </a:solidFill>
              </a:rPr>
              <a:t>Genesi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