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nso"/>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nso" altLang="en-US" err="1"/>
              <a:t>토ᅇ ya go swana le</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nso" altLang="ko-KR" b="1">
                <a:solidFill>
                  <a:schemeClr val="tx1">
                    <a:lumMod val="50000"/>
                    <a:lumOff val="50000"/>
                  </a:schemeClr>
                </a:solidFill>
              </a:rPr>
              <a:t>Aowa.</a:t>
            </a:r>
            <a:r xmlns:a="http://schemas.openxmlformats.org/drawingml/2006/main">
              <a:rPr lang="nso" altLang="en-US" b="1">
                <a:solidFill>
                  <a:schemeClr val="tx1">
                    <a:lumMod val="50000"/>
                    <a:lumOff val="50000"/>
                  </a:schemeClr>
                </a:solidFill>
              </a:rPr>
              <a:t> </a:t>
            </a:r>
            <a:r xmlns:a="http://schemas.openxmlformats.org/drawingml/2006/main">
              <a:rPr lang="nso" altLang="ko-KR" b="1">
                <a:solidFill>
                  <a:schemeClr val="tx1">
                    <a:lumMod val="50000"/>
                    <a:lumOff val="50000"/>
                  </a:schemeClr>
                </a:solidFill>
              </a:rPr>
              <a:t>31 Lentšu la Modimo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nso" altLang="ko-KR" sz="4000"/>
              <a:t>Jonathane, .</a:t>
            </a:r>
          </a:p>
          <a:p>
            <a:pPr xmlns:a="http://schemas.openxmlformats.org/drawingml/2006/main" algn="ctr"/>
            <a:r xmlns:a="http://schemas.openxmlformats.org/drawingml/2006/main">
              <a:rPr lang="nso" altLang="ko-KR" sz="4000"/>
              <a:t>Mogwera yo Mobotse wa Dafida</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nso" altLang="ko-KR" sz="4000">
                <a:solidFill>
                  <a:srgbClr val="FF0000"/>
                </a:solidFill>
              </a:rPr>
              <a:t>Quiz ya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nso" altLang="ko-KR" sz="3200">
                <a:solidFill>
                  <a:schemeClr val="tx1">
                    <a:lumMod val="65000"/>
                    <a:lumOff val="35000"/>
                  </a:schemeClr>
                </a:solidFill>
              </a:rPr>
              <a:t>Ke eng seo Jonathane a sa kago a se nea Dafida?</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nso" altLang="en-US" sz="2800">
                <a:solidFill>
                  <a:schemeClr val="tx1">
                    <a:lumMod val="65000"/>
                    <a:lumOff val="35000"/>
                  </a:schemeClr>
                </a:solidFill>
              </a:rPr>
              <a:t>1 </a:t>
            </a:r>
            <a:r xmlns:a="http://schemas.openxmlformats.org/drawingml/2006/main">
              <a:rPr lang="nso" altLang="ko-KR" sz="2800">
                <a:solidFill>
                  <a:schemeClr val="tx1">
                    <a:lumMod val="65000"/>
                    <a:lumOff val="35000"/>
                  </a:schemeClr>
                </a:solidFill>
              </a:rPr>
              <a:t>tšhoša</a:t>
            </a:r>
            <a:r xmlns:a="http://schemas.openxmlformats.org/drawingml/2006/main">
              <a:rPr lang="nso"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nso" altLang="en-US" sz="2800">
                <a:solidFill>
                  <a:schemeClr val="tx1">
                    <a:lumMod val="65000"/>
                    <a:lumOff val="35000"/>
                  </a:schemeClr>
                </a:solidFill>
              </a:rPr>
              <a:t>2 </a:t>
            </a:r>
            <a:r xmlns:a="http://schemas.openxmlformats.org/drawingml/2006/main">
              <a:rPr lang="nso" altLang="ko-KR" sz="2800">
                <a:solidFill>
                  <a:schemeClr val="tx1">
                    <a:lumMod val="65000"/>
                    <a:lumOff val="35000"/>
                  </a:schemeClr>
                </a:solidFill>
              </a:rPr>
              <a:t>thebe ya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nso" altLang="en-US" sz="2800">
                <a:solidFill>
                  <a:schemeClr val="tx1">
                    <a:lumMod val="65000"/>
                    <a:lumOff val="35000"/>
                  </a:schemeClr>
                </a:solidFill>
              </a:rPr>
              <a:t>3 </a:t>
            </a:r>
            <a:r xmlns:a="http://schemas.openxmlformats.org/drawingml/2006/main">
              <a:rPr lang="nso" altLang="ko-KR" sz="2800">
                <a:solidFill>
                  <a:schemeClr val="tx1">
                    <a:lumMod val="65000"/>
                    <a:lumOff val="35000"/>
                  </a:schemeClr>
                </a:solidFill>
              </a:rPr>
              <a:t>motsu</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nso" altLang="en-US" sz="2800">
                <a:solidFill>
                  <a:schemeClr val="tx1">
                    <a:lumMod val="65000"/>
                    <a:lumOff val="35000"/>
                  </a:schemeClr>
                </a:solidFill>
              </a:rPr>
              <a:t>4 </a:t>
            </a:r>
            <a:r xmlns:a="http://schemas.openxmlformats.org/drawingml/2006/main">
              <a:rPr lang="nso" altLang="ko-KR" sz="2800">
                <a:solidFill>
                  <a:schemeClr val="tx1">
                    <a:lumMod val="65000"/>
                    <a:lumOff val="35000"/>
                  </a:schemeClr>
                </a:solidFill>
              </a:rPr>
              <a:t>diaparo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nso" altLang="en-US" sz="2800">
                <a:solidFill>
                  <a:srgbClr val="FF0000"/>
                </a:solidFill>
              </a:rPr>
              <a:t>2 </a:t>
            </a:r>
            <a:r xmlns:a="http://schemas.openxmlformats.org/drawingml/2006/main">
              <a:rPr lang="nso" altLang="ko-KR" sz="2800">
                <a:solidFill>
                  <a:srgbClr val="FF0000"/>
                </a:solidFill>
              </a:rPr>
              <a:t>thebe ya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b="1">
                <a:solidFill>
                  <a:schemeClr val="tx1">
                    <a:lumMod val="50000"/>
                    <a:lumOff val="50000"/>
                  </a:schemeClr>
                </a:solidFill>
              </a:rPr>
              <a:t>No. 40 Lentšu la Modimo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400"/>
              <a:t>Sebete sa Kgošigadi Esitere.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000">
                <a:solidFill>
                  <a:srgbClr val="FF0000"/>
                </a:solidFill>
              </a:rPr>
              <a:t>Lentšu la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chemeClr val="tx1">
                    <a:lumMod val="65000"/>
                    <a:lumOff val="35000"/>
                  </a:schemeClr>
                </a:solidFill>
              </a:rPr>
              <a:t>Kgoši ya botšiša ya re: "Ke eng, Mohumagadi Esitere? Kgopelo ya gago ke eng? Le go fihla seripagare sa mmušo, o tla fiwa."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so" altLang="ko-KR" sz="2800">
                <a:solidFill>
                  <a:schemeClr val="tx1">
                    <a:lumMod val="65000"/>
                    <a:lumOff val="35000"/>
                  </a:schemeClr>
                </a:solidFill>
              </a:rPr>
              <a:t>Esitere</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800">
                <a:solidFill>
                  <a:schemeClr val="tx1">
                    <a:lumMod val="65000"/>
                    <a:lumOff val="35000"/>
                  </a:schemeClr>
                </a:solidFill>
              </a:rPr>
              <a:t>E be e le nako yeo ka yona mosadi wa Mojuda yo bohlale Estere e bego e le mohumagadi wa Peresia. Lega go le bjalo, Hamani o ile a loga maano a go fediša Bajuda a diriša molao wa kgoši.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800">
                <a:solidFill>
                  <a:schemeClr val="tx1">
                    <a:lumMod val="65000"/>
                    <a:lumOff val="35000"/>
                  </a:schemeClr>
                </a:solidFill>
              </a:rPr>
              <a:t>O ile a nagana gore, ‘Nka bolawa ge nka batamela kgoši ntle le go bitšwa ke kgoši.” Lega go le bjalo, o ile a phetha ka go ya go kgoši go yo kgopela batho ba gagwe gore ba phološwe, gaešita le ge e be e le kgahlanong le molao.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800">
                <a:solidFill>
                  <a:schemeClr val="tx1">
                    <a:lumMod val="65000"/>
                    <a:lumOff val="35000"/>
                  </a:schemeClr>
                </a:solidFill>
              </a:rPr>
              <a:t>Eupša, ge a bona Mohumagadi Esitere a eme ka kgorong, o ile a mo thabiša kudu gomme a re, “Kgopelo ya gago ke eng? Ke tla go nea yona.”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800">
                <a:solidFill>
                  <a:schemeClr val="tx1">
                    <a:lumMod val="65000"/>
                    <a:lumOff val="35000"/>
                  </a:schemeClr>
                </a:solidFill>
              </a:rPr>
              <a:t>Leano la Hamani la go fediša Bajuda le ile la utollwa ke kgoši. Ka baka leo, o ile a hloiwa ke kgoši gomme a bolawa.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600">
                <a:solidFill>
                  <a:schemeClr val="tx1">
                    <a:lumMod val="65000"/>
                    <a:lumOff val="35000"/>
                  </a:schemeClr>
                </a:solidFill>
              </a:rPr>
              <a:t>“Ke a leboga, Morena, ge o re šireletša!” Ka baka la sebete sa mohumagadi Esitere, Bajuda ba ile ba šireletšwa.</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000">
                <a:solidFill>
                  <a:srgbClr val="FF0000"/>
                </a:solidFill>
              </a:rPr>
              <a:t>Thuto ya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3200">
                <a:solidFill>
                  <a:schemeClr val="tx1">
                    <a:lumMod val="65000"/>
                    <a:lumOff val="35000"/>
                  </a:schemeClr>
                </a:solidFill>
              </a:rPr>
              <a:t>Gaešita le ge Esitere a be a swanetše go bolawa, o ile a rapela Modimo gore a phološe batho ba gagwe ka sebete.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nso" altLang="ko-KR" sz="3200">
                <a:solidFill>
                  <a:schemeClr val="tx1">
                    <a:lumMod val="65000"/>
                    <a:lumOff val="35000"/>
                  </a:schemeClr>
                </a:solidFill>
              </a:rPr>
              <a:t>Modimo o phološitše Bajuda mathateng ka thapelo ya Esitere ka bohlale bja gagwe bjo bo makatšago le maatla.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nso" altLang="ko-KR" sz="3200">
                <a:solidFill>
                  <a:schemeClr val="tx1">
                    <a:lumMod val="65000"/>
                    <a:lumOff val="35000"/>
                  </a:schemeClr>
                </a:solidFill>
              </a:rPr>
              <a:t>A re dumeleng le go letela thušo ye e makatšago ya Modimo le phološo bophelong bja rena bja letšatši le letšatši.</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3200"/>
              <a:t>Modimo?</a:t>
            </a:r>
            <a:r xmlns:a="http://schemas.openxmlformats.org/drawingml/2006/main">
              <a:rPr lang="ns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rgbClr val="C00000"/>
                </a:solidFill>
              </a:rPr>
              <a:t>Modimo ke..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chemeClr val="tx1">
                    <a:lumMod val="65000"/>
                    <a:lumOff val="35000"/>
                  </a:schemeClr>
                </a:solidFill>
              </a:rPr>
              <a:t>Modimo ke yena a bolokago le go thuša batho ba gagwe go fihla mafelelong.</a:t>
            </a:r>
            <a:r xmlns:a="http://schemas.openxmlformats.org/drawingml/2006/main">
              <a:rPr lang="nso"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nso" altLang="ko-KR" sz="3600">
                <a:solidFill>
                  <a:schemeClr val="tx1">
                    <a:lumMod val="65000"/>
                    <a:lumOff val="35000"/>
                  </a:schemeClr>
                </a:solidFill>
              </a:rPr>
              <a:t>Modimo o ntlhokomela le go nthuša go fihla bofelong bja lefase.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000">
                <a:solidFill>
                  <a:srgbClr val="FF0000"/>
                </a:solidFill>
              </a:rPr>
              <a:t>Quiz ya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200">
                <a:solidFill>
                  <a:schemeClr val="tx1">
                    <a:lumMod val="65000"/>
                    <a:lumOff val="35000"/>
                  </a:schemeClr>
                </a:solidFill>
              </a:rPr>
              <a:t>Go diregile’ng ka Esitere ge a be a batamela kgoši ntle le go bitšwa?</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en-US" sz="2800">
                <a:solidFill>
                  <a:schemeClr val="tx1">
                    <a:lumMod val="65000"/>
                    <a:lumOff val="35000"/>
                  </a:schemeClr>
                </a:solidFill>
              </a:rPr>
              <a:t>1 </a:t>
            </a:r>
            <a:r xmlns:a="http://schemas.openxmlformats.org/drawingml/2006/main">
              <a:rPr lang="nso" altLang="ko-KR" sz="2800">
                <a:solidFill>
                  <a:schemeClr val="tx1">
                    <a:lumMod val="65000"/>
                    <a:lumOff val="35000"/>
                  </a:schemeClr>
                </a:solidFill>
              </a:rPr>
              <a:t>O be a swanetše go bolawa.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en-US" sz="2800">
                <a:solidFill>
                  <a:schemeClr val="tx1">
                    <a:lumMod val="65000"/>
                    <a:lumOff val="35000"/>
                  </a:schemeClr>
                </a:solidFill>
              </a:rPr>
              <a:t>2 </a:t>
            </a:r>
            <a:r xmlns:a="http://schemas.openxmlformats.org/drawingml/2006/main">
              <a:rPr lang="nso" altLang="ko-KR" sz="2800">
                <a:solidFill>
                  <a:schemeClr val="tx1">
                    <a:lumMod val="65000"/>
                    <a:lumOff val="35000"/>
                  </a:schemeClr>
                </a:solidFill>
              </a:rPr>
              <a:t>O ile a rakwa.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en-US" sz="2800">
                <a:solidFill>
                  <a:schemeClr val="tx1">
                    <a:lumMod val="65000"/>
                    <a:lumOff val="35000"/>
                  </a:schemeClr>
                </a:solidFill>
              </a:rPr>
              <a:t>3 </a:t>
            </a:r>
            <a:r xmlns:a="http://schemas.openxmlformats.org/drawingml/2006/main">
              <a:rPr lang="nso" altLang="ko-KR" sz="2800">
                <a:solidFill>
                  <a:schemeClr val="tx1">
                    <a:lumMod val="65000"/>
                    <a:lumOff val="35000"/>
                  </a:schemeClr>
                </a:solidFill>
              </a:rPr>
              <a:t>O be a sa kgone go kopana le kgoši.</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en-US" sz="2800">
                <a:solidFill>
                  <a:schemeClr val="tx1">
                    <a:lumMod val="65000"/>
                    <a:lumOff val="35000"/>
                  </a:schemeClr>
                </a:solidFill>
              </a:rPr>
              <a:t>4 </a:t>
            </a:r>
            <a:r xmlns:a="http://schemas.openxmlformats.org/drawingml/2006/main">
              <a:rPr lang="nso" altLang="ko-KR" sz="2800">
                <a:solidFill>
                  <a:schemeClr val="tx1">
                    <a:lumMod val="65000"/>
                    <a:lumOff val="35000"/>
                  </a:schemeClr>
                </a:solidFill>
              </a:rPr>
              <a:t>O be a kgona go botša kgoši seo a bego a nyaka go se kgopela.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en-US" sz="2800">
                <a:solidFill>
                  <a:srgbClr val="FF0000"/>
                </a:solidFill>
              </a:rPr>
              <a:t>4 </a:t>
            </a:r>
            <a:r xmlns:a="http://schemas.openxmlformats.org/drawingml/2006/main">
              <a:rPr lang="nso" altLang="ko-KR" sz="2800">
                <a:solidFill>
                  <a:srgbClr val="FF0000"/>
                </a:solidFill>
              </a:rPr>
              <a:t>O be a kgona go botša kgoši seo a bego a nyaka go se kgopela.</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nso" altLang="ko-KR" sz="4000">
                <a:solidFill>
                  <a:srgbClr val="FF0000"/>
                </a:solidFill>
              </a:rPr>
              <a:t>Lentšu la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nso" altLang="ko-KR" sz="3600">
                <a:solidFill>
                  <a:schemeClr val="tx1">
                    <a:lumMod val="65000"/>
                    <a:lumOff val="35000"/>
                  </a:schemeClr>
                </a:solidFill>
              </a:rPr>
              <a:t>Ka morago ga ge Dafida a feditše go boledišana le Saulo, Jonathane o ile a ba o tee moyeng le Dafida, gomme a mo rata bjalo ka yena.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nso" altLang="ko-KR" sz="2800">
                <a:solidFill>
                  <a:schemeClr val="tx1">
                    <a:lumMod val="65000"/>
                    <a:lumOff val="35000"/>
                  </a:schemeClr>
                </a:solidFill>
              </a:rPr>
              <a:t>1 Samuele 18: 1 .</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1. 1.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000">
                <a:solidFill>
                  <a:srgbClr val="FF0000"/>
                </a:solidFill>
              </a:rPr>
              <a:t>Lentšu la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chemeClr val="tx1">
                    <a:lumMod val="65000"/>
                    <a:lumOff val="35000"/>
                  </a:schemeClr>
                </a:solidFill>
              </a:rPr>
              <a:t>Kgoši ya botšiša ya re: "Ke eng, Mohumagadi Esitere? Kgopelo ya gago ke eng? Le go fihla seripagare sa mmušo, o tla fiwa."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so" altLang="ko-KR" sz="2800">
                <a:solidFill>
                  <a:schemeClr val="tx1">
                    <a:lumMod val="65000"/>
                    <a:lumOff val="35000"/>
                  </a:schemeClr>
                </a:solidFill>
              </a:rPr>
              <a:t>Esitere</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nso" altLang="ko-KR" b="1">
                <a:solidFill>
                  <a:schemeClr val="tx1">
                    <a:lumMod val="50000"/>
                    <a:lumOff val="50000"/>
                  </a:schemeClr>
                </a:solidFill>
              </a:rPr>
              <a:t>No. 41 Lentšu la Modimo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nso" altLang="ko-KR" sz="4400"/>
              <a:t>Jobo yo a šegofaditšwego ke Modimo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nso" altLang="ko-KR" sz="4000">
                <a:solidFill>
                  <a:srgbClr val="FF0000"/>
                </a:solidFill>
              </a:rPr>
              <a:t>Lentšu la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nso" altLang="ko-KR" sz="3600">
                <a:solidFill>
                  <a:schemeClr val="tx1">
                    <a:lumMod val="65000"/>
                    <a:lumOff val="35000"/>
                  </a:schemeClr>
                </a:solidFill>
              </a:rPr>
              <a:t>Nageng ya Use go be go dula monna yo leina la gagwe e bego e le Jobo. Monna yo o be a se na bosodi e bile a lokile; o be a boifa Modimo gomme a phema bobe.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nso" altLang="ko-KR" sz="2800">
                <a:solidFill>
                  <a:schemeClr val="tx1">
                    <a:lumMod val="65000"/>
                    <a:lumOff val="35000"/>
                  </a:schemeClr>
                </a:solidFill>
              </a:rPr>
              <a:t>Mošomo</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nso" altLang="ko-KR" sz="2800">
                <a:solidFill>
                  <a:schemeClr val="tx1">
                    <a:lumMod val="65000"/>
                    <a:lumOff val="35000"/>
                  </a:schemeClr>
                </a:solidFill>
              </a:rPr>
              <a:t>Jobo yo a bego a dula nageng ya Usi ya naga ya Bohlabela e be e le yo a humilego kudu. O be a boifa Modimo e bile a se na bosodi e bile a lokile.</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nso" altLang="ko-KR" sz="2800">
                <a:solidFill>
                  <a:schemeClr val="tx1">
                    <a:lumMod val="65000"/>
                    <a:lumOff val="35000"/>
                  </a:schemeClr>
                </a:solidFill>
              </a:rPr>
              <a:t>“Ka ge o šegofaditše Jobo, o ile a go boifa! Na Jobo o boifa Modimo lefeela?” Sathane o ile a loga maano a go leka Jobo.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nso" altLang="ko-KR" sz="2400">
                <a:solidFill>
                  <a:schemeClr val="tx1">
                    <a:lumMod val="65000"/>
                    <a:lumOff val="35000"/>
                  </a:schemeClr>
                </a:solidFill>
              </a:rPr>
              <a:t>Sathane o ile a mo tšeela tšohle ka bošego bjo tee, bana ba gagwe le dithoto tša gagwe ka moka. O ile a ba monna yo a nyamilego kudu lefaseng.</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nso" altLang="ko-KR" sz="2600">
                <a:solidFill>
                  <a:schemeClr val="tx1">
                    <a:lumMod val="65000"/>
                    <a:lumOff val="35000"/>
                  </a:schemeClr>
                </a:solidFill>
              </a:rPr>
              <a:t>Mosadi wa gagwe o ile a mo tlogela ka gore "Roga Modimo o hwe!” Bagwera ba Jobo ba ile ba tla ba mo sola.Eupša, Jobo o ile a bota Modimo bjalo ka mehleng.</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nso" altLang="ko-KR" sz="2600">
                <a:solidFill>
                  <a:schemeClr val="tx1">
                    <a:lumMod val="65000"/>
                    <a:lumOff val="35000"/>
                  </a:schemeClr>
                </a:solidFill>
              </a:rPr>
              <a:t>E be e le dinako tša masetla-pelo le go baba. Le ge go le bjalo Jobo o ile a feta molekong gomme Modimo a mo fa tšhegofatšo ye kgolo kudu go feta pele. O ile a ba motho yo a boifago Modimo go feta le ge e le neng pele.</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nso" altLang="ko-KR" sz="4000">
                <a:solidFill>
                  <a:srgbClr val="FF0000"/>
                </a:solidFill>
              </a:rPr>
              <a:t>Thuto ya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nso" altLang="ko-KR" sz="3200">
                <a:solidFill>
                  <a:schemeClr val="tx1">
                    <a:lumMod val="65000"/>
                    <a:lumOff val="35000"/>
                  </a:schemeClr>
                </a:solidFill>
              </a:rPr>
              <a:t>Gaešita le ge Jobo e be e le monna yo a lokilego, Sathane o ile a mo nea mathata.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nso" altLang="ko-KR" sz="3200">
                <a:solidFill>
                  <a:schemeClr val="tx1">
                    <a:lumMod val="65000"/>
                    <a:lumOff val="35000"/>
                  </a:schemeClr>
                </a:solidFill>
              </a:rPr>
              <a:t>Go sa šetšwe mathata, Jobo o be a dumela go Modimo gomme a se fele pelo go Modimo.</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nso" altLang="ko-KR" sz="3200">
                <a:solidFill>
                  <a:schemeClr val="tx1">
                    <a:lumMod val="65000"/>
                    <a:lumOff val="35000"/>
                  </a:schemeClr>
                </a:solidFill>
              </a:rPr>
              <a:t>Mathata ao a ka re wela.</a:t>
            </a:r>
          </a:p>
          <a:p>
            <a:pPr xmlns:a="http://schemas.openxmlformats.org/drawingml/2006/main" algn="ctr"/>
            <a:r xmlns:a="http://schemas.openxmlformats.org/drawingml/2006/main">
              <a:rPr lang="nso" altLang="ko-KR" sz="3200">
                <a:solidFill>
                  <a:schemeClr val="tx1">
                    <a:lumMod val="65000"/>
                    <a:lumOff val="35000"/>
                  </a:schemeClr>
                </a:solidFill>
              </a:rPr>
              <a:t>Ka nako yeo, re swanetše go dumela go Modimo le go se fele pelo go Modimo.</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nso" altLang="ko-KR" sz="3200"/>
              <a:t>Modimo?</a:t>
            </a:r>
            <a:r xmlns:a="http://schemas.openxmlformats.org/drawingml/2006/main">
              <a:rPr lang="ns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nso" altLang="ko-KR" sz="3600">
                <a:solidFill>
                  <a:srgbClr val="C00000"/>
                </a:solidFill>
              </a:rPr>
              <a:t>Modimo ke..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nso" altLang="ko-KR" sz="3600">
                <a:solidFill>
                  <a:schemeClr val="tx1">
                    <a:lumMod val="65000"/>
                    <a:lumOff val="35000"/>
                  </a:schemeClr>
                </a:solidFill>
              </a:rPr>
              <a:t>Modimo ke yena</a:t>
            </a:r>
          </a:p>
          <a:p>
            <a:r xmlns:a="http://schemas.openxmlformats.org/drawingml/2006/main">
              <a:rPr lang="nso" altLang="ko-KR" sz="3600">
                <a:solidFill>
                  <a:schemeClr val="tx1">
                    <a:lumMod val="65000"/>
                    <a:lumOff val="35000"/>
                  </a:schemeClr>
                </a:solidFill>
              </a:rPr>
              <a:t>yo a ka re humišago goba a re diila go ya ka thato ya gagwe.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b="1">
                <a:solidFill>
                  <a:schemeClr val="tx1">
                    <a:lumMod val="50000"/>
                    <a:lumOff val="50000"/>
                  </a:schemeClr>
                </a:solidFill>
              </a:rPr>
              <a:t>No. 32 Lentšu la Modimo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400"/>
              <a:t>Solomone yo a amogetšego Bohlale bjalo ka Mpho.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nso" altLang="ko-KR" sz="4000">
                <a:solidFill>
                  <a:srgbClr val="FF0000"/>
                </a:solidFill>
              </a:rPr>
              <a:t>Quiz ya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nso" altLang="ko-KR" sz="3600">
                <a:solidFill>
                  <a:schemeClr val="tx1">
                    <a:lumMod val="65000"/>
                    <a:lumOff val="35000"/>
                  </a:schemeClr>
                </a:solidFill>
              </a:rPr>
              <a:t>Ke efe yeo e fošagetšego ka Jobo?</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nso" altLang="en-US" sz="2800">
                <a:solidFill>
                  <a:schemeClr val="tx1">
                    <a:lumMod val="65000"/>
                    <a:lumOff val="35000"/>
                  </a:schemeClr>
                </a:solidFill>
              </a:rPr>
              <a:t>1 </a:t>
            </a:r>
            <a:r xmlns:a="http://schemas.openxmlformats.org/drawingml/2006/main">
              <a:rPr lang="nso" altLang="ko-KR" sz="2800">
                <a:solidFill>
                  <a:schemeClr val="tx1">
                    <a:lumMod val="65000"/>
                    <a:lumOff val="35000"/>
                  </a:schemeClr>
                </a:solidFill>
              </a:rPr>
              <a:t>O be a humile.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nso" altLang="en-US" sz="2800">
                <a:solidFill>
                  <a:schemeClr val="tx1">
                    <a:lumMod val="65000"/>
                    <a:lumOff val="35000"/>
                  </a:schemeClr>
                </a:solidFill>
              </a:rPr>
              <a:t>2 </a:t>
            </a:r>
            <a:r xmlns:a="http://schemas.openxmlformats.org/drawingml/2006/main">
              <a:rPr lang="nso" altLang="ko-KR" sz="2800">
                <a:solidFill>
                  <a:schemeClr val="tx1">
                    <a:lumMod val="65000"/>
                    <a:lumOff val="35000"/>
                  </a:schemeClr>
                </a:solidFill>
              </a:rPr>
              <a:t>O be a dula nageng ya bohlabela.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nso" altLang="en-US" sz="2800">
                <a:solidFill>
                  <a:schemeClr val="tx1">
                    <a:lumMod val="65000"/>
                    <a:lumOff val="35000"/>
                  </a:schemeClr>
                </a:solidFill>
              </a:rPr>
              <a:t>3 </a:t>
            </a:r>
            <a:r xmlns:a="http://schemas.openxmlformats.org/drawingml/2006/main">
              <a:rPr lang="nso" altLang="ko-KR" sz="2800">
                <a:solidFill>
                  <a:schemeClr val="tx1">
                    <a:lumMod val="65000"/>
                    <a:lumOff val="35000"/>
                  </a:schemeClr>
                </a:solidFill>
              </a:rPr>
              <a:t>E be e le kgoši.</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nso" altLang="en-US" sz="2800">
                <a:solidFill>
                  <a:schemeClr val="tx1">
                    <a:lumMod val="65000"/>
                    <a:lumOff val="35000"/>
                  </a:schemeClr>
                </a:solidFill>
              </a:rPr>
              <a:t>4 </a:t>
            </a:r>
            <a:r xmlns:a="http://schemas.openxmlformats.org/drawingml/2006/main">
              <a:rPr lang="nso" altLang="ko-KR" sz="2800">
                <a:solidFill>
                  <a:schemeClr val="tx1">
                    <a:lumMod val="65000"/>
                    <a:lumOff val="35000"/>
                  </a:schemeClr>
                </a:solidFill>
              </a:rPr>
              <a:t>O be a boifa Modimo.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nso" altLang="en-US" sz="2800">
                <a:solidFill>
                  <a:srgbClr val="FF0000"/>
                </a:solidFill>
              </a:rPr>
              <a:t>3 </a:t>
            </a:r>
            <a:r xmlns:a="http://schemas.openxmlformats.org/drawingml/2006/main">
              <a:rPr lang="nso" altLang="ko-KR" sz="2800">
                <a:solidFill>
                  <a:srgbClr val="FF0000"/>
                </a:solidFill>
              </a:rPr>
              <a:t>E be e le kgoši.</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nso" altLang="ko-KR" sz="4000">
                <a:solidFill>
                  <a:srgbClr val="FF0000"/>
                </a:solidFill>
              </a:rPr>
              <a:t>Lentšu la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nso" altLang="ko-KR" sz="3600">
                <a:solidFill>
                  <a:schemeClr val="tx1">
                    <a:lumMod val="65000"/>
                    <a:lumOff val="35000"/>
                  </a:schemeClr>
                </a:solidFill>
              </a:rPr>
              <a:t>Nageng ya Use go be go dula monna yo leina la gagwe e bego e le Jobo. Monna yo o be a se na bosodi e bile a lokile; o be a boifa Modimo gomme a phema bobe.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nso" altLang="ko-KR" sz="2800">
                <a:solidFill>
                  <a:schemeClr val="tx1">
                    <a:lumMod val="65000"/>
                    <a:lumOff val="35000"/>
                  </a:schemeClr>
                </a:solidFill>
              </a:rPr>
              <a:t>Mošomo</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b="1">
                <a:solidFill>
                  <a:schemeClr val="tx1">
                    <a:lumMod val="50000"/>
                    <a:lumOff val="50000"/>
                  </a:schemeClr>
                </a:solidFill>
              </a:rPr>
              <a:t>AOWA. 42 Lentšu la Modimo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400"/>
              <a:t>Daniele o ile a gana go ja dijo tša Kgoši.</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000">
                <a:solidFill>
                  <a:srgbClr val="FF0000"/>
                </a:solidFill>
              </a:rPr>
              <a:t>Lentšu la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chemeClr val="tx1">
                    <a:lumMod val="65000"/>
                    <a:lumOff val="35000"/>
                  </a:schemeClr>
                </a:solidFill>
              </a:rPr>
              <a:t>Eupša Daniele o ile a phetha ka gore a se ke a itšhilafatša ka dijo tša bogoši le beine, gomme a kgopela tumelelo ya mohlankedi yo mogolo gore a se itšhilafatše ka tsela ye.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so" altLang="ko-KR" sz="2800">
                <a:solidFill>
                  <a:schemeClr val="tx1">
                    <a:lumMod val="65000"/>
                    <a:lumOff val="35000"/>
                  </a:schemeClr>
                </a:solidFill>
              </a:rPr>
              <a:t>Daniele</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500">
                <a:solidFill>
                  <a:schemeClr val="tx1">
                    <a:lumMod val="65000"/>
                    <a:lumOff val="35000"/>
                  </a:schemeClr>
                </a:solidFill>
              </a:rPr>
              <a:t>Daniele le bagwera ba gagwe ba bararo ba ile ba tlišwa Babilona e le bagolegwa. Kgoši ya laela bahlankedi ba yona gore ba ba rute ka go ba fa dijo tša kgoši le beine.</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400">
                <a:solidFill>
                  <a:schemeClr val="tx1">
                    <a:lumMod val="65000"/>
                    <a:lumOff val="35000"/>
                  </a:schemeClr>
                </a:solidFill>
              </a:rPr>
              <a:t>“Re nyaka go se je dijo tše di thibetšwego ke molao wa Modimo!” Daniele le bagwera ba gagwe ba bararo ba ile ba kgopela tumelelo ya mohlankedi yo mogolo gore ba se itšhilafatše ka tsela ye.</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600">
                <a:solidFill>
                  <a:schemeClr val="tx1">
                    <a:lumMod val="65000"/>
                    <a:lumOff val="35000"/>
                  </a:schemeClr>
                </a:solidFill>
              </a:rPr>
              <a:t>Daniel le bagwera ba gagwe ba bararo ba ile ba ja merogo le meetse go e na le go ja dijo tšeo di neetšwego Ido. Modimo o be a ba tšeela godimo gomme a ba nea bohlale bjo bo oketšegilego.</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500">
                <a:solidFill>
                  <a:schemeClr val="tx1">
                    <a:lumMod val="65000"/>
                    <a:lumOff val="35000"/>
                  </a:schemeClr>
                </a:solidFill>
              </a:rPr>
              <a:t>“Ba bohlale gakaakang!” Kgoši e be e sa kgone go se ipotšiše gore ba be ba bonagala ba phetše gabotse mmeleng e bile ba le bohlale go feta masogana le ge e le afe a mangwe ao a bego a e-ja dijo tša bogoši.</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600">
                <a:solidFill>
                  <a:schemeClr val="tx1">
                    <a:lumMod val="65000"/>
                    <a:lumOff val="35000"/>
                  </a:schemeClr>
                </a:solidFill>
              </a:rPr>
              <a:t>Ga e sa le go tloga ka nako yeo Daniele le bagwera ba gagwe ba bararo ba ile ba hlokomela dilo tše bohlokwa tša Babilona gomme ba ipolokela ba bakgethwa pele ga Modimo.</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000">
                <a:solidFill>
                  <a:srgbClr val="FF0000"/>
                </a:solidFill>
              </a:rPr>
              <a:t>Thuto ya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200">
                <a:solidFill>
                  <a:schemeClr val="tx1">
                    <a:lumMod val="65000"/>
                    <a:lumOff val="35000"/>
                  </a:schemeClr>
                </a:solidFill>
              </a:rPr>
              <a:t>Daniele le bagwera ba gagwe ba bararo ba ile ba dira phetho ya go boloka molao wa Modimo gaešita le boemong bja mogolegwa.</a:t>
            </a:r>
          </a:p>
          <a:p>
            <a:r xmlns:a="http://schemas.openxmlformats.org/drawingml/2006/main">
              <a:rPr lang="nso" altLang="ko-KR" sz="3200">
                <a:solidFill>
                  <a:schemeClr val="tx1">
                    <a:lumMod val="65000"/>
                    <a:lumOff val="35000"/>
                  </a:schemeClr>
                </a:solidFill>
              </a:rPr>
              <a:t>Ke moka, ba ile ba ba ba phetšego gabotse le go ba bohlale go feta banna le ge e le bafe ba bangwe bao ba bego ba e-ja dijo tša bogoši.</a:t>
            </a:r>
          </a:p>
          <a:p>
            <a:r xmlns:a="http://schemas.openxmlformats.org/drawingml/2006/main">
              <a:rPr lang="nso" altLang="ko-KR" sz="3200">
                <a:solidFill>
                  <a:schemeClr val="tx1">
                    <a:lumMod val="65000"/>
                    <a:lumOff val="35000"/>
                  </a:schemeClr>
                </a:solidFill>
              </a:rPr>
              <a:t>Re swanetše go kwa Modimo ka fase ga maemo afe goba afe.</a:t>
            </a:r>
          </a:p>
          <a:p>
            <a:r xmlns:a="http://schemas.openxmlformats.org/drawingml/2006/main">
              <a:rPr lang="nso" altLang="ko-KR" sz="3200">
                <a:solidFill>
                  <a:schemeClr val="tx1">
                    <a:lumMod val="65000"/>
                    <a:lumOff val="35000"/>
                  </a:schemeClr>
                </a:solidFill>
              </a:rPr>
              <a:t>Ga go selo sa bohlokwa go feta go rata Modimo.</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000">
                <a:solidFill>
                  <a:srgbClr val="FF0000"/>
                </a:solidFill>
              </a:rPr>
              <a:t>Lentšu la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chemeClr val="tx1">
                    <a:lumMod val="65000"/>
                    <a:lumOff val="35000"/>
                  </a:schemeClr>
                </a:solidFill>
              </a:rPr>
              <a:t>Kgoši Solomone e be e le yo mogolo ka mahumo le bohlale go feta dikgoši tše dingwe ka moka tša lefase.</a:t>
            </a:r>
            <a:r xmlns:a="http://schemas.openxmlformats.org/drawingml/2006/main">
              <a:rPr lang="nso"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so" altLang="ko-KR" sz="2800">
                <a:solidFill>
                  <a:schemeClr val="tx1">
                    <a:lumMod val="65000"/>
                    <a:lumOff val="35000"/>
                  </a:schemeClr>
                </a:solidFill>
              </a:rPr>
              <a:t>2 Dikoronika 9: 1 .</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3200"/>
              <a:t>Mang</a:t>
            </a:r>
            <a:r xmlns:a="http://schemas.openxmlformats.org/drawingml/2006/main">
              <a:rPr lang="nso" altLang="en-US" sz="3200"/>
              <a:t> </a:t>
            </a:r>
            <a:r xmlns:a="http://schemas.openxmlformats.org/drawingml/2006/main">
              <a:rPr lang="nso" altLang="ko-KR" sz="3200"/>
              <a:t>ke</a:t>
            </a:r>
            <a:r xmlns:a="http://schemas.openxmlformats.org/drawingml/2006/main">
              <a:rPr lang="nso" altLang="en-US" sz="3200"/>
              <a:t> </a:t>
            </a:r>
            <a:r xmlns:a="http://schemas.openxmlformats.org/drawingml/2006/main">
              <a:rPr lang="nso" altLang="ko-KR" sz="3200"/>
              <a:t>Modimo?</a:t>
            </a:r>
            <a:r xmlns:a="http://schemas.openxmlformats.org/drawingml/2006/main">
              <a:rPr lang="ns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rgbClr val="C00000"/>
                </a:solidFill>
              </a:rPr>
              <a:t>Modimo ke..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chemeClr val="tx1">
                    <a:lumMod val="65000"/>
                    <a:lumOff val="35000"/>
                  </a:schemeClr>
                </a:solidFill>
              </a:rPr>
              <a:t>Modimo ke yena a ka bago mafelong ka moka ka nako e tee (go ba gona gohle). Gomme ke yo maatla ohle.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000">
                <a:solidFill>
                  <a:srgbClr val="FF0000"/>
                </a:solidFill>
              </a:rPr>
              <a:t>Quiz ya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chemeClr val="tx1">
                    <a:lumMod val="65000"/>
                    <a:lumOff val="35000"/>
                  </a:schemeClr>
                </a:solidFill>
              </a:rPr>
              <a:t>Daniele le bagwera ba gagwe ba bararo ba ile ba ja dijo dife go e na le dijo tša kgoši?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en-US" sz="2800">
                <a:solidFill>
                  <a:schemeClr val="tx1">
                    <a:lumMod val="65000"/>
                    <a:lumOff val="35000"/>
                  </a:schemeClr>
                </a:solidFill>
              </a:rPr>
              <a:t>1 </a:t>
            </a:r>
            <a:r xmlns:a="http://schemas.openxmlformats.org/drawingml/2006/main">
              <a:rPr lang="nso" altLang="ko-KR" sz="2800">
                <a:solidFill>
                  <a:schemeClr val="tx1">
                    <a:lumMod val="65000"/>
                    <a:lumOff val="35000"/>
                  </a:schemeClr>
                </a:solidFill>
              </a:rPr>
              <a:t>meetse le merogo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en-US" sz="2800">
                <a:solidFill>
                  <a:schemeClr val="tx1">
                    <a:lumMod val="65000"/>
                    <a:lumOff val="35000"/>
                  </a:schemeClr>
                </a:solidFill>
              </a:rPr>
              <a:t>2 </a:t>
            </a:r>
            <a:r xmlns:a="http://schemas.openxmlformats.org/drawingml/2006/main">
              <a:rPr lang="nso" altLang="ko-KR" sz="2800">
                <a:solidFill>
                  <a:schemeClr val="tx1">
                    <a:lumMod val="65000"/>
                    <a:lumOff val="35000"/>
                  </a:schemeClr>
                </a:solidFill>
              </a:rPr>
              <a:t>kuku le coke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en-US" sz="2800">
                <a:solidFill>
                  <a:schemeClr val="tx1">
                    <a:lumMod val="65000"/>
                    <a:lumOff val="35000"/>
                  </a:schemeClr>
                </a:solidFill>
              </a:rPr>
              <a:t>3 </a:t>
            </a:r>
            <a:r xmlns:a="http://schemas.openxmlformats.org/drawingml/2006/main">
              <a:rPr lang="nso" altLang="ko-KR" sz="2800">
                <a:solidFill>
                  <a:schemeClr val="tx1">
                    <a:lumMod val="65000"/>
                    <a:lumOff val="35000"/>
                  </a:schemeClr>
                </a:solidFill>
              </a:rPr>
              <a:t>noodle ya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en-US" sz="2800">
                <a:solidFill>
                  <a:schemeClr val="tx1">
                    <a:lumMod val="65000"/>
                    <a:lumOff val="35000"/>
                  </a:schemeClr>
                </a:solidFill>
              </a:rPr>
              <a:t>4 </a:t>
            </a:r>
            <a:r xmlns:a="http://schemas.openxmlformats.org/drawingml/2006/main">
              <a:rPr lang="nso" altLang="ko-KR" sz="2800">
                <a:solidFill>
                  <a:schemeClr val="tx1">
                    <a:lumMod val="65000"/>
                    <a:lumOff val="35000"/>
                  </a:schemeClr>
                </a:solidFill>
              </a:rPr>
              <a:t>reisi</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en-US" sz="2800">
                <a:solidFill>
                  <a:srgbClr val="FF0000"/>
                </a:solidFill>
              </a:rPr>
              <a:t>1 </a:t>
            </a:r>
            <a:r xmlns:a="http://schemas.openxmlformats.org/drawingml/2006/main">
              <a:rPr lang="nso" altLang="ko-KR" sz="2800">
                <a:solidFill>
                  <a:srgbClr val="FF0000"/>
                </a:solidFill>
              </a:rPr>
              <a:t>meetse le merogo</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000">
                <a:solidFill>
                  <a:srgbClr val="FF0000"/>
                </a:solidFill>
              </a:rPr>
              <a:t>Lentšu la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chemeClr val="tx1">
                    <a:lumMod val="65000"/>
                    <a:lumOff val="35000"/>
                  </a:schemeClr>
                </a:solidFill>
              </a:rPr>
              <a:t>Eupša Daniele o ile a phetha ka gore a se ke a itšhilafatša ka dijo tša bogoši le beine, gomme a kgopela tumelelo ya mohlankedi yo mogolo gore a se itšhilafatše ka tsela ye.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so" altLang="ko-KR" sz="2800">
                <a:solidFill>
                  <a:schemeClr val="tx1">
                    <a:lumMod val="65000"/>
                    <a:lumOff val="35000"/>
                  </a:schemeClr>
                </a:solidFill>
              </a:rPr>
              <a:t>Daniele</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b="1">
                <a:solidFill>
                  <a:schemeClr val="tx1">
                    <a:lumMod val="50000"/>
                    <a:lumOff val="50000"/>
                  </a:schemeClr>
                </a:solidFill>
              </a:rPr>
              <a:t>No. 43 Lentšu la Modimo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400"/>
              <a:t>Daniele wa Lešaka la Tau</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000">
                <a:solidFill>
                  <a:srgbClr val="FF0000"/>
                </a:solidFill>
              </a:rPr>
              <a:t>Lentšu la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chemeClr val="tx1">
                    <a:lumMod val="65000"/>
                    <a:lumOff val="35000"/>
                  </a:schemeClr>
                </a:solidFill>
              </a:rPr>
              <a:t>Kgoši e ile ya thaba kudu gomme ya laela gore Daniele a ntšhe ka moleteng. Ge Daniele a tlošwa moleteng, ga se a ka a hwetšwa lebadi, ka gobane o be a botile Modimo wa gagwe.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so" altLang="ko-KR" sz="2800">
                <a:solidFill>
                  <a:schemeClr val="tx1">
                    <a:lumMod val="65000"/>
                    <a:lumOff val="35000"/>
                  </a:schemeClr>
                </a:solidFill>
              </a:rPr>
              <a:t>Daniele</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6: 1 .</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500">
                <a:solidFill>
                  <a:schemeClr val="tx1">
                    <a:lumMod val="65000"/>
                    <a:lumOff val="35000"/>
                  </a:schemeClr>
                </a:solidFill>
              </a:rPr>
              <a:t>Go be go na le batho kua Babilona bao ba bego ba hloile Daniele, yo a ilego a tlišwa bothopša gomme a ba tona-kgolo. Ba be ba nyaka go bolaya Daniele.</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400">
                <a:solidFill>
                  <a:schemeClr val="tx1">
                    <a:lumMod val="65000"/>
                    <a:lumOff val="35000"/>
                  </a:schemeClr>
                </a:solidFill>
              </a:rPr>
              <a:t>''Mang le mang yo a khunamelago selo se sengwe ntle le kgoši o tla lahlelwa ka moleteng wa tau!' Daniele ga se a ka a kgaotša go rapela gararo ka letšatši, gaešita le ge a be a tseba seo.</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800">
                <a:solidFill>
                  <a:schemeClr val="tx1">
                    <a:lumMod val="65000"/>
                    <a:lumOff val="35000"/>
                  </a:schemeClr>
                </a:solidFill>
              </a:rPr>
              <a:t>Ka gona mafelelong, Daniele o ile a lahlelwa ka moleteng wa tau wo o tšhošago.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500">
                <a:solidFill>
                  <a:schemeClr val="tx1">
                    <a:lumMod val="65000"/>
                    <a:lumOff val="35000"/>
                  </a:schemeClr>
                </a:solidFill>
              </a:rPr>
              <a:t>Kgoši ya tla moleteng wa tau e sa le ka pela mesong ye e latelago gomme ya botšiša ya re: ‘Daniele! Na o bolokegile?' Ge e le gabotse, kgoši e be e nyaka gore Daniele a se hwe ka gobane e be e rata Daniele kudu.</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600">
                <a:solidFill>
                  <a:schemeClr val="tx1">
                    <a:lumMod val="65000"/>
                    <a:lumOff val="35000"/>
                  </a:schemeClr>
                </a:solidFill>
              </a:rPr>
              <a:t>“Ke lokile gore Modimo a ntšhireletše!” Daniele ga se a ka a gobala. Kgoši le yona ya reta Modimo wa Daniele.</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800">
                <a:solidFill>
                  <a:schemeClr val="tx1">
                    <a:lumMod val="65000"/>
                    <a:lumOff val="35000"/>
                  </a:schemeClr>
                </a:solidFill>
              </a:rPr>
              <a:t>Solomone o ile a ba kgoši ya boraro ya Isiraele yeo e ilego ya hlatlama kgoši Dafida.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000">
                <a:solidFill>
                  <a:srgbClr val="FF0000"/>
                </a:solidFill>
              </a:rPr>
              <a:t>Thuto ya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3200">
                <a:solidFill>
                  <a:schemeClr val="tx1">
                    <a:lumMod val="65000"/>
                    <a:lumOff val="35000"/>
                  </a:schemeClr>
                </a:solidFill>
              </a:rPr>
              <a:t>Daniele, yo a sa kago a khunamela medingwana, .</a:t>
            </a:r>
          </a:p>
          <a:p>
            <a:pPr xmlns:a="http://schemas.openxmlformats.org/drawingml/2006/main" algn="ctr"/>
            <a:r xmlns:a="http://schemas.openxmlformats.org/drawingml/2006/main">
              <a:rPr lang="nso" altLang="ko-KR" sz="3200">
                <a:solidFill>
                  <a:schemeClr val="tx1">
                    <a:lumMod val="65000"/>
                    <a:lumOff val="35000"/>
                  </a:schemeClr>
                </a:solidFill>
              </a:rPr>
              <a:t>mafelelong, o ile a lahlelwa ka moleteng wa tau, eupša o be a bolokegile.</a:t>
            </a:r>
          </a:p>
          <a:p>
            <a:pPr xmlns:a="http://schemas.openxmlformats.org/drawingml/2006/main" algn="ctr"/>
            <a:r xmlns:a="http://schemas.openxmlformats.org/drawingml/2006/main">
              <a:rPr lang="nso" altLang="ko-KR" sz="3200">
                <a:solidFill>
                  <a:schemeClr val="tx1">
                    <a:lumMod val="65000"/>
                    <a:lumOff val="35000"/>
                  </a:schemeClr>
                </a:solidFill>
              </a:rPr>
              <a:t>Ka baka la tumelo ya Daniele, kgoši ya Babele le yona e ile ya tumiša Modimo</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nso" altLang="ko-KR" sz="3200">
                <a:solidFill>
                  <a:schemeClr val="tx1">
                    <a:lumMod val="65000"/>
                    <a:lumOff val="35000"/>
                  </a:schemeClr>
                </a:solidFill>
              </a:rPr>
              <a:t>Re swanetše go rapela Modimo fela le</a:t>
            </a:r>
          </a:p>
          <a:p>
            <a:pPr xmlns:a="http://schemas.openxmlformats.org/drawingml/2006/main" algn="ctr"/>
            <a:r xmlns:a="http://schemas.openxmlformats.org/drawingml/2006/main">
              <a:rPr lang="nso" altLang="ko-KR" sz="3200">
                <a:solidFill>
                  <a:schemeClr val="tx1">
                    <a:lumMod val="65000"/>
                    <a:lumOff val="35000"/>
                  </a:schemeClr>
                </a:solidFill>
              </a:rPr>
              <a:t>re swanetše tumelo yeo e sa direlego medingwana!</a:t>
            </a:r>
          </a:p>
          <a:p>
            <a:pPr xmlns:a="http://schemas.openxmlformats.org/drawingml/2006/main" algn="ctr"/>
            <a:r xmlns:a="http://schemas.openxmlformats.org/drawingml/2006/main">
              <a:rPr lang="nso" altLang="ko-KR" sz="3200">
                <a:solidFill>
                  <a:schemeClr val="tx1">
                    <a:lumMod val="65000"/>
                    <a:lumOff val="35000"/>
                  </a:schemeClr>
                </a:solidFill>
              </a:rPr>
              <a:t>Mohuta woo wa tumelo o ka dira gore batho ba bangwe ba dumele go Modimo.</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3200"/>
              <a:t>Modimo ke yena?</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rgbClr val="C00000"/>
                </a:solidFill>
              </a:rPr>
              <a:t>Modimo ke yena..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chemeClr val="tx1">
                    <a:lumMod val="65000"/>
                    <a:lumOff val="35000"/>
                  </a:schemeClr>
                </a:solidFill>
              </a:rPr>
              <a:t>Modimo ke yo a ka botwago</a:t>
            </a:r>
            <a:r xmlns:a="http://schemas.openxmlformats.org/drawingml/2006/main">
              <a:rPr lang="nso" altLang="en-US" sz="3600">
                <a:solidFill>
                  <a:schemeClr val="tx1">
                    <a:lumMod val="65000"/>
                    <a:lumOff val="35000"/>
                  </a:schemeClr>
                </a:solidFill>
              </a:rPr>
              <a:t> </a:t>
            </a:r>
            <a:r xmlns:a="http://schemas.openxmlformats.org/drawingml/2006/main">
              <a:rPr lang="nso" altLang="ko-KR" sz="3600">
                <a:solidFill>
                  <a:schemeClr val="tx1">
                    <a:lumMod val="65000"/>
                    <a:lumOff val="35000"/>
                  </a:schemeClr>
                </a:solidFill>
              </a:rPr>
              <a:t>yo a ka phološago bao ba dumelago go yena ka nnete le go mo hlankela.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000">
                <a:solidFill>
                  <a:srgbClr val="FF0000"/>
                </a:solidFill>
              </a:rPr>
              <a:t>Quiz ya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chemeClr val="tx1">
                    <a:lumMod val="65000"/>
                    <a:lumOff val="35000"/>
                  </a:schemeClr>
                </a:solidFill>
              </a:rPr>
              <a:t>Ka lebaka la eng</a:t>
            </a:r>
            <a:r xmlns:a="http://schemas.openxmlformats.org/drawingml/2006/main">
              <a:rPr lang="nso" altLang="en-US" sz="3600">
                <a:solidFill>
                  <a:schemeClr val="tx1">
                    <a:lumMod val="65000"/>
                    <a:lumOff val="35000"/>
                  </a:schemeClr>
                </a:solidFill>
              </a:rPr>
              <a:t> </a:t>
            </a:r>
            <a:r xmlns:a="http://schemas.openxmlformats.org/drawingml/2006/main">
              <a:rPr lang="nso" altLang="ko-KR" sz="3600">
                <a:solidFill>
                  <a:schemeClr val="tx1">
                    <a:lumMod val="65000"/>
                    <a:lumOff val="35000"/>
                  </a:schemeClr>
                </a:solidFill>
              </a:rPr>
              <a:t>be e le</a:t>
            </a:r>
            <a:r xmlns:a="http://schemas.openxmlformats.org/drawingml/2006/main">
              <a:rPr lang="nso" altLang="en-US" sz="3600">
                <a:solidFill>
                  <a:schemeClr val="tx1">
                    <a:lumMod val="65000"/>
                    <a:lumOff val="35000"/>
                  </a:schemeClr>
                </a:solidFill>
              </a:rPr>
              <a:t> </a:t>
            </a:r>
            <a:r xmlns:a="http://schemas.openxmlformats.org/drawingml/2006/main">
              <a:rPr lang="nso" altLang="ko-KR" sz="3600">
                <a:solidFill>
                  <a:schemeClr val="tx1">
                    <a:lumMod val="65000"/>
                    <a:lumOff val="35000"/>
                  </a:schemeClr>
                </a:solidFill>
              </a:rPr>
              <a:t>Daniele a lahlelwa ka moleteng wa tau?</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en-US" sz="2800">
                <a:solidFill>
                  <a:schemeClr val="tx1">
                    <a:lumMod val="65000"/>
                    <a:lumOff val="35000"/>
                  </a:schemeClr>
                </a:solidFill>
              </a:rPr>
              <a:t>1 </a:t>
            </a:r>
            <a:r xmlns:a="http://schemas.openxmlformats.org/drawingml/2006/main">
              <a:rPr lang="nso" altLang="ko-KR" sz="2800">
                <a:solidFill>
                  <a:schemeClr val="tx1">
                    <a:lumMod val="65000"/>
                    <a:lumOff val="35000"/>
                  </a:schemeClr>
                </a:solidFill>
              </a:rPr>
              <a:t>Ka gobane o ile a botša kgoši maaka.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en-US" sz="2800">
                <a:solidFill>
                  <a:schemeClr val="tx1">
                    <a:lumMod val="65000"/>
                    <a:lumOff val="35000"/>
                  </a:schemeClr>
                </a:solidFill>
              </a:rPr>
              <a:t>2 </a:t>
            </a:r>
            <a:r xmlns:a="http://schemas.openxmlformats.org/drawingml/2006/main">
              <a:rPr lang="nso" altLang="ko-KR" sz="2800">
                <a:solidFill>
                  <a:schemeClr val="tx1">
                    <a:lumMod val="65000"/>
                    <a:lumOff val="35000"/>
                  </a:schemeClr>
                </a:solidFill>
              </a:rPr>
              <a:t>Ka gobane ga se a khunamela modingwana wa kgoši.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en-US" sz="2800">
                <a:solidFill>
                  <a:schemeClr val="tx1">
                    <a:lumMod val="65000"/>
                    <a:lumOff val="35000"/>
                  </a:schemeClr>
                </a:solidFill>
              </a:rPr>
              <a:t>3 </a:t>
            </a:r>
            <a:r xmlns:a="http://schemas.openxmlformats.org/drawingml/2006/main">
              <a:rPr lang="nso" altLang="ko-KR" sz="2800">
                <a:solidFill>
                  <a:schemeClr val="tx1">
                    <a:lumMod val="65000"/>
                    <a:lumOff val="35000"/>
                  </a:schemeClr>
                </a:solidFill>
              </a:rPr>
              <a:t>Ka gobane o be a tlo bolaya kgoši.</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en-US" sz="2800">
                <a:solidFill>
                  <a:schemeClr val="tx1">
                    <a:lumMod val="65000"/>
                    <a:lumOff val="35000"/>
                  </a:schemeClr>
                </a:solidFill>
              </a:rPr>
              <a:t>4 </a:t>
            </a:r>
            <a:r xmlns:a="http://schemas.openxmlformats.org/drawingml/2006/main">
              <a:rPr lang="nso" altLang="ko-KR" sz="2800">
                <a:solidFill>
                  <a:schemeClr val="tx1">
                    <a:lumMod val="65000"/>
                    <a:lumOff val="35000"/>
                  </a:schemeClr>
                </a:solidFill>
              </a:rPr>
              <a:t>Ka gobane o be a sa rapele Modimo gabotse.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en-US" sz="2800">
                <a:solidFill>
                  <a:srgbClr val="FF0000"/>
                </a:solidFill>
              </a:rPr>
              <a:t>2 </a:t>
            </a:r>
            <a:r xmlns:a="http://schemas.openxmlformats.org/drawingml/2006/main">
              <a:rPr lang="nso" altLang="ko-KR" sz="2800">
                <a:solidFill>
                  <a:srgbClr val="FF0000"/>
                </a:solidFill>
              </a:rPr>
              <a:t>Ka gobane ga se a khunamela modingwana wa kgoši.</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000">
                <a:solidFill>
                  <a:srgbClr val="FF0000"/>
                </a:solidFill>
              </a:rPr>
              <a:t>Lentšu la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chemeClr val="tx1">
                    <a:lumMod val="65000"/>
                    <a:lumOff val="35000"/>
                  </a:schemeClr>
                </a:solidFill>
              </a:rPr>
              <a:t>Kgoši e ile ya thaba kudu gomme ya laela gore Daniele a ntšhe ka moleteng. Ge Daniele a tlošwa moleteng, ga se a ka a hwetšwa lebadi, ka gobane o be a botile Modimo wa gagwe.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so" altLang="ko-KR" sz="2800">
                <a:solidFill>
                  <a:schemeClr val="tx1">
                    <a:lumMod val="65000"/>
                    <a:lumOff val="35000"/>
                  </a:schemeClr>
                </a:solidFill>
              </a:rPr>
              <a:t>Daniele</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6: 1 .</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b="1">
                <a:solidFill>
                  <a:schemeClr val="tx1">
                    <a:lumMod val="50000"/>
                    <a:lumOff val="50000"/>
                  </a:schemeClr>
                </a:solidFill>
              </a:rPr>
              <a:t>No. 44 Lentšu la Modimo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400"/>
              <a:t>Jona, yo a bego a le ka gare ga hlapi ye kgolo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000">
                <a:solidFill>
                  <a:srgbClr val="FF0000"/>
                </a:solidFill>
              </a:rPr>
              <a:t>Lentšu la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chemeClr val="tx1">
                    <a:lumMod val="65000"/>
                    <a:lumOff val="35000"/>
                  </a:schemeClr>
                </a:solidFill>
              </a:rPr>
              <a:t>Eupša Jehofa o ile a nea hlapi e kgolo ya go metša Jona, gomme Jona a dula ka gare ga hlapi yeo matšatši a mararo le mašego a mararo.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so" altLang="ko-KR" sz="2800">
                <a:solidFill>
                  <a:schemeClr val="tx1">
                    <a:lumMod val="65000"/>
                    <a:lumOff val="35000"/>
                  </a:schemeClr>
                </a:solidFill>
              </a:rPr>
              <a:t>Jona</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500">
                <a:solidFill>
                  <a:schemeClr val="tx1">
                    <a:lumMod val="65000"/>
                    <a:lumOff val="35000"/>
                  </a:schemeClr>
                </a:solidFill>
              </a:rPr>
              <a:t>Ka letšatši le lengwe Modimo a iponagatša go Jona a re:</a:t>
            </a:r>
          </a:p>
          <a:p>
            <a:r xmlns:a="http://schemas.openxmlformats.org/drawingml/2006/main">
              <a:rPr lang="nso" altLang="ko-KR" sz="2500">
                <a:solidFill>
                  <a:schemeClr val="tx1">
                    <a:lumMod val="65000"/>
                    <a:lumOff val="35000"/>
                  </a:schemeClr>
                </a:solidFill>
              </a:rPr>
              <a:t>“Eya motseng o mogolo wa Ninife o bolele kgahlanong le wona! Ke tla ba hlakodiša bokgopong bja bona.”</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800">
                <a:solidFill>
                  <a:schemeClr val="tx1">
                    <a:lumMod val="65000"/>
                    <a:lumOff val="35000"/>
                  </a:schemeClr>
                </a:solidFill>
              </a:rPr>
              <a:t>Jona o be a sa nyake go kwa Modimo. O ile a ya nageng e šele, a sesa a lebile Tarashiše gore a tšhabe Modimo.</a:t>
            </a:r>
            <a:r xmlns:a="http://schemas.openxmlformats.org/drawingml/2006/main">
              <a:rPr lang="nso"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400">
                <a:solidFill>
                  <a:schemeClr val="tx1">
                    <a:lumMod val="65000"/>
                    <a:lumOff val="35000"/>
                  </a:schemeClr>
                </a:solidFill>
              </a:rPr>
              <a:t>Eupša, Modimo o ile a romela phefo ye kgolo gomme ka moka ga bona ba be ba swanetše go hwa. Basesiši ba dikepe ba lahlela Jona ka lewatleng. Hlapi ye kgolo ya tla ya mo metša.</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800">
                <a:solidFill>
                  <a:schemeClr val="tx1">
                    <a:lumMod val="65000"/>
                    <a:lumOff val="35000"/>
                  </a:schemeClr>
                </a:solidFill>
              </a:rPr>
              <a:t>Jona o ile a sokologa dibe tša gagwe matšatši a 3 ka gare ga hlapi.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800">
                <a:solidFill>
                  <a:schemeClr val="tx1">
                    <a:lumMod val="65000"/>
                    <a:lumOff val="35000"/>
                  </a:schemeClr>
                </a:solidFill>
              </a:rPr>
              <a:t>“Mphe bohlale bja go eta pele setšhaba sa ka gabotse.” Modimo o ile a thabišwa ke gore Solomone o kgopetše se. Ka fao, Modimo o ile a mo fa seo Solomone a se kgopetšego.</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400">
                <a:solidFill>
                  <a:schemeClr val="tx1">
                    <a:lumMod val="65000"/>
                    <a:lumOff val="35000"/>
                  </a:schemeClr>
                </a:solidFill>
              </a:rPr>
              <a:t>Hlapi e ile ya mo hlatša nageng e omilego. O ile a ya Ninife gomme a ba goeletša molaetša wa Modimo a sa rate.</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500">
                <a:solidFill>
                  <a:schemeClr val="tx1">
                    <a:lumMod val="65000"/>
                    <a:lumOff val="35000"/>
                  </a:schemeClr>
                </a:solidFill>
              </a:rPr>
              <a:t>Ge ba ekwa temošo ya Modimo, ba-Ninife ba ile ba sokologa gomme ba tsoma kgaugelo ya Modimo. Modimo o ile a lebalela batho ba Ninife.</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000">
                <a:solidFill>
                  <a:srgbClr val="FF0000"/>
                </a:solidFill>
              </a:rPr>
              <a:t>Thuto ya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3200">
                <a:solidFill>
                  <a:schemeClr val="tx1">
                    <a:lumMod val="65000"/>
                    <a:lumOff val="35000"/>
                  </a:schemeClr>
                </a:solidFill>
              </a:rPr>
              <a:t>Jona o ile a se kwe Lentšu la Modimo.</a:t>
            </a:r>
          </a:p>
          <a:p>
            <a:pPr xmlns:a="http://schemas.openxmlformats.org/drawingml/2006/main" algn="ctr"/>
            <a:r xmlns:a="http://schemas.openxmlformats.org/drawingml/2006/main">
              <a:rPr lang="nso" altLang="ko-KR" sz="3200">
                <a:solidFill>
                  <a:schemeClr val="tx1">
                    <a:lumMod val="65000"/>
                    <a:lumOff val="35000"/>
                  </a:schemeClr>
                </a:solidFill>
              </a:rPr>
              <a:t>Eupša Modimo o ile a diriša Jona gore a se kwe gomme mafelelong a phološa ba-Ninife.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nso" altLang="ko-KR" sz="3200">
                <a:solidFill>
                  <a:schemeClr val="tx1">
                    <a:lumMod val="65000"/>
                    <a:lumOff val="35000"/>
                  </a:schemeClr>
                </a:solidFill>
              </a:rPr>
              <a:t>Go na le dinako tšeo thato ya Modimo e fapanego le yeo ke e naganago.</a:t>
            </a:r>
          </a:p>
          <a:p>
            <a:pPr xmlns:a="http://schemas.openxmlformats.org/drawingml/2006/main" algn="ctr"/>
            <a:r xmlns:a="http://schemas.openxmlformats.org/drawingml/2006/main">
              <a:rPr lang="nso" altLang="ko-KR" sz="3200">
                <a:solidFill>
                  <a:schemeClr val="tx1">
                    <a:lumMod val="65000"/>
                    <a:lumOff val="35000"/>
                  </a:schemeClr>
                </a:solidFill>
              </a:rPr>
              <a:t>Eupša thato ya Modimo e lokile ka mehla.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nso" altLang="ko-KR" sz="3200">
                <a:solidFill>
                  <a:schemeClr val="tx1">
                    <a:lumMod val="65000"/>
                    <a:lumOff val="35000"/>
                  </a:schemeClr>
                </a:solidFill>
              </a:rPr>
              <a:t>Ka mehla re swanetše go kwa thato ya Modimo.</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3200"/>
              <a:t>Modimo ke mang?</a:t>
            </a:r>
            <a:r xmlns:a="http://schemas.openxmlformats.org/drawingml/2006/main">
              <a:rPr lang="ns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rgbClr val="C00000"/>
                </a:solidFill>
              </a:rPr>
              <a:t>Modimo ke..</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chemeClr val="tx1">
                    <a:lumMod val="65000"/>
                    <a:lumOff val="35000"/>
                  </a:schemeClr>
                </a:solidFill>
              </a:rPr>
              <a:t>Modimo ke yena a phološago bao ba itsholago dibeng tša bona ka pelo ka moka gomme ba kgopela tshwarelo.</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000">
                <a:solidFill>
                  <a:srgbClr val="FF0000"/>
                </a:solidFill>
              </a:rPr>
              <a:t>Quiz ya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chemeClr val="tx1">
                    <a:lumMod val="65000"/>
                    <a:lumOff val="35000"/>
                  </a:schemeClr>
                </a:solidFill>
              </a:rPr>
              <a:t>Jona o be a le ka mpeng ya mang for 3 days?</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en-US" sz="2800">
                <a:solidFill>
                  <a:schemeClr val="tx1">
                    <a:lumMod val="65000"/>
                    <a:lumOff val="35000"/>
                  </a:schemeClr>
                </a:solidFill>
              </a:rPr>
              <a:t>1 </a:t>
            </a:r>
            <a:r xmlns:a="http://schemas.openxmlformats.org/drawingml/2006/main">
              <a:rPr lang="nso" altLang="ko-KR" sz="2800">
                <a:solidFill>
                  <a:schemeClr val="tx1">
                    <a:lumMod val="65000"/>
                    <a:lumOff val="35000"/>
                  </a:schemeClr>
                </a:solidFill>
              </a:rPr>
              <a:t>Tau</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en-US" sz="2800">
                <a:solidFill>
                  <a:schemeClr val="tx1">
                    <a:lumMod val="65000"/>
                    <a:lumOff val="35000"/>
                  </a:schemeClr>
                </a:solidFill>
              </a:rPr>
              <a:t>2 </a:t>
            </a:r>
            <a:r xmlns:a="http://schemas.openxmlformats.org/drawingml/2006/main">
              <a:rPr lang="nso" altLang="ko-KR" sz="2800">
                <a:solidFill>
                  <a:schemeClr val="tx1">
                    <a:lumMod val="65000"/>
                    <a:lumOff val="35000"/>
                  </a:schemeClr>
                </a:solidFill>
              </a:rPr>
              <a:t>Tlou</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en-US" sz="2800">
                <a:solidFill>
                  <a:schemeClr val="tx1">
                    <a:lumMod val="65000"/>
                    <a:lumOff val="35000"/>
                  </a:schemeClr>
                </a:solidFill>
              </a:rPr>
              <a:t>3 </a:t>
            </a:r>
            <a:r xmlns:a="http://schemas.openxmlformats.org/drawingml/2006/main">
              <a:rPr lang="nso" altLang="ko-KR" sz="2800">
                <a:solidFill>
                  <a:schemeClr val="tx1">
                    <a:lumMod val="65000"/>
                    <a:lumOff val="35000"/>
                  </a:schemeClr>
                </a:solidFill>
              </a:rPr>
              <a:t>Ntja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en-US" sz="2800">
                <a:solidFill>
                  <a:schemeClr val="tx1">
                    <a:lumMod val="65000"/>
                    <a:lumOff val="35000"/>
                  </a:schemeClr>
                </a:solidFill>
              </a:rPr>
              <a:t>4 </a:t>
            </a:r>
            <a:r xmlns:a="http://schemas.openxmlformats.org/drawingml/2006/main">
              <a:rPr lang="nso" altLang="ko-KR" sz="2800">
                <a:solidFill>
                  <a:schemeClr val="tx1">
                    <a:lumMod val="65000"/>
                    <a:lumOff val="35000"/>
                  </a:schemeClr>
                </a:solidFill>
              </a:rPr>
              <a:t>Dihlapi</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en-US" sz="2800">
                <a:solidFill>
                  <a:srgbClr val="FF0000"/>
                </a:solidFill>
              </a:rPr>
              <a:t>4 </a:t>
            </a:r>
            <a:r xmlns:a="http://schemas.openxmlformats.org/drawingml/2006/main">
              <a:rPr lang="nso" altLang="ko-KR" sz="2800">
                <a:solidFill>
                  <a:srgbClr val="FF0000"/>
                </a:solidFill>
              </a:rPr>
              <a:t>Dihlapi</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000">
                <a:solidFill>
                  <a:srgbClr val="FF0000"/>
                </a:solidFill>
              </a:rPr>
              <a:t>Lentšu la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chemeClr val="tx1">
                    <a:lumMod val="65000"/>
                    <a:lumOff val="35000"/>
                  </a:schemeClr>
                </a:solidFill>
              </a:rPr>
              <a:t>Eupša Jehofa o ile a nea hlapi e kgolo ya go metša Jona, gomme Jona a dula ka gare ga hlapi yeo matšatši a mararo le mašego a mararo.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so" altLang="ko-KR" sz="2800">
                <a:solidFill>
                  <a:schemeClr val="tx1">
                    <a:lumMod val="65000"/>
                    <a:lumOff val="35000"/>
                  </a:schemeClr>
                </a:solidFill>
              </a:rPr>
              <a:t>Jona</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800">
                <a:solidFill>
                  <a:schemeClr val="tx1">
                    <a:lumMod val="65000"/>
                    <a:lumOff val="35000"/>
                  </a:schemeClr>
                </a:solidFill>
              </a:rPr>
              <a:t>Ka letšatši le lengwe, basadi ba babedi ba ile ba tla go Solomone ba swere lesea le lenyenyane. Ba ile ba lwa gore ngwana ke ngwana wa gagwe pele ga kgoši.</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800">
                <a:solidFill>
                  <a:schemeClr val="tx1">
                    <a:lumMod val="65000"/>
                    <a:lumOff val="35000"/>
                  </a:schemeClr>
                </a:solidFill>
              </a:rPr>
              <a:t>Kgoši a re: “Ka ge basadi ba babedi ba gapeletša gore ngwana ke ngwana wa gagwe, o kgaole ngwana ka diripa gomme o mo nee seripa go yo mongwe le seripa go yo mongwe!”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800">
                <a:solidFill>
                  <a:schemeClr val="tx1">
                    <a:lumMod val="65000"/>
                    <a:lumOff val="35000"/>
                  </a:schemeClr>
                </a:solidFill>
              </a:rPr>
              <a:t>Mosadi yo mongwe o be a tlala kwelobohloko go morwa wa gagwe. Ka fao, a re, “Mo fe ngwana yo a phelago. O se ke wa mmolaya!“ Ge a ekwa se, Solomone o ile a phetha ka gore mosadi yoo e be e le mmagwe wa kgonthe. Kgoši a re, “Mofe ngwana. Ke mma wa kgonthe!”</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000">
                <a:solidFill>
                  <a:srgbClr val="FF0000"/>
                </a:solidFill>
              </a:rPr>
              <a:t>Thuto ya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3600">
                <a:solidFill>
                  <a:schemeClr val="tx1">
                    <a:lumMod val="65000"/>
                    <a:lumOff val="35000"/>
                  </a:schemeClr>
                </a:solidFill>
              </a:rPr>
              <a:t>Solomone o ile a kgopela pelo e bohlale e sego lehumo goba matla</a:t>
            </a:r>
          </a:p>
          <a:p>
            <a:pPr xmlns:a="http://schemas.openxmlformats.org/drawingml/2006/main" algn="ctr"/>
            <a:r xmlns:a="http://schemas.openxmlformats.org/drawingml/2006/main">
              <a:rPr lang="nso" altLang="ko-KR" sz="3600">
                <a:solidFill>
                  <a:schemeClr val="tx1">
                    <a:lumMod val="65000"/>
                    <a:lumOff val="35000"/>
                  </a:schemeClr>
                </a:solidFill>
              </a:rPr>
              <a:t>go buša naga ya gabo.</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nso" altLang="ko-KR" sz="3600">
                <a:solidFill>
                  <a:schemeClr val="tx1">
                    <a:lumMod val="65000"/>
                    <a:lumOff val="35000"/>
                  </a:schemeClr>
                </a:solidFill>
              </a:rPr>
              <a:t>Re swanetše go rapelela Modimo e sego feela bakeng sa rena eupša gape le bakeng sa go hlankela ba bangwe.</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nso" altLang="ko-KR" sz="4000">
                <a:solidFill>
                  <a:srgbClr val="FF0000"/>
                </a:solidFill>
              </a:rPr>
              <a:t>Lentšu la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nso" altLang="ko-KR" sz="3600">
                <a:solidFill>
                  <a:schemeClr val="tx1">
                    <a:lumMod val="65000"/>
                    <a:lumOff val="35000"/>
                  </a:schemeClr>
                </a:solidFill>
              </a:rPr>
              <a:t>Ka morago ga ge Dafida a feditše go boledišana le Saulo, Jonathane o ile a ba o tee moyeng le Dafida, gomme a mo rata bjalo ka yena.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nso" altLang="ko-KR" sz="2800">
                <a:solidFill>
                  <a:schemeClr val="tx1">
                    <a:lumMod val="65000"/>
                    <a:lumOff val="35000"/>
                  </a:schemeClr>
                </a:solidFill>
              </a:rPr>
              <a:t>1 Samuele 18: 1 .</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1. 1.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3200"/>
              <a:t>Modimo?</a:t>
            </a:r>
            <a:r xmlns:a="http://schemas.openxmlformats.org/drawingml/2006/main">
              <a:rPr lang="ns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rgbClr val="C00000"/>
                </a:solidFill>
              </a:rPr>
              <a:t>Modimo..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chemeClr val="tx1">
                    <a:lumMod val="65000"/>
                    <a:lumOff val="35000"/>
                  </a:schemeClr>
                </a:solidFill>
              </a:rPr>
              <a:t>Modimo ke yo a ka re fago bohlale bjo o ka se bo hwetšego lefaseng.</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000">
                <a:solidFill>
                  <a:srgbClr val="FF0000"/>
                </a:solidFill>
              </a:rPr>
              <a:t>Quiz ya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chemeClr val="tx1">
                    <a:lumMod val="65000"/>
                    <a:lumOff val="35000"/>
                  </a:schemeClr>
                </a:solidFill>
              </a:rPr>
              <a:t>Solomone o ile a kgopela’ng go Modimo?</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en-US" sz="2800">
                <a:solidFill>
                  <a:schemeClr val="tx1">
                    <a:lumMod val="65000"/>
                    <a:lumOff val="35000"/>
                  </a:schemeClr>
                </a:solidFill>
              </a:rPr>
              <a:t>1 </a:t>
            </a:r>
            <a:r xmlns:a="http://schemas.openxmlformats.org/drawingml/2006/main">
              <a:rPr lang="nso" altLang="ko-KR" sz="2800">
                <a:solidFill>
                  <a:schemeClr val="tx1">
                    <a:lumMod val="65000"/>
                    <a:lumOff val="35000"/>
                  </a:schemeClr>
                </a:solidFill>
              </a:rPr>
              <a:t>dijo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en-US" sz="2800">
                <a:solidFill>
                  <a:schemeClr val="tx1">
                    <a:lumMod val="65000"/>
                    <a:lumOff val="35000"/>
                  </a:schemeClr>
                </a:solidFill>
              </a:rPr>
              <a:t>2 </a:t>
            </a:r>
            <a:r xmlns:a="http://schemas.openxmlformats.org/drawingml/2006/main">
              <a:rPr lang="nso" altLang="ko-KR" sz="2800">
                <a:solidFill>
                  <a:schemeClr val="tx1">
                    <a:lumMod val="65000"/>
                    <a:lumOff val="35000"/>
                  </a:schemeClr>
                </a:solidFill>
              </a:rPr>
              <a:t>lehumo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en-US" sz="2800">
                <a:solidFill>
                  <a:schemeClr val="tx1">
                    <a:lumMod val="65000"/>
                    <a:lumOff val="35000"/>
                  </a:schemeClr>
                </a:solidFill>
              </a:rPr>
              <a:t>3 </a:t>
            </a:r>
            <a:r xmlns:a="http://schemas.openxmlformats.org/drawingml/2006/main">
              <a:rPr lang="nso" altLang="ko-KR" sz="2800">
                <a:solidFill>
                  <a:schemeClr val="tx1">
                    <a:lumMod val="65000"/>
                    <a:lumOff val="35000"/>
                  </a:schemeClr>
                </a:solidFill>
              </a:rPr>
              <a:t>bophelo bo botle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en-US" sz="2800">
                <a:solidFill>
                  <a:schemeClr val="tx1">
                    <a:lumMod val="65000"/>
                    <a:lumOff val="35000"/>
                  </a:schemeClr>
                </a:solidFill>
              </a:rPr>
              <a:t>4 </a:t>
            </a:r>
            <a:r xmlns:a="http://schemas.openxmlformats.org/drawingml/2006/main">
              <a:rPr lang="nso" altLang="ko-KR" sz="2800">
                <a:solidFill>
                  <a:schemeClr val="tx1">
                    <a:lumMod val="65000"/>
                    <a:lumOff val="35000"/>
                  </a:schemeClr>
                </a:solidFill>
              </a:rPr>
              <a:t>bohlale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en-US" sz="2800">
                <a:solidFill>
                  <a:srgbClr val="FF0000"/>
                </a:solidFill>
              </a:rPr>
              <a:t>4 </a:t>
            </a:r>
            <a:r xmlns:a="http://schemas.openxmlformats.org/drawingml/2006/main">
              <a:rPr lang="nso" altLang="ko-KR" sz="2800">
                <a:solidFill>
                  <a:srgbClr val="FF0000"/>
                </a:solidFill>
              </a:rPr>
              <a:t>bohlale</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000">
                <a:solidFill>
                  <a:srgbClr val="FF0000"/>
                </a:solidFill>
              </a:rPr>
              <a:t>Lentšu la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chemeClr val="tx1">
                    <a:lumMod val="65000"/>
                    <a:lumOff val="35000"/>
                  </a:schemeClr>
                </a:solidFill>
              </a:rPr>
              <a:t>Kgoši Solomone e be e le yo mogolo ka mahumo le bohlale go feta dikgoši tše dingwe ka moka tša lefase.</a:t>
            </a:r>
            <a:r xmlns:a="http://schemas.openxmlformats.org/drawingml/2006/main">
              <a:rPr lang="nso"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so" altLang="ko-KR" sz="2800">
                <a:solidFill>
                  <a:schemeClr val="tx1">
                    <a:lumMod val="65000"/>
                    <a:lumOff val="35000"/>
                  </a:schemeClr>
                </a:solidFill>
              </a:rPr>
              <a:t>2 Dikoronika 9: 1 .</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b="1">
                <a:solidFill>
                  <a:schemeClr val="tx1">
                    <a:lumMod val="50000"/>
                    <a:lumOff val="50000"/>
                  </a:schemeClr>
                </a:solidFill>
              </a:rPr>
              <a:t>No. 33 Lentšu la Modimo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400"/>
              <a:t>Tempele ya Leina la Modimo</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000">
                <a:solidFill>
                  <a:srgbClr val="FF0000"/>
                </a:solidFill>
              </a:rPr>
              <a:t>Lentšu la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chemeClr val="tx1">
                    <a:lumMod val="65000"/>
                    <a:lumOff val="35000"/>
                  </a:schemeClr>
                </a:solidFill>
              </a:rPr>
              <a:t>Solomone o ile a laela gore a age tempele ya Leina la Morena le mošate wa bogoši.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so" altLang="ko-KR" sz="2800">
                <a:solidFill>
                  <a:schemeClr val="tx1">
                    <a:lumMod val="65000"/>
                    <a:lumOff val="35000"/>
                  </a:schemeClr>
                </a:solidFill>
              </a:rPr>
              <a:t>2 Dikoronika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800">
                <a:solidFill>
                  <a:schemeClr val="tx1">
                    <a:lumMod val="65000"/>
                    <a:lumOff val="35000"/>
                  </a:schemeClr>
                </a:solidFill>
              </a:rPr>
              <a:t>Solomone o be a kganyoga go agela Modimo tempele bjalo ka tatagwe, Dafida o ile a laela.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800">
                <a:solidFill>
                  <a:schemeClr val="tx1">
                    <a:lumMod val="65000"/>
                    <a:lumOff val="35000"/>
                  </a:schemeClr>
                </a:solidFill>
              </a:rPr>
              <a:t>Ka gona, o ile a laela babetli bao ba nago le bokgoni gore ba tliše dihlare tše kaone kudu bakeng sa tempele.</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800">
                <a:solidFill>
                  <a:schemeClr val="tx1">
                    <a:lumMod val="65000"/>
                    <a:lumOff val="35000"/>
                  </a:schemeClr>
                </a:solidFill>
              </a:rPr>
              <a:t>A lokišetša tempele maswika. O ile a kgopela bašomi ba diatla bao ba nago le bokgoni gore ba tliše maswika a magolo, a kgahlišago le a tiilego</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800">
                <a:solidFill>
                  <a:schemeClr val="tx1">
                    <a:lumMod val="65000"/>
                    <a:lumOff val="35000"/>
                  </a:schemeClr>
                </a:solidFill>
              </a:rPr>
              <a:t>Ditsebi tše dingwe tša diatla di be di kgabiša tempele ya Modimo ka diaparo tša mebalabala le tlhale ya gauta.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600">
                <a:solidFill>
                  <a:schemeClr val="tx1">
                    <a:lumMod val="65000"/>
                    <a:lumOff val="35000"/>
                  </a:schemeClr>
                </a:solidFill>
              </a:rPr>
              <a:t>Ge tempele ya Modimo e fedile, Solomone le banna ka moka ba Isiraele ba khunamela Modimo ka lethabo le legolo.</a:t>
            </a:r>
            <a:r xmlns:a="http://schemas.openxmlformats.org/drawingml/2006/main">
              <a:rPr lang="nso" altLang="en-US" sz="2600">
                <a:solidFill>
                  <a:schemeClr val="tx1">
                    <a:lumMod val="65000"/>
                    <a:lumOff val="35000"/>
                  </a:schemeClr>
                </a:solidFill>
              </a:rPr>
              <a:t> </a:t>
            </a:r>
            <a:r xmlns:a="http://schemas.openxmlformats.org/drawingml/2006/main">
              <a:rPr lang="nso" altLang="ko-KR" sz="2600">
                <a:solidFill>
                  <a:schemeClr val="tx1">
                    <a:lumMod val="65000"/>
                    <a:lumOff val="35000"/>
                  </a:schemeClr>
                </a:solidFill>
              </a:rPr>
              <a:t>“Morena Modimo! Etla o re buše mo!”</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nso" altLang="ko-KR" sz="2800">
                <a:solidFill>
                  <a:schemeClr val="tx1">
                    <a:lumMod val="65000"/>
                    <a:lumOff val="35000"/>
                  </a:schemeClr>
                </a:solidFill>
              </a:rPr>
              <a:t>Dafida o ile a ba go dula ka mošate. A kopana le Jonathane, yoo e bego e le morwa wa kgoši Saulo.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000">
                <a:solidFill>
                  <a:srgbClr val="FF0000"/>
                </a:solidFill>
              </a:rPr>
              <a:t>Thuto ya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3600">
                <a:solidFill>
                  <a:schemeClr val="tx1">
                    <a:lumMod val="65000"/>
                    <a:lumOff val="35000"/>
                  </a:schemeClr>
                </a:solidFill>
              </a:rPr>
              <a:t>Solomone le batho ba gagwe ba bontšhitše pelo ya bona ya go rata Modimo ka go aga tempele ye botse ya Morena Modimo.</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nso" altLang="ko-KR" sz="3600">
                <a:solidFill>
                  <a:schemeClr val="tx1">
                    <a:lumMod val="65000"/>
                    <a:lumOff val="35000"/>
                  </a:schemeClr>
                </a:solidFill>
              </a:rPr>
              <a:t>Kereke ke lefelo leo re kopanago le Modimo gomme re ka bontšha pelo ya rena ya lerato go Modimo.</a:t>
            </a:r>
          </a:p>
          <a:p>
            <a:pPr xmlns:a="http://schemas.openxmlformats.org/drawingml/2006/main" algn="ctr"/>
            <a:r xmlns:a="http://schemas.openxmlformats.org/drawingml/2006/main">
              <a:rPr lang="nso" altLang="ko-KR" sz="3600">
                <a:solidFill>
                  <a:schemeClr val="tx1">
                    <a:lumMod val="65000"/>
                    <a:lumOff val="35000"/>
                  </a:schemeClr>
                </a:solidFill>
              </a:rPr>
              <a:t>Re swanetše go rata kereke ya rena.</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3200"/>
              <a:t>Modimo?</a:t>
            </a:r>
            <a:r xmlns:a="http://schemas.openxmlformats.org/drawingml/2006/main">
              <a:rPr lang="ns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rgbClr val="C00000"/>
                </a:solidFill>
              </a:rPr>
              <a:t>Modimo..</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chemeClr val="tx1">
                    <a:lumMod val="65000"/>
                    <a:lumOff val="35000"/>
                  </a:schemeClr>
                </a:solidFill>
              </a:rPr>
              <a:t>Modimo ke yo a phuruphutšago barapedi gomme a ba šegofatša.</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nso" altLang="ko-KR" sz="4000">
                <a:solidFill>
                  <a:srgbClr val="FF0000"/>
                </a:solidFill>
              </a:rPr>
              <a:t>Potšišo ya lehono</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so" altLang="en-US" sz="3600">
                <a:solidFill>
                  <a:schemeClr val="tx1">
                    <a:lumMod val="65000"/>
                    <a:lumOff val="35000"/>
                  </a:schemeClr>
                </a:solidFill>
              </a:rPr>
              <a:t>Solomone le Isiraele ba ile ba dira’ng go bontšha lerato la bona la go rata Modimo?</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so" altLang="en-US" sz="2800">
                <a:solidFill>
                  <a:schemeClr val="tx1">
                    <a:lumMod val="65000"/>
                    <a:lumOff val="35000"/>
                  </a:schemeClr>
                </a:solidFill>
              </a:rPr>
              <a:t>1 </a:t>
            </a:r>
            <a:r xmlns:a="http://schemas.openxmlformats.org/drawingml/2006/main">
              <a:rPr lang="nso" altLang="en-US" sz="2800">
                <a:solidFill>
                  <a:schemeClr val="tx1">
                    <a:lumMod val="65000"/>
                    <a:lumOff val="35000"/>
                  </a:schemeClr>
                </a:solidFill>
              </a:rPr>
              <a:t>Modingwana wa diswantšho</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so" altLang="en-US" sz="2800">
                <a:solidFill>
                  <a:schemeClr val="tx1">
                    <a:lumMod val="65000"/>
                    <a:lumOff val="35000"/>
                  </a:schemeClr>
                </a:solidFill>
              </a:rPr>
              <a:t>2 </a:t>
            </a:r>
            <a:r xmlns:a="http://schemas.openxmlformats.org/drawingml/2006/main">
              <a:rPr lang="nso" altLang="en-US" sz="2800">
                <a:solidFill>
                  <a:schemeClr val="tx1">
                    <a:lumMod val="65000"/>
                    <a:lumOff val="35000"/>
                  </a:schemeClr>
                </a:solidFill>
              </a:rPr>
              <a:t>Mošate wa Mošate</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so" altLang="en-US" sz="2800">
                <a:solidFill>
                  <a:schemeClr val="tx1">
                    <a:lumMod val="65000"/>
                    <a:lumOff val="35000"/>
                  </a:schemeClr>
                </a:solidFill>
              </a:rPr>
              <a:t>3 </a:t>
            </a:r>
            <a:r xmlns:a="http://schemas.openxmlformats.org/drawingml/2006/main">
              <a:rPr lang="nso" altLang="en-US" sz="2800">
                <a:solidFill>
                  <a:schemeClr val="tx1">
                    <a:lumMod val="65000"/>
                    <a:lumOff val="35000"/>
                  </a:schemeClr>
                </a:solidFill>
              </a:rPr>
              <a:t>toropo</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so" altLang="en-US" sz="2800">
                <a:solidFill>
                  <a:schemeClr val="tx1">
                    <a:lumMod val="65000"/>
                    <a:lumOff val="35000"/>
                  </a:schemeClr>
                </a:solidFill>
              </a:rPr>
              <a:t>4 </a:t>
            </a:r>
            <a:r xmlns:a="http://schemas.openxmlformats.org/drawingml/2006/main">
              <a:rPr lang="nso" altLang="en-US" sz="2800">
                <a:solidFill>
                  <a:schemeClr val="tx1">
                    <a:lumMod val="65000"/>
                    <a:lumOff val="35000"/>
                  </a:schemeClr>
                </a:solidFill>
              </a:rPr>
              <a:t>sekgethwa</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so" altLang="en-US" sz="2800">
                <a:solidFill>
                  <a:srgbClr val="FF0000"/>
                </a:solidFill>
              </a:rPr>
              <a:t>4 </a:t>
            </a:r>
            <a:r xmlns:a="http://schemas.openxmlformats.org/drawingml/2006/main">
              <a:rPr lang="nso" altLang="en-US" sz="2800">
                <a:solidFill>
                  <a:srgbClr val="FF0000"/>
                </a:solidFill>
              </a:rPr>
              <a:t>sekgethwa</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000">
                <a:solidFill>
                  <a:srgbClr val="FF0000"/>
                </a:solidFill>
              </a:rPr>
              <a:t>Lentšu la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chemeClr val="tx1">
                    <a:lumMod val="65000"/>
                    <a:lumOff val="35000"/>
                  </a:schemeClr>
                </a:solidFill>
              </a:rPr>
              <a:t>Solomone o ile a laela gore a age tempele ya Leina la Morena le mošate wa bogoši.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so" altLang="ko-KR" sz="2800">
                <a:solidFill>
                  <a:schemeClr val="tx1">
                    <a:lumMod val="65000"/>
                    <a:lumOff val="35000"/>
                  </a:schemeClr>
                </a:solidFill>
              </a:rPr>
              <a:t>2 Dikoronika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b="1">
                <a:solidFill>
                  <a:schemeClr val="tx1">
                    <a:lumMod val="50000"/>
                    <a:lumOff val="50000"/>
                  </a:schemeClr>
                </a:solidFill>
              </a:rPr>
              <a:t>No. 34 Lentšu la Modimo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400"/>
              <a:t>Magogoba ao a Tlišitšego Borotho le Nama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000">
                <a:solidFill>
                  <a:srgbClr val="FF0000"/>
                </a:solidFill>
              </a:rPr>
              <a:t>Lentšu la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t>O tla nwa moeding, gomme ke laetše magokobu gore a go fepe moo.</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so" altLang="ko-KR" sz="2800">
                <a:solidFill>
                  <a:schemeClr val="tx1">
                    <a:lumMod val="65000"/>
                    <a:lumOff val="35000"/>
                  </a:schemeClr>
                </a:solidFill>
              </a:rPr>
              <a:t>1 dikgoši</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700">
                <a:solidFill>
                  <a:schemeClr val="tx1">
                    <a:lumMod val="65000"/>
                    <a:lumOff val="35000"/>
                  </a:schemeClr>
                </a:solidFill>
              </a:rPr>
              <a:t>Go be go na le kgoši yeo e bitšwago Ahaba yeo e bego e le yo kgopo kudu pele ga Modimo. Moporofeta Eliya o ile a fetišetša lentšu la Modimo go Ahaba.</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600">
                <a:solidFill>
                  <a:schemeClr val="tx1">
                    <a:lumMod val="65000"/>
                    <a:lumOff val="35000"/>
                  </a:schemeClr>
                </a:solidFill>
              </a:rPr>
              <a:t>“Pula e ka se ne mo nageng!” Ge a re’alo, Ahaba o ile a leka go mmolaya. Modimo o ile a mo utela kgoši Ahaba.</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800">
                <a:solidFill>
                  <a:schemeClr val="tx1">
                    <a:lumMod val="65000"/>
                    <a:lumOff val="35000"/>
                  </a:schemeClr>
                </a:solidFill>
              </a:rPr>
              <a:t>Eliya o ile a tšhabela nageng yeo Modimo a bego a boditše yona.</a:t>
            </a:r>
          </a:p>
          <a:p>
            <a:r xmlns:a="http://schemas.openxmlformats.org/drawingml/2006/main">
              <a:rPr lang="nso" altLang="ko-KR" sz="2800">
                <a:solidFill>
                  <a:schemeClr val="tx1">
                    <a:lumMod val="65000"/>
                    <a:lumOff val="35000"/>
                  </a:schemeClr>
                </a:solidFill>
              </a:rPr>
              <a:t>Eupša, o be a sa kgone go hwetša dijo le ge e le dife tša go ja moo.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800">
                <a:solidFill>
                  <a:schemeClr val="tx1">
                    <a:lumMod val="65000"/>
                    <a:lumOff val="35000"/>
                  </a:schemeClr>
                </a:solidFill>
              </a:rPr>
              <a:t>Modimo o ile a laela magokobu gore a fepe Eliya moo. magokobu a mo tlišetša bogobe le nama mesong le mantšiboa, gomme a nwa moeding.</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nso" altLang="ko-KR" sz="2800">
                <a:solidFill>
                  <a:schemeClr val="tx1">
                    <a:lumMod val="65000"/>
                    <a:lumOff val="35000"/>
                  </a:schemeClr>
                </a:solidFill>
              </a:rPr>
              <a:t>Jonathane o be a rata Dafida kudu. Jonathane o ile a ba o tee moyeng le Dafida.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800">
                <a:solidFill>
                  <a:schemeClr val="tx1">
                    <a:lumMod val="65000"/>
                    <a:lumOff val="35000"/>
                  </a:schemeClr>
                </a:solidFill>
              </a:rPr>
              <a:t>Eliya o ile a kwa lentšu la Modimo a bea bophelo bja gagwe kotsing gomme a ba le phihlelo e makatšago ya tšhireletšo ya Modimo.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000">
                <a:solidFill>
                  <a:srgbClr val="FF0000"/>
                </a:solidFill>
              </a:rPr>
              <a:t>Thuto ya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2800">
                <a:solidFill>
                  <a:schemeClr val="tx1">
                    <a:lumMod val="65000"/>
                    <a:lumOff val="35000"/>
                  </a:schemeClr>
                </a:solidFill>
              </a:rPr>
              <a:t>Kgoši e kgopo, Ahaba o be a sa rate go kwa lentšu la Modimo. Ka fao, o ile a leka go bolaya moporofeta wa Modimo, Eliya yo a boletšego lentšu la Modimo.</a:t>
            </a:r>
            <a:r xmlns:a="http://schemas.openxmlformats.org/drawingml/2006/main">
              <a:rPr lang="nso"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nso" altLang="ko-KR" sz="2800">
                <a:solidFill>
                  <a:schemeClr val="tx1">
                    <a:lumMod val="65000"/>
                    <a:lumOff val="35000"/>
                  </a:schemeClr>
                </a:solidFill>
              </a:rPr>
              <a:t>Eupša, Modimo o ile a šireletša le go hlokomela Eliya ka tsela e makatšago!</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nso" altLang="ko-KR" sz="2800">
                <a:solidFill>
                  <a:schemeClr val="tx1">
                    <a:lumMod val="65000"/>
                    <a:lumOff val="35000"/>
                  </a:schemeClr>
                </a:solidFill>
              </a:rPr>
              <a:t>Re swanetše go kwa le go tsebatša lentšu la Modimo maemong afe goba afe go swana le Eliya.</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nso" altLang="ko-KR" sz="2800">
                <a:solidFill>
                  <a:schemeClr val="tx1">
                    <a:lumMod val="65000"/>
                    <a:lumOff val="35000"/>
                  </a:schemeClr>
                </a:solidFill>
              </a:rPr>
              <a:t>Ruri Modimo o tla re šireletša</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3200"/>
              <a:t>Modimo ke mang ?</a:t>
            </a:r>
            <a:r xmlns:a="http://schemas.openxmlformats.org/drawingml/2006/main">
              <a:rPr lang="ns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rgbClr val="C00000"/>
                </a:solidFill>
              </a:rPr>
              <a:t>Modimo ke..</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chemeClr val="tx1">
                    <a:lumMod val="65000"/>
                    <a:lumOff val="35000"/>
                  </a:schemeClr>
                </a:solidFill>
              </a:rPr>
              <a:t>Modimo ke yo a hlokomelago bao ba kwago le go boloka mantšu a gagwe ka tsela ye e makatšago.</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000">
                <a:solidFill>
                  <a:srgbClr val="FF0000"/>
                </a:solidFill>
              </a:rPr>
              <a:t>Quiz ya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chemeClr val="tx1">
                    <a:lumMod val="65000"/>
                    <a:lumOff val="35000"/>
                  </a:schemeClr>
                </a:solidFill>
              </a:rPr>
              <a:t>Ke mang yo a tlišeditšego Eliya selo sa go ja?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en-US" sz="2800">
                <a:solidFill>
                  <a:schemeClr val="tx1">
                    <a:lumMod val="65000"/>
                    <a:lumOff val="35000"/>
                  </a:schemeClr>
                </a:solidFill>
              </a:rPr>
              <a:t>1 </a:t>
            </a:r>
            <a:r xmlns:a="http://schemas.openxmlformats.org/drawingml/2006/main">
              <a:rPr lang="nso" altLang="ko-KR" sz="2800">
                <a:solidFill>
                  <a:schemeClr val="tx1">
                    <a:lumMod val="65000"/>
                    <a:lumOff val="35000"/>
                  </a:schemeClr>
                </a:solidFill>
              </a:rPr>
              <a:t>pere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en-US" sz="2800">
                <a:solidFill>
                  <a:schemeClr val="tx1">
                    <a:lumMod val="65000"/>
                    <a:lumOff val="35000"/>
                  </a:schemeClr>
                </a:solidFill>
              </a:rPr>
              <a:t>2 </a:t>
            </a:r>
            <a:r xmlns:a="http://schemas.openxmlformats.org/drawingml/2006/main">
              <a:rPr lang="nso" altLang="ko-KR" sz="2800">
                <a:solidFill>
                  <a:schemeClr val="tx1">
                    <a:lumMod val="65000"/>
                    <a:lumOff val="35000"/>
                  </a:schemeClr>
                </a:solidFill>
              </a:rPr>
              <a:t>lenong</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en-US" sz="2800">
                <a:solidFill>
                  <a:schemeClr val="tx1">
                    <a:lumMod val="65000"/>
                    <a:lumOff val="35000"/>
                  </a:schemeClr>
                </a:solidFill>
              </a:rPr>
              <a:t>3 </a:t>
            </a:r>
            <a:r xmlns:a="http://schemas.openxmlformats.org/drawingml/2006/main">
              <a:rPr lang="nso" altLang="ko-KR" sz="2800">
                <a:solidFill>
                  <a:schemeClr val="tx1">
                    <a:lumMod val="65000"/>
                    <a:lumOff val="35000"/>
                  </a:schemeClr>
                </a:solidFill>
              </a:rPr>
              <a:t>drakone ya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en-US" sz="2800">
                <a:solidFill>
                  <a:schemeClr val="tx1">
                    <a:lumMod val="65000"/>
                    <a:lumOff val="35000"/>
                  </a:schemeClr>
                </a:solidFill>
              </a:rPr>
              <a:t>4 </a:t>
            </a:r>
            <a:r xmlns:a="http://schemas.openxmlformats.org/drawingml/2006/main">
              <a:rPr lang="nso" altLang="ko-KR" sz="2800">
                <a:solidFill>
                  <a:schemeClr val="tx1">
                    <a:lumMod val="65000"/>
                    <a:lumOff val="35000"/>
                  </a:schemeClr>
                </a:solidFill>
              </a:rPr>
              <a:t>legotlo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en-US" sz="2800">
                <a:solidFill>
                  <a:srgbClr val="FF0000"/>
                </a:solidFill>
              </a:rPr>
              <a:t>4 </a:t>
            </a:r>
            <a:r xmlns:a="http://schemas.openxmlformats.org/drawingml/2006/main">
              <a:rPr lang="nso" altLang="ko-KR" sz="2800">
                <a:solidFill>
                  <a:srgbClr val="FF0000"/>
                </a:solidFill>
              </a:rPr>
              <a:t>legotlo</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000">
                <a:solidFill>
                  <a:srgbClr val="FF0000"/>
                </a:solidFill>
              </a:rPr>
              <a:t>Lentšu la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t>O tla nwa moeding, gomme ke laetše magokobu gore a go fepe moo.</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so" altLang="ko-KR" sz="2800">
                <a:solidFill>
                  <a:schemeClr val="tx1">
                    <a:lumMod val="65000"/>
                    <a:lumOff val="35000"/>
                  </a:schemeClr>
                </a:solidFill>
              </a:rPr>
              <a:t>1 dikgoši</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b="1">
                <a:solidFill>
                  <a:schemeClr val="tx1">
                    <a:lumMod val="50000"/>
                    <a:lumOff val="50000"/>
                  </a:schemeClr>
                </a:solidFill>
              </a:rPr>
              <a:t>No. 35 Lentšu la Modimo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400"/>
              <a:t>The Flour le oli</a:t>
            </a:r>
          </a:p>
          <a:p>
            <a:pPr xmlns:a="http://schemas.openxmlformats.org/drawingml/2006/main" algn="ctr"/>
            <a:r xmlns:a="http://schemas.openxmlformats.org/drawingml/2006/main">
              <a:rPr lang="nso" altLang="ko-KR" sz="4400"/>
              <a:t>ga se ya ka ya dirišwa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000">
                <a:solidFill>
                  <a:srgbClr val="FF0000"/>
                </a:solidFill>
              </a:rPr>
              <a:t>Lentšu la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chemeClr val="tx1">
                    <a:lumMod val="65000"/>
                    <a:lumOff val="35000"/>
                  </a:schemeClr>
                </a:solidFill>
              </a:rPr>
              <a:t>Sepela Sarefate ya Sidone gateetee gomme o dule moo. Ke laetše mohlologadi lefelong leo gore a go fe dijo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so" altLang="ko-KR" sz="2800">
                <a:solidFill>
                  <a:schemeClr val="tx1">
                    <a:lumMod val="65000"/>
                    <a:lumOff val="35000"/>
                  </a:schemeClr>
                </a:solidFill>
              </a:rPr>
              <a:t>1 dikgoši</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800">
                <a:solidFill>
                  <a:schemeClr val="tx1">
                    <a:lumMod val="65000"/>
                    <a:lumOff val="35000"/>
                  </a:schemeClr>
                </a:solidFill>
              </a:rPr>
              <a:t>Pula ya se na Israele bjalo ka ge Morena Modimo a boletše. Ka gona go be go se na dijo tšeo batho ba ka di jago.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800">
                <a:solidFill>
                  <a:schemeClr val="tx1">
                    <a:lumMod val="65000"/>
                    <a:lumOff val="35000"/>
                  </a:schemeClr>
                </a:solidFill>
              </a:rPr>
              <a:t>Morena Modimo o ile a roma Eliya go mohlologadi yo a bego a dula Tsarefate.</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800">
                <a:solidFill>
                  <a:schemeClr val="tx1">
                    <a:lumMod val="65000"/>
                    <a:lumOff val="35000"/>
                  </a:schemeClr>
                </a:solidFill>
              </a:rPr>
              <a:t>Eliya o ile a mo kgopela gore a itirele senkgwa ka bupi bjo bo tletšego seatla le makhura a mannyane ao a bego a mo tlogetšwe.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nso" altLang="ko-KR" sz="2800">
                <a:solidFill>
                  <a:schemeClr val="tx1">
                    <a:lumMod val="65000"/>
                    <a:lumOff val="35000"/>
                  </a:schemeClr>
                </a:solidFill>
              </a:rPr>
              <a:t>Jonathane a fa Dafida tšhoša le mesebe ya gagwe. Go be go bolela gore o be a tloga a dumela go Dafida.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600">
                <a:solidFill>
                  <a:schemeClr val="tx1">
                    <a:lumMod val="65000"/>
                    <a:lumOff val="35000"/>
                  </a:schemeClr>
                </a:solidFill>
              </a:rPr>
              <a:t>Gaešita le ge a be a se na bupi le makhura a lekanego ao ba bego ba phela ka ona, go ya ka polelo ya Eliya, o ile a dira senkgwa gomme a se nea Eliya pele gomme a itirela yona.</a:t>
            </a:r>
            <a:r xmlns:a="http://schemas.openxmlformats.org/drawingml/2006/main">
              <a:rPr lang="nso" altLang="en-US" sz="2600">
                <a:solidFill>
                  <a:schemeClr val="tx1">
                    <a:lumMod val="65000"/>
                    <a:lumOff val="35000"/>
                  </a:schemeClr>
                </a:solidFill>
              </a:rPr>
              <a:t> </a:t>
            </a:r>
            <a:r xmlns:a="http://schemas.openxmlformats.org/drawingml/2006/main">
              <a:rPr lang="nso" altLang="ko-KR" sz="2600">
                <a:solidFill>
                  <a:schemeClr val="tx1">
                    <a:lumMod val="65000"/>
                    <a:lumOff val="35000"/>
                  </a:schemeClr>
                </a:solidFill>
              </a:rPr>
              <a:t>Ke moka, ka mo go makatšago, nkgo ya bupi le nkgo ya makhura di be di le</a:t>
            </a:r>
            <a:r xmlns:a="http://schemas.openxmlformats.org/drawingml/2006/main">
              <a:rPr lang="nso" altLang="en-US" sz="2600">
                <a:solidFill>
                  <a:schemeClr val="tx1">
                    <a:lumMod val="65000"/>
                    <a:lumOff val="35000"/>
                  </a:schemeClr>
                </a:solidFill>
              </a:rPr>
              <a:t> </a:t>
            </a:r>
            <a:r xmlns:a="http://schemas.openxmlformats.org/drawingml/2006/main">
              <a:rPr lang="nso" altLang="ko-KR" sz="2600">
                <a:solidFill>
                  <a:schemeClr val="tx1">
                    <a:lumMod val="65000"/>
                    <a:lumOff val="35000"/>
                  </a:schemeClr>
                </a:solidFill>
              </a:rPr>
              <a:t>ga se ya dirišwa.</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600">
                <a:solidFill>
                  <a:schemeClr val="tx1">
                    <a:lumMod val="65000"/>
                    <a:lumOff val="35000"/>
                  </a:schemeClr>
                </a:solidFill>
              </a:rPr>
              <a:t>Ka letšatši le lengwe morwa wa gagwe o ile a hwa. Eupša Morena Modimo a dumelele bophelo bja mošemane bo boele go yena a phele. O ile a reta Modimo.</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000">
                <a:solidFill>
                  <a:srgbClr val="FF0000"/>
                </a:solidFill>
              </a:rPr>
              <a:t>Thuto ya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3200">
                <a:solidFill>
                  <a:schemeClr val="tx1">
                    <a:lumMod val="65000"/>
                    <a:lumOff val="35000"/>
                  </a:schemeClr>
                </a:solidFill>
              </a:rPr>
              <a:t>Mohlologadi o ile a neela bupi le makhura a mannyane</a:t>
            </a:r>
          </a:p>
          <a:p>
            <a:pPr xmlns:a="http://schemas.openxmlformats.org/drawingml/2006/main" algn="ctr"/>
            <a:r xmlns:a="http://schemas.openxmlformats.org/drawingml/2006/main">
              <a:rPr lang="nso" altLang="ko-KR" sz="3200">
                <a:solidFill>
                  <a:schemeClr val="tx1">
                    <a:lumMod val="65000"/>
                    <a:lumOff val="35000"/>
                  </a:schemeClr>
                </a:solidFill>
              </a:rPr>
              <a:t>go Modimo.</a:t>
            </a:r>
            <a:r xmlns:a="http://schemas.openxmlformats.org/drawingml/2006/main">
              <a:rPr lang="nso"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nso" altLang="ko-KR" sz="3200">
                <a:solidFill>
                  <a:schemeClr val="tx1">
                    <a:lumMod val="65000"/>
                    <a:lumOff val="35000"/>
                  </a:schemeClr>
                </a:solidFill>
              </a:rPr>
              <a:t>Ke moka, o ile a hwetša tšhegofatšo e ntši</a:t>
            </a:r>
          </a:p>
          <a:p>
            <a:pPr xmlns:a="http://schemas.openxmlformats.org/drawingml/2006/main" algn="ctr"/>
            <a:r xmlns:a="http://schemas.openxmlformats.org/drawingml/2006/main">
              <a:rPr lang="nso" altLang="ko-KR" sz="3200">
                <a:solidFill>
                  <a:schemeClr val="tx1">
                    <a:lumMod val="65000"/>
                    <a:lumOff val="35000"/>
                  </a:schemeClr>
                </a:solidFill>
              </a:rPr>
              <a:t>ka kua ga boikgopolelo.</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nso" altLang="ko-KR" sz="3200">
                <a:solidFill>
                  <a:schemeClr val="tx1">
                    <a:lumMod val="65000"/>
                    <a:lumOff val="35000"/>
                  </a:schemeClr>
                </a:solidFill>
              </a:rPr>
              <a:t>Ka nako ye nngwe, go tla ba le motsotso wo re swanetšego go fa selo se sengwe sa bohlokwa go Modimo.</a:t>
            </a:r>
          </a:p>
          <a:p>
            <a:pPr xmlns:a="http://schemas.openxmlformats.org/drawingml/2006/main" algn="ctr"/>
            <a:r xmlns:a="http://schemas.openxmlformats.org/drawingml/2006/main">
              <a:rPr lang="nso" altLang="ko-KR" sz="3200">
                <a:solidFill>
                  <a:schemeClr val="tx1">
                    <a:lumMod val="65000"/>
                    <a:lumOff val="35000"/>
                  </a:schemeClr>
                </a:solidFill>
              </a:rPr>
              <a:t>Ke moka, Modimo o re šegofatša kudu ka sehlabelo le sehlabelo se.</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3200"/>
              <a:t>Modimo ke mang?</a:t>
            </a:r>
            <a:r xmlns:a="http://schemas.openxmlformats.org/drawingml/2006/main">
              <a:rPr lang="ns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rgbClr val="C00000"/>
                </a:solidFill>
              </a:rPr>
              <a:t>Modimo ke..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chemeClr val="tx1">
                    <a:lumMod val="65000"/>
                    <a:lumOff val="35000"/>
                  </a:schemeClr>
                </a:solidFill>
              </a:rPr>
              <a:t>Modimo ke yo a re fago se sengwe le se sengwe seo re se hlokago go phela ka dijo, diaparo, le ntlo, bj.bj.</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000">
                <a:solidFill>
                  <a:srgbClr val="FF0000"/>
                </a:solidFill>
              </a:rPr>
              <a:t>Quiz ya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200">
                <a:solidFill>
                  <a:schemeClr val="tx1">
                    <a:lumMod val="65000"/>
                    <a:lumOff val="35000"/>
                  </a:schemeClr>
                </a:solidFill>
              </a:rPr>
              <a:t>Modimo o rile go Eliya gore a ye go mang??</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en-US" sz="2800">
                <a:solidFill>
                  <a:schemeClr val="tx1">
                    <a:lumMod val="65000"/>
                    <a:lumOff val="35000"/>
                  </a:schemeClr>
                </a:solidFill>
              </a:rPr>
              <a:t>1 </a:t>
            </a:r>
            <a:r xmlns:a="http://schemas.openxmlformats.org/drawingml/2006/main">
              <a:rPr lang="nso" altLang="ko-KR" sz="2800">
                <a:solidFill>
                  <a:schemeClr val="tx1">
                    <a:lumMod val="65000"/>
                    <a:lumOff val="35000"/>
                  </a:schemeClr>
                </a:solidFill>
              </a:rPr>
              <a:t>kgoši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en-US" sz="2800">
                <a:solidFill>
                  <a:schemeClr val="tx1">
                    <a:lumMod val="65000"/>
                    <a:lumOff val="35000"/>
                  </a:schemeClr>
                </a:solidFill>
              </a:rPr>
              <a:t>2 </a:t>
            </a:r>
            <a:r xmlns:a="http://schemas.openxmlformats.org/drawingml/2006/main">
              <a:rPr lang="nso" altLang="ko-KR" sz="2800">
                <a:solidFill>
                  <a:schemeClr val="tx1">
                    <a:lumMod val="65000"/>
                    <a:lumOff val="35000"/>
                  </a:schemeClr>
                </a:solidFill>
              </a:rPr>
              <a:t>moprista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en-US" sz="2800">
                <a:solidFill>
                  <a:schemeClr val="tx1">
                    <a:lumMod val="65000"/>
                    <a:lumOff val="35000"/>
                  </a:schemeClr>
                </a:solidFill>
              </a:rPr>
              <a:t>3 </a:t>
            </a:r>
            <a:r xmlns:a="http://schemas.openxmlformats.org/drawingml/2006/main">
              <a:rPr lang="nso" altLang="ko-KR" sz="2800">
                <a:solidFill>
                  <a:schemeClr val="tx1">
                    <a:lumMod val="65000"/>
                    <a:lumOff val="35000"/>
                  </a:schemeClr>
                </a:solidFill>
              </a:rPr>
              <a:t>mohlologadi</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en-US" sz="2800">
                <a:solidFill>
                  <a:schemeClr val="tx1">
                    <a:lumMod val="65000"/>
                    <a:lumOff val="35000"/>
                  </a:schemeClr>
                </a:solidFill>
              </a:rPr>
              <a:t>4 </a:t>
            </a:r>
            <a:r xmlns:a="http://schemas.openxmlformats.org/drawingml/2006/main">
              <a:rPr lang="nso" altLang="ko-KR" sz="2800">
                <a:solidFill>
                  <a:schemeClr val="tx1">
                    <a:lumMod val="65000"/>
                    <a:lumOff val="35000"/>
                  </a:schemeClr>
                </a:solidFill>
              </a:rPr>
              <a:t>kakaretšo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en-US" sz="2800">
                <a:solidFill>
                  <a:srgbClr val="FF0000"/>
                </a:solidFill>
              </a:rPr>
              <a:t>3 </a:t>
            </a:r>
            <a:r xmlns:a="http://schemas.openxmlformats.org/drawingml/2006/main">
              <a:rPr lang="nso" altLang="ko-KR" sz="2800">
                <a:solidFill>
                  <a:srgbClr val="FF0000"/>
                </a:solidFill>
              </a:rPr>
              <a:t>mohlologadi</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000">
                <a:solidFill>
                  <a:srgbClr val="FF0000"/>
                </a:solidFill>
              </a:rPr>
              <a:t>Lentšu la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chemeClr val="tx1">
                    <a:lumMod val="65000"/>
                    <a:lumOff val="35000"/>
                  </a:schemeClr>
                </a:solidFill>
              </a:rPr>
              <a:t>Sepela Sarefate ya Sidone gateetee gomme o dule moo. Ke laetše mohlologadi lefelong leo gore a go fe dijo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so" altLang="ko-KR" sz="2800">
                <a:solidFill>
                  <a:schemeClr val="tx1">
                    <a:lumMod val="65000"/>
                    <a:lumOff val="35000"/>
                  </a:schemeClr>
                </a:solidFill>
              </a:rPr>
              <a:t>1 dikgoši</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nso" altLang="ko-KR" b="1">
                <a:solidFill>
                  <a:schemeClr val="tx1">
                    <a:lumMod val="50000"/>
                    <a:lumOff val="50000"/>
                  </a:schemeClr>
                </a:solidFill>
              </a:rPr>
              <a:t>No. 36 Lentšu la Modimo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nso" altLang="ko-KR" sz="4400"/>
              <a:t>Mollo Wa wela fase go tšwa Legodimong</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nso" altLang="ko-KR" sz="4000">
                <a:solidFill>
                  <a:srgbClr val="FF0000"/>
                </a:solidFill>
              </a:rPr>
              <a:t>Lentšu la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nso" altLang="ko-KR" sz="3600">
                <a:solidFill>
                  <a:schemeClr val="tx1">
                    <a:lumMod val="65000"/>
                    <a:lumOff val="35000"/>
                  </a:schemeClr>
                </a:solidFill>
              </a:rPr>
              <a:t>Ke moka mollo wa Jehofa wa wa, wa fiša sehlabelo, dikgong, maswika le mmu, wa latswa meetse ka mokerong.</a:t>
            </a:r>
            <a:r xmlns:a="http://schemas.openxmlformats.org/drawingml/2006/main">
              <a:rPr lang="nso"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nso" altLang="ko-KR" sz="2800">
                <a:solidFill>
                  <a:schemeClr val="tx1">
                    <a:lumMod val="65000"/>
                    <a:lumOff val="35000"/>
                  </a:schemeClr>
                </a:solidFill>
              </a:rPr>
              <a:t>1 dikgoši</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nso" altLang="ko-KR" sz="2800">
                <a:solidFill>
                  <a:schemeClr val="tx1">
                    <a:lumMod val="65000"/>
                    <a:lumOff val="35000"/>
                  </a:schemeClr>
                </a:solidFill>
              </a:rPr>
              <a:t>Modimo o ile a roma Eliya go kgoši e kgopo Ahaba wa Isiraele. “O tla tseba gore Modimo wa kgonthe ke mang!”</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nso" altLang="ko-KR" sz="2800">
                <a:solidFill>
                  <a:schemeClr val="tx1">
                    <a:lumMod val="65000"/>
                    <a:lumOff val="35000"/>
                  </a:schemeClr>
                </a:solidFill>
              </a:rPr>
              <a:t>Eliya o lwetše baporofeta ba maaka ba 850 ba barapedi ba medimo ya diswantšho. “Modimo yo a arabago ka mollo ke Modimo wa kgonthe!”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nso" altLang="ko-KR" sz="2800">
                <a:solidFill>
                  <a:schemeClr val="tx1">
                    <a:lumMod val="65000"/>
                    <a:lumOff val="35000"/>
                  </a:schemeClr>
                </a:solidFill>
              </a:rPr>
              <a:t>Jonathane o ile a nea Dafida diaparo tša gagwe tše bohlokwa. E bontšhitše segwera se se tseneletšego sa Jonathane le Dafida.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nso" altLang="ko-KR" sz="2800">
                <a:solidFill>
                  <a:schemeClr val="tx1">
                    <a:lumMod val="65000"/>
                    <a:lumOff val="35000"/>
                  </a:schemeClr>
                </a:solidFill>
              </a:rPr>
              <a:t>Baporofeta ba 850 ba ile ba bitša leina la modimo wa bona gomme ba bina go dikologa aletare eupša ga go karabelo ya mollo.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nso" altLang="ko-KR" sz="2800">
                <a:solidFill>
                  <a:schemeClr val="tx1">
                    <a:lumMod val="65000"/>
                    <a:lumOff val="35000"/>
                  </a:schemeClr>
                </a:solidFill>
              </a:rPr>
              <a:t>E be e le sebaka sa Eliya. Eliya o ile a rapela a lebile legodimong. Ke moka, mollo wa Modimo wa wa gomme wa fiša sehlabelo se se lego aletareng.</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nso" altLang="ko-KR" sz="2600">
                <a:solidFill>
                  <a:schemeClr val="tx1">
                    <a:lumMod val="65000"/>
                    <a:lumOff val="35000"/>
                  </a:schemeClr>
                </a:solidFill>
              </a:rPr>
              <a:t>“Jehofa ke Modimo wa kgonthe!” Batho ba Isiraele ba ile ba sokologa dibe tša bona gomme ba tumiša Modimo.</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nso" altLang="ko-KR" sz="4000">
                <a:solidFill>
                  <a:srgbClr val="FF0000"/>
                </a:solidFill>
              </a:rPr>
              <a:t>Thuto ya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nso" altLang="ko-KR" sz="3200">
                <a:solidFill>
                  <a:schemeClr val="tx1">
                    <a:lumMod val="65000"/>
                    <a:lumOff val="35000"/>
                  </a:schemeClr>
                </a:solidFill>
              </a:rPr>
              <a:t>Medimo ya maaka e be e sa kgone go dira selo.</a:t>
            </a:r>
          </a:p>
          <a:p>
            <a:pPr xmlns:a="http://schemas.openxmlformats.org/drawingml/2006/main" algn="ctr"/>
            <a:r xmlns:a="http://schemas.openxmlformats.org/drawingml/2006/main">
              <a:rPr lang="nso" altLang="ko-KR" sz="3200">
                <a:solidFill>
                  <a:schemeClr val="tx1">
                    <a:lumMod val="65000"/>
                    <a:lumOff val="35000"/>
                  </a:schemeClr>
                </a:solidFill>
              </a:rPr>
              <a:t>Ya</a:t>
            </a:r>
            <a:r xmlns:a="http://schemas.openxmlformats.org/drawingml/2006/main">
              <a:rPr lang="nso" altLang="en-US" sz="3200">
                <a:solidFill>
                  <a:schemeClr val="tx1">
                    <a:lumMod val="65000"/>
                    <a:lumOff val="35000"/>
                  </a:schemeClr>
                </a:solidFill>
              </a:rPr>
              <a:t> </a:t>
            </a:r>
            <a:r xmlns:a="http://schemas.openxmlformats.org/drawingml/2006/main">
              <a:rPr lang="nso" altLang="ko-KR" sz="3200">
                <a:solidFill>
                  <a:schemeClr val="tx1">
                    <a:lumMod val="65000"/>
                    <a:lumOff val="35000"/>
                  </a:schemeClr>
                </a:solidFill>
              </a:rPr>
              <a:t>bona</a:t>
            </a:r>
            <a:r xmlns:a="http://schemas.openxmlformats.org/drawingml/2006/main">
              <a:rPr lang="nso" altLang="en-US" sz="3200">
                <a:solidFill>
                  <a:schemeClr val="tx1">
                    <a:lumMod val="65000"/>
                    <a:lumOff val="35000"/>
                  </a:schemeClr>
                </a:solidFill>
              </a:rPr>
              <a:t> </a:t>
            </a:r>
            <a:r xmlns:a="http://schemas.openxmlformats.org/drawingml/2006/main">
              <a:rPr lang="nso" altLang="ko-KR" sz="3200">
                <a:solidFill>
                  <a:schemeClr val="tx1">
                    <a:lumMod val="65000"/>
                    <a:lumOff val="35000"/>
                  </a:schemeClr>
                </a:solidFill>
              </a:rPr>
              <a:t>bile</a:t>
            </a:r>
            <a:r xmlns:a="http://schemas.openxmlformats.org/drawingml/2006/main">
              <a:rPr lang="nso" altLang="en-US" sz="3200">
                <a:solidFill>
                  <a:schemeClr val="tx1">
                    <a:lumMod val="65000"/>
                    <a:lumOff val="35000"/>
                  </a:schemeClr>
                </a:solidFill>
              </a:rPr>
              <a:t> </a:t>
            </a:r>
            <a:r xmlns:a="http://schemas.openxmlformats.org/drawingml/2006/main">
              <a:rPr lang="nso" altLang="ko-KR" sz="3200">
                <a:solidFill>
                  <a:schemeClr val="tx1">
                    <a:lumMod val="65000"/>
                    <a:lumOff val="35000"/>
                  </a:schemeClr>
                </a:solidFill>
              </a:rPr>
              <a:t>Aowa</a:t>
            </a:r>
            <a:r xmlns:a="http://schemas.openxmlformats.org/drawingml/2006/main">
              <a:rPr lang="nso" altLang="en-US" sz="3200">
                <a:solidFill>
                  <a:schemeClr val="tx1">
                    <a:lumMod val="65000"/>
                    <a:lumOff val="35000"/>
                  </a:schemeClr>
                </a:solidFill>
              </a:rPr>
              <a:t> </a:t>
            </a:r>
            <a:r xmlns:a="http://schemas.openxmlformats.org/drawingml/2006/main">
              <a:rPr lang="nso" altLang="ko-KR" sz="3200">
                <a:solidFill>
                  <a:schemeClr val="tx1">
                    <a:lumMod val="65000"/>
                    <a:lumOff val="35000"/>
                  </a:schemeClr>
                </a:solidFill>
              </a:rPr>
              <a:t>maatla.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nso" altLang="ko-KR" sz="3200">
                <a:solidFill>
                  <a:schemeClr val="tx1">
                    <a:lumMod val="65000"/>
                    <a:lumOff val="35000"/>
                  </a:schemeClr>
                </a:solidFill>
              </a:rPr>
              <a:t>Modimo ke Ramaatlaohle.</a:t>
            </a:r>
          </a:p>
          <a:p>
            <a:pPr xmlns:a="http://schemas.openxmlformats.org/drawingml/2006/main" algn="ctr"/>
            <a:r xmlns:a="http://schemas.openxmlformats.org/drawingml/2006/main">
              <a:rPr lang="nso" altLang="ko-KR" sz="3200">
                <a:solidFill>
                  <a:schemeClr val="tx1">
                    <a:lumMod val="65000"/>
                    <a:lumOff val="35000"/>
                  </a:schemeClr>
                </a:solidFill>
              </a:rPr>
              <a:t>Re ka itemogela mehlolo ya gagwe ye e makatšago ge re ithekgile ka yena le go dumela go yena.</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nso" altLang="ko-KR" sz="3200"/>
              <a:t>Modimo ke mang?</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nso" altLang="ko-KR" sz="3600">
                <a:solidFill>
                  <a:srgbClr val="C00000"/>
                </a:solidFill>
              </a:rPr>
              <a:t>Modimo ke..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nso" altLang="ko-KR" sz="3600">
                <a:solidFill>
                  <a:schemeClr val="tx1">
                    <a:lumMod val="65000"/>
                    <a:lumOff val="35000"/>
                  </a:schemeClr>
                </a:solidFill>
              </a:rPr>
              <a:t>Ke Modimo wa kgonthe le yo a phelago le yo a šomago yo a fapanego le medingwana ya maaka.</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nso" altLang="ko-KR" sz="4000">
                <a:solidFill>
                  <a:srgbClr val="FF0000"/>
                </a:solidFill>
              </a:rPr>
              <a:t>Quiz ya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nso" altLang="ko-KR" sz="3200">
                <a:solidFill>
                  <a:schemeClr val="tx1">
                    <a:lumMod val="65000"/>
                    <a:lumOff val="35000"/>
                  </a:schemeClr>
                </a:solidFill>
              </a:rPr>
              <a:t>Ke eng seo se ilego sa wela fase go tšwa legodimong ge Eliya a be a rapela?</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nso" altLang="en-US" sz="2800">
                <a:solidFill>
                  <a:schemeClr val="tx1">
                    <a:lumMod val="65000"/>
                    <a:lumOff val="35000"/>
                  </a:schemeClr>
                </a:solidFill>
              </a:rPr>
              <a:t>1 </a:t>
            </a:r>
            <a:r xmlns:a="http://schemas.openxmlformats.org/drawingml/2006/main">
              <a:rPr lang="nso" altLang="ko-KR" sz="2800">
                <a:solidFill>
                  <a:schemeClr val="tx1">
                    <a:lumMod val="65000"/>
                    <a:lumOff val="35000"/>
                  </a:schemeClr>
                </a:solidFill>
              </a:rPr>
              <a:t>lehlwa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nso" altLang="en-US" sz="2800">
                <a:solidFill>
                  <a:schemeClr val="tx1">
                    <a:lumMod val="65000"/>
                    <a:lumOff val="35000"/>
                  </a:schemeClr>
                </a:solidFill>
              </a:rPr>
              <a:t>2 </a:t>
            </a:r>
            <a:r xmlns:a="http://schemas.openxmlformats.org/drawingml/2006/main">
              <a:rPr lang="nso" altLang="ko-KR" sz="2800">
                <a:solidFill>
                  <a:schemeClr val="tx1">
                    <a:lumMod val="65000"/>
                    <a:lumOff val="35000"/>
                  </a:schemeClr>
                </a:solidFill>
              </a:rPr>
              <a:t>pula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nso" altLang="en-US" sz="2800">
                <a:solidFill>
                  <a:schemeClr val="tx1">
                    <a:lumMod val="65000"/>
                    <a:lumOff val="35000"/>
                  </a:schemeClr>
                </a:solidFill>
              </a:rPr>
              <a:t>3 </a:t>
            </a:r>
            <a:r xmlns:a="http://schemas.openxmlformats.org/drawingml/2006/main">
              <a:rPr lang="nso" altLang="ko-KR" sz="2800">
                <a:solidFill>
                  <a:schemeClr val="tx1">
                    <a:lumMod val="65000"/>
                    <a:lumOff val="35000"/>
                  </a:schemeClr>
                </a:solidFill>
              </a:rPr>
              <a:t>lejoe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nso" altLang="en-US" sz="2800">
                <a:solidFill>
                  <a:schemeClr val="tx1">
                    <a:lumMod val="65000"/>
                    <a:lumOff val="35000"/>
                  </a:schemeClr>
                </a:solidFill>
              </a:rPr>
              <a:t>4 </a:t>
            </a:r>
            <a:r xmlns:a="http://schemas.openxmlformats.org/drawingml/2006/main">
              <a:rPr lang="nso" altLang="ko-KR" sz="2800">
                <a:solidFill>
                  <a:schemeClr val="tx1">
                    <a:lumMod val="65000"/>
                    <a:lumOff val="35000"/>
                  </a:schemeClr>
                </a:solidFill>
              </a:rPr>
              <a:t>mollo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nso" altLang="en-US" sz="2800">
                <a:solidFill>
                  <a:srgbClr val="FF0000"/>
                </a:solidFill>
              </a:rPr>
              <a:t>4 </a:t>
            </a:r>
            <a:r xmlns:a="http://schemas.openxmlformats.org/drawingml/2006/main">
              <a:rPr lang="nso" altLang="ko-KR" sz="2800">
                <a:solidFill>
                  <a:srgbClr val="FF0000"/>
                </a:solidFill>
              </a:rPr>
              <a:t>mollo</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nso" altLang="ko-KR" sz="4000">
                <a:solidFill>
                  <a:srgbClr val="FF0000"/>
                </a:solidFill>
              </a:rPr>
              <a:t>Lentšu la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nso" altLang="ko-KR" sz="3600">
                <a:solidFill>
                  <a:schemeClr val="tx1">
                    <a:lumMod val="65000"/>
                    <a:lumOff val="35000"/>
                  </a:schemeClr>
                </a:solidFill>
              </a:rPr>
              <a:t>Ke moka mollo wa Jehofa wa wa, wa fiša sehlabelo, dikgong, maswika le mmu, wa latswa meetse ka mokerong.</a:t>
            </a:r>
            <a:r xmlns:a="http://schemas.openxmlformats.org/drawingml/2006/main">
              <a:rPr lang="nso"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nso" altLang="ko-KR" sz="2800">
                <a:solidFill>
                  <a:schemeClr val="tx1">
                    <a:lumMod val="65000"/>
                    <a:lumOff val="35000"/>
                  </a:schemeClr>
                </a:solidFill>
              </a:rPr>
              <a:t>1 dikgoši</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b="1">
                <a:solidFill>
                  <a:schemeClr val="tx1">
                    <a:lumMod val="50000"/>
                    <a:lumOff val="50000"/>
                  </a:schemeClr>
                </a:solidFill>
              </a:rPr>
              <a:t>AOWA. 37 Lentšu la Modimo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400"/>
              <a:t>Naamane O Fodišitšwe Lephera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000">
                <a:solidFill>
                  <a:srgbClr val="FF0000"/>
                </a:solidFill>
              </a:rPr>
              <a:t>Lentšu la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chemeClr val="tx1">
                    <a:lumMod val="65000"/>
                    <a:lumOff val="35000"/>
                  </a:schemeClr>
                </a:solidFill>
              </a:rPr>
              <a:t>Ka gona a theoga a ina ka Nokeng ya Jorodane ka makga a šupago, bjalo ka ge monna wa Modimo a mmoditše, gomme nama ya gagwe ya tsošološwa gomme ya hlweka bjalo ka ya mošemane.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so" altLang="ko-KR" sz="2800">
                <a:solidFill>
                  <a:schemeClr val="tx1">
                    <a:lumMod val="65000"/>
                    <a:lumOff val="35000"/>
                  </a:schemeClr>
                </a:solidFill>
              </a:rPr>
              <a:t>2 Dikgoši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400">
                <a:solidFill>
                  <a:schemeClr val="tx1">
                    <a:lumMod val="65000"/>
                    <a:lumOff val="35000"/>
                  </a:schemeClr>
                </a:solidFill>
              </a:rPr>
              <a:t>Naamane e be e le molaodi wa madira a kgoši ya Siria, eupša o be a na le lephera. O ile a ya go Elisa yo e bego e le moporofeta wa Isiraele gore a tsošološwe.</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nso" altLang="ko-KR" sz="2600">
                <a:solidFill>
                  <a:schemeClr val="tx1">
                    <a:lumMod val="65000"/>
                    <a:lumOff val="35000"/>
                  </a:schemeClr>
                </a:solidFill>
              </a:rPr>
              <a:t>Dafida o be a le maemong a kotsi go fihla lehung ka makga a mmalwa, ka gobane kgoši Saulo o ile a leka go mmolaya. Lega go le bjalo, o be a ka phonyokga dikotsi tšeo ka thušo ya Jonathane.</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800">
                <a:solidFill>
                  <a:schemeClr val="tx1">
                    <a:lumMod val="65000"/>
                    <a:lumOff val="35000"/>
                  </a:schemeClr>
                </a:solidFill>
              </a:rPr>
              <a:t>Elisa ga se a kopana le yena, eupša a no re, “Eya, o hlape gašupa ka Nokeng ya Jorodane.”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800">
                <a:solidFill>
                  <a:schemeClr val="tx1">
                    <a:lumMod val="65000"/>
                    <a:lumOff val="35000"/>
                  </a:schemeClr>
                </a:solidFill>
              </a:rPr>
              <a:t>Naamane o ile a galefela lentšu la Elisa. Eupša bahlanka ba gagwe ba re go yena: “Eya nokeng o ine setopo sa gago hle.”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800">
                <a:solidFill>
                  <a:schemeClr val="tx1">
                    <a:lumMod val="65000"/>
                    <a:lumOff val="35000"/>
                  </a:schemeClr>
                </a:solidFill>
              </a:rPr>
              <a:t>Naamane o ile a ina ka Nokeng ya Jorodane ka makga a šupago go etša ge Elisa le bahlanka ba gagwe ba boletše.</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500">
                <a:solidFill>
                  <a:schemeClr val="tx1">
                    <a:lumMod val="65000"/>
                    <a:lumOff val="35000"/>
                  </a:schemeClr>
                </a:solidFill>
              </a:rPr>
              <a:t>Ke moka, ka mo go makatšago, nama ya gagwe e ile ya tsošološwa gomme ya hlweka.</a:t>
            </a:r>
          </a:p>
          <a:p>
            <a:r xmlns:a="http://schemas.openxmlformats.org/drawingml/2006/main">
              <a:rPr lang="nso" altLang="ko-KR" sz="2500">
                <a:solidFill>
                  <a:schemeClr val="tx1">
                    <a:lumMod val="65000"/>
                    <a:lumOff val="35000"/>
                  </a:schemeClr>
                </a:solidFill>
              </a:rPr>
              <a:t>Naamane o ile a boela go Elisa gomme a tumiša Modimo.</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000">
                <a:solidFill>
                  <a:srgbClr val="FF0000"/>
                </a:solidFill>
              </a:rPr>
              <a:t>Thuto ya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3200">
                <a:solidFill>
                  <a:schemeClr val="tx1">
                    <a:lumMod val="65000"/>
                    <a:lumOff val="35000"/>
                  </a:schemeClr>
                </a:solidFill>
              </a:rPr>
              <a:t>Ge Naamane a ekwa Elisa yo e bego e le monna wa Modimo gomme a kwa lentšu la gagwe, o ile a šegofatšwa ka go hlwekišwa lephera la gagwe.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nso" altLang="ko-KR" sz="3200">
                <a:solidFill>
                  <a:schemeClr val="tx1">
                    <a:lumMod val="65000"/>
                    <a:lumOff val="35000"/>
                  </a:schemeClr>
                </a:solidFill>
              </a:rPr>
              <a:t>Ga se ra swanela go phela ka thato ya rena, .</a:t>
            </a:r>
          </a:p>
          <a:p>
            <a:pPr xmlns:a="http://schemas.openxmlformats.org/drawingml/2006/main" algn="ctr"/>
            <a:r xmlns:a="http://schemas.openxmlformats.org/drawingml/2006/main">
              <a:rPr lang="nso" altLang="ko-KR" sz="3200">
                <a:solidFill>
                  <a:schemeClr val="tx1">
                    <a:lumMod val="65000"/>
                    <a:lumOff val="35000"/>
                  </a:schemeClr>
                </a:solidFill>
              </a:rPr>
              <a:t>eupša ka thato ya Modimo.</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nso" altLang="ko-KR" sz="3200">
                <a:solidFill>
                  <a:schemeClr val="tx1">
                    <a:lumMod val="65000"/>
                    <a:lumOff val="35000"/>
                  </a:schemeClr>
                </a:solidFill>
              </a:rPr>
              <a:t>Ge re phela ka lentšu la Modimo le go e kwa, .</a:t>
            </a:r>
          </a:p>
          <a:p>
            <a:pPr xmlns:a="http://schemas.openxmlformats.org/drawingml/2006/main" algn="ctr"/>
            <a:r xmlns:a="http://schemas.openxmlformats.org/drawingml/2006/main">
              <a:rPr lang="nso" altLang="ko-KR" sz="3200">
                <a:solidFill>
                  <a:schemeClr val="tx1">
                    <a:lumMod val="65000"/>
                    <a:lumOff val="35000"/>
                  </a:schemeClr>
                </a:solidFill>
              </a:rPr>
              <a:t>Re ka šegofatšwa ka tšhegofatšo ye ntši yeo Modimo a ka re fago yona.</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3200">
                <a:solidFill>
                  <a:srgbClr val="FF0000"/>
                </a:solidFill>
              </a:rPr>
              <a:t>Modimo?</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rgbClr val="C00000"/>
                </a:solidFill>
              </a:rPr>
              <a:t>Modimo ke..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chemeClr val="tx1">
                    <a:lumMod val="65000"/>
                    <a:lumOff val="35000"/>
                  </a:schemeClr>
                </a:solidFill>
              </a:rPr>
              <a:t>Modimo ke yena a ka fodišago bolwetši bjo bongwe le bjo bongwe. Ke Modimo Ramaatlaohle yo a ka re fodišago.</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000">
                <a:solidFill>
                  <a:srgbClr val="FF0000"/>
                </a:solidFill>
              </a:rPr>
              <a:t>Quiz ya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chemeClr val="tx1">
                    <a:lumMod val="65000"/>
                    <a:lumOff val="35000"/>
                  </a:schemeClr>
                </a:solidFill>
              </a:rPr>
              <a:t>Naemane o ile a inela Nokeng ya Jorodane ga kae?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en-US" sz="2800">
                <a:solidFill>
                  <a:schemeClr val="tx1">
                    <a:lumMod val="65000"/>
                    <a:lumOff val="35000"/>
                  </a:schemeClr>
                </a:solidFill>
              </a:rPr>
              <a:t>1 </a:t>
            </a:r>
            <a:r xmlns:a="http://schemas.openxmlformats.org/drawingml/2006/main">
              <a:rPr lang="nso" altLang="ko-KR" sz="2800">
                <a:solidFill>
                  <a:schemeClr val="tx1">
                    <a:lumMod val="65000"/>
                    <a:lumOff val="35000"/>
                  </a:schemeClr>
                </a:solidFill>
              </a:rPr>
              <a:t>ka makga a mararo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en-US" sz="2800">
                <a:solidFill>
                  <a:schemeClr val="tx1">
                    <a:lumMod val="65000"/>
                    <a:lumOff val="35000"/>
                  </a:schemeClr>
                </a:solidFill>
              </a:rPr>
              <a:t>2 </a:t>
            </a:r>
            <a:r xmlns:a="http://schemas.openxmlformats.org/drawingml/2006/main">
              <a:rPr lang="nso" altLang="ko-KR" sz="2800">
                <a:solidFill>
                  <a:schemeClr val="tx1">
                    <a:lumMod val="65000"/>
                    <a:lumOff val="35000"/>
                  </a:schemeClr>
                </a:solidFill>
              </a:rPr>
              <a:t>gatee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en-US" sz="2800">
                <a:solidFill>
                  <a:schemeClr val="tx1">
                    <a:lumMod val="65000"/>
                    <a:lumOff val="35000"/>
                  </a:schemeClr>
                </a:solidFill>
              </a:rPr>
              <a:t>3 </a:t>
            </a:r>
            <a:r xmlns:a="http://schemas.openxmlformats.org/drawingml/2006/main">
              <a:rPr lang="nso" altLang="ko-KR" sz="2800">
                <a:solidFill>
                  <a:schemeClr val="tx1">
                    <a:lumMod val="65000"/>
                    <a:lumOff val="35000"/>
                  </a:schemeClr>
                </a:solidFill>
              </a:rPr>
              <a:t>ka makga a mahlano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en-US" sz="2800">
                <a:solidFill>
                  <a:schemeClr val="tx1">
                    <a:lumMod val="65000"/>
                    <a:lumOff val="35000"/>
                  </a:schemeClr>
                </a:solidFill>
              </a:rPr>
              <a:t>4 </a:t>
            </a:r>
            <a:r xmlns:a="http://schemas.openxmlformats.org/drawingml/2006/main">
              <a:rPr lang="nso" altLang="ko-KR" sz="2800">
                <a:solidFill>
                  <a:schemeClr val="tx1">
                    <a:lumMod val="65000"/>
                    <a:lumOff val="35000"/>
                  </a:schemeClr>
                </a:solidFill>
              </a:rPr>
              <a:t>ba šupago</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dinako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en-US" sz="2800">
                <a:solidFill>
                  <a:srgbClr val="FF0000"/>
                </a:solidFill>
              </a:rPr>
              <a:t>4 </a:t>
            </a:r>
            <a:r xmlns:a="http://schemas.openxmlformats.org/drawingml/2006/main">
              <a:rPr lang="nso" altLang="ko-KR" sz="2800">
                <a:solidFill>
                  <a:srgbClr val="FF0000"/>
                </a:solidFill>
              </a:rPr>
              <a:t>ka makhetlo a supileng</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000">
                <a:solidFill>
                  <a:srgbClr val="FF0000"/>
                </a:solidFill>
              </a:rPr>
              <a:t>Lentšu la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chemeClr val="tx1">
                    <a:lumMod val="65000"/>
                    <a:lumOff val="35000"/>
                  </a:schemeClr>
                </a:solidFill>
              </a:rPr>
              <a:t>Ka gona a theoga a ina ka Nokeng ya Jorodane ka makga a šupago, bjalo ka ge monna wa Modimo a mmoditše, gomme nama ya gagwe ya tsošološwa gomme ya hlweka bjalo ka ya mošemane.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so" altLang="ko-KR" sz="2800">
                <a:solidFill>
                  <a:schemeClr val="tx1">
                    <a:lumMod val="65000"/>
                    <a:lumOff val="35000"/>
                  </a:schemeClr>
                </a:solidFill>
              </a:rPr>
              <a:t>2 Dikgoši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b="1">
                <a:solidFill>
                  <a:schemeClr val="tx1">
                    <a:lumMod val="50000"/>
                    <a:lumOff val="50000"/>
                  </a:schemeClr>
                </a:solidFill>
              </a:rPr>
              <a:t>No. 38 Lentšu la Modimo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400"/>
              <a:t>Go lokiša Tempele ya Modimo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000">
                <a:solidFill>
                  <a:srgbClr val="FF0000"/>
                </a:solidFill>
              </a:rPr>
              <a:t>Lentšu la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chemeClr val="bg1">
                    <a:lumMod val="50000"/>
                  </a:schemeClr>
                </a:solidFill>
              </a:rPr>
              <a:t>Ka gona Kgoši Joase a bitša moperisita Joyada le baperisita ba bangwe, a ba botšiša a re: “Ke ka baka la’ng le sa lokiše tshenyo yeo e sentšwego tempele?</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so" altLang="ko-KR" sz="2800">
                <a:solidFill>
                  <a:schemeClr val="tx1">
                    <a:lumMod val="65000"/>
                    <a:lumOff val="35000"/>
                  </a:schemeClr>
                </a:solidFill>
              </a:rPr>
              <a:t>2 Dikgoši</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nso" altLang="ko-KR" sz="4000">
                <a:solidFill>
                  <a:srgbClr val="FF0000"/>
                </a:solidFill>
              </a:rPr>
              <a:t>Thuto ya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nso" altLang="ko-KR" sz="3200">
                <a:solidFill>
                  <a:schemeClr val="tx1">
                    <a:lumMod val="65000"/>
                    <a:lumOff val="35000"/>
                  </a:schemeClr>
                </a:solidFill>
              </a:rPr>
              <a:t>Jonathane ga se a ka a kgetha kganyogo ya gagwe ya boithati, eupša mogwera wa gagwe, Dafida.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nso" altLang="ko-KR" sz="3200">
                <a:solidFill>
                  <a:schemeClr val="tx1">
                    <a:lumMod val="65000"/>
                    <a:lumOff val="35000"/>
                  </a:schemeClr>
                </a:solidFill>
              </a:rPr>
              <a:t>Go swana le Jonathane, .</a:t>
            </a:r>
          </a:p>
          <a:p>
            <a:pPr xmlns:a="http://schemas.openxmlformats.org/drawingml/2006/main" algn="ctr"/>
            <a:r xmlns:a="http://schemas.openxmlformats.org/drawingml/2006/main">
              <a:rPr lang="nso" altLang="ko-KR" sz="3200">
                <a:solidFill>
                  <a:schemeClr val="tx1">
                    <a:lumMod val="65000"/>
                    <a:lumOff val="35000"/>
                  </a:schemeClr>
                </a:solidFill>
              </a:rPr>
              <a:t>a re be mogwera yo mobotse go mogwera wa rena.</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800" err="1">
                <a:solidFill>
                  <a:schemeClr val="tx1">
                    <a:lumMod val="65000"/>
                    <a:lumOff val="35000"/>
                  </a:schemeClr>
                </a:solidFill>
              </a:rPr>
              <a:t>Joase, kgoši ya Juda, o be a na le kgopolo ya go lokiša tempele ya Modimo, yeo e ilego ya šala e senyegile.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800">
                <a:solidFill>
                  <a:schemeClr val="tx1">
                    <a:lumMod val="65000"/>
                    <a:lumOff val="35000"/>
                  </a:schemeClr>
                </a:solidFill>
              </a:rPr>
              <a:t>Lega go le bjalo, tekanyetšo ya tšhelete e be e sa lekana go lokiša tempele. Joase o ile a phetha ka go amogela sehlabelo sa go lokiša tempele ya Modimo.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800">
                <a:solidFill>
                  <a:schemeClr val="tx1">
                    <a:lumMod val="65000"/>
                    <a:lumOff val="35000"/>
                  </a:schemeClr>
                </a:solidFill>
              </a:rPr>
              <a:t>Batho bao ba bego ba rata Modimo ka potego ba ile ba neela tšhelete bakeng sa go lokiša tempele.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800">
                <a:solidFill>
                  <a:schemeClr val="tx1">
                    <a:lumMod val="65000"/>
                    <a:lumOff val="35000"/>
                  </a:schemeClr>
                </a:solidFill>
              </a:rPr>
              <a:t>Tšhelete yeo e kgobokeditšwego bakeng sa go lokiša tempele e be e newa bašomi, gomme ba lokiša tempele ka potego e feletšego.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800">
                <a:solidFill>
                  <a:schemeClr val="tx1">
                    <a:lumMod val="65000"/>
                    <a:lumOff val="35000"/>
                  </a:schemeClr>
                </a:solidFill>
              </a:rPr>
              <a:t>"Ao! Ke tempele e botse gakaakang!” Joase o ile a thaba ka go nagana gore Modimo o tla kgahliša.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000">
                <a:solidFill>
                  <a:srgbClr val="FF0000"/>
                </a:solidFill>
              </a:rPr>
              <a:t>Thuto ya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3600" err="1">
                <a:solidFill>
                  <a:schemeClr val="tx1">
                    <a:lumMod val="65000"/>
                    <a:lumOff val="35000"/>
                  </a:schemeClr>
                </a:solidFill>
              </a:rPr>
              <a:t>Joase o be a lebelela tempele ya Modimo e le lefelo le bohlokwa, moo batho ba bego ba rapela Modimo.</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nso" altLang="ko-KR" sz="3600">
                <a:solidFill>
                  <a:schemeClr val="tx1">
                    <a:lumMod val="65000"/>
                    <a:lumOff val="35000"/>
                  </a:schemeClr>
                </a:solidFill>
              </a:rPr>
              <a:t>Kereke ke lefelo leo Modimo a lego gona ge re mo rapela.</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nso" altLang="ko-KR" sz="3600">
                <a:solidFill>
                  <a:schemeClr val="tx1">
                    <a:lumMod val="65000"/>
                    <a:lumOff val="35000"/>
                  </a:schemeClr>
                </a:solidFill>
              </a:rPr>
              <a:t>Ka fao, re swanetše go rata kereke gomme re e lebelele ka bohlokwa kudu.</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3200">
                <a:solidFill>
                  <a:srgbClr val="FF0000"/>
                </a:solidFill>
              </a:rPr>
              <a:t>Modimo?</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rgbClr val="C00000"/>
                </a:solidFill>
              </a:rPr>
              <a:t>Modimo ke...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chemeClr val="tx1">
                    <a:lumMod val="65000"/>
                    <a:lumOff val="35000"/>
                  </a:schemeClr>
                </a:solidFill>
              </a:rPr>
              <a:t>Modimo o hloma yo mongwe le yo mongwe wa rena bjalo ka Tempele ya gagwe ye Kgethwa.</a:t>
            </a:r>
          </a:p>
          <a:p>
            <a:endParaRPr lang="en-US" altLang="ko-KR" sz="3600">
              <a:solidFill>
                <a:schemeClr val="tx1">
                  <a:lumMod val="65000"/>
                  <a:lumOff val="35000"/>
                </a:schemeClr>
              </a:solidFill>
            </a:endParaRPr>
          </a:p>
          <a:p>
            <a:r xmlns:a="http://schemas.openxmlformats.org/drawingml/2006/main">
              <a:rPr lang="nso" altLang="ko-KR" sz="3600">
                <a:solidFill>
                  <a:schemeClr val="tx1">
                    <a:lumMod val="65000"/>
                    <a:lumOff val="35000"/>
                  </a:schemeClr>
                </a:solidFill>
              </a:rPr>
              <a:t>Modimo o kopana le bao ba mo rapelago.</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000">
                <a:solidFill>
                  <a:srgbClr val="FF0000"/>
                </a:solidFill>
              </a:rPr>
              <a:t>Quiz ya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chemeClr val="tx1">
                    <a:lumMod val="65000"/>
                    <a:lumOff val="35000"/>
                  </a:schemeClr>
                </a:solidFill>
              </a:rPr>
              <a:t>Joase o ile a dira phetho ya go lokiša’ng?</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en-US" sz="2800">
                <a:solidFill>
                  <a:schemeClr val="tx1">
                    <a:lumMod val="65000"/>
                    <a:lumOff val="35000"/>
                  </a:schemeClr>
                </a:solidFill>
              </a:rPr>
              <a:t>1 </a:t>
            </a:r>
            <a:r xmlns:a="http://schemas.openxmlformats.org/drawingml/2006/main">
              <a:rPr lang="nso" altLang="ko-KR" sz="2800">
                <a:solidFill>
                  <a:schemeClr val="tx1">
                    <a:lumMod val="65000"/>
                    <a:lumOff val="35000"/>
                  </a:schemeClr>
                </a:solidFill>
              </a:rPr>
              <a:t>mošate wa mošate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en-US" sz="2800">
                <a:solidFill>
                  <a:schemeClr val="tx1">
                    <a:lumMod val="65000"/>
                    <a:lumOff val="35000"/>
                  </a:schemeClr>
                </a:solidFill>
              </a:rPr>
              <a:t>2 </a:t>
            </a:r>
            <a:r xmlns:a="http://schemas.openxmlformats.org/drawingml/2006/main">
              <a:rPr lang="nso" altLang="ko-KR" sz="2800">
                <a:solidFill>
                  <a:schemeClr val="tx1">
                    <a:lumMod val="65000"/>
                    <a:lumOff val="35000"/>
                  </a:schemeClr>
                </a:solidFill>
              </a:rPr>
              <a:t>ya gagwe</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kamora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en-US" sz="2800">
                <a:solidFill>
                  <a:schemeClr val="tx1">
                    <a:lumMod val="65000"/>
                    <a:lumOff val="35000"/>
                  </a:schemeClr>
                </a:solidFill>
              </a:rPr>
              <a:t>3 </a:t>
            </a:r>
            <a:r xmlns:a="http://schemas.openxmlformats.org/drawingml/2006/main">
              <a:rPr lang="nso" altLang="ko-KR" sz="2800">
                <a:solidFill>
                  <a:schemeClr val="tx1">
                    <a:lumMod val="65000"/>
                    <a:lumOff val="35000"/>
                  </a:schemeClr>
                </a:solidFill>
              </a:rPr>
              <a:t>sekolo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en-US" sz="2800">
                <a:solidFill>
                  <a:schemeClr val="tx1">
                    <a:lumMod val="65000"/>
                    <a:lumOff val="35000"/>
                  </a:schemeClr>
                </a:solidFill>
              </a:rPr>
              <a:t>4 </a:t>
            </a:r>
            <a:r xmlns:a="http://schemas.openxmlformats.org/drawingml/2006/main">
              <a:rPr lang="nso" altLang="ko-KR" sz="2800">
                <a:solidFill>
                  <a:schemeClr val="tx1">
                    <a:lumMod val="65000"/>
                    <a:lumOff val="35000"/>
                  </a:schemeClr>
                </a:solidFill>
              </a:rPr>
              <a:t>Tempele e Kgethwa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en-US" sz="2800">
                <a:solidFill>
                  <a:srgbClr val="FF0000"/>
                </a:solidFill>
              </a:rPr>
              <a:t>4 </a:t>
            </a:r>
            <a:r xmlns:a="http://schemas.openxmlformats.org/drawingml/2006/main">
              <a:rPr lang="nso" altLang="ko-KR" sz="2800">
                <a:solidFill>
                  <a:srgbClr val="FF0000"/>
                </a:solidFill>
              </a:rPr>
              <a:t>Tempele e Kgethwa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000">
                <a:solidFill>
                  <a:srgbClr val="FF0000"/>
                </a:solidFill>
              </a:rPr>
              <a:t>Lentšu la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chemeClr val="bg1">
                    <a:lumMod val="50000"/>
                  </a:schemeClr>
                </a:solidFill>
              </a:rPr>
              <a:t>Ka gona Kgoši Joase a bitša moperisita Joyada le baperisita ba bangwe, a ba botšiša a re: “Ke ka baka la’ng le sa lokiše tshenyo yeo e sentšwego tempele?</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so" altLang="ko-KR" sz="2800">
                <a:solidFill>
                  <a:schemeClr val="tx1">
                    <a:lumMod val="65000"/>
                    <a:lumOff val="35000"/>
                  </a:schemeClr>
                </a:solidFill>
              </a:rPr>
              <a:t>2 Dikgoši</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b="1">
                <a:solidFill>
                  <a:schemeClr val="tx1">
                    <a:lumMod val="50000"/>
                    <a:lumOff val="50000"/>
                  </a:schemeClr>
                </a:solidFill>
              </a:rPr>
              <a:t>No. 39 Lentšu la Modimo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3600"/>
              <a:t>Nehemia, yo a ilego a tsošološa morako wa Jerusalema</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nso" altLang="ko-KR" sz="3200"/>
              <a:t>Modimo?</a:t>
            </a:r>
            <a:r xmlns:a="http://schemas.openxmlformats.org/drawingml/2006/main">
              <a:rPr lang="ns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nso" altLang="ko-KR" sz="3600">
                <a:solidFill>
                  <a:srgbClr val="C00000"/>
                </a:solidFill>
              </a:rPr>
              <a:t>Modimo..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nso" altLang="ko-KR" sz="3600">
                <a:solidFill>
                  <a:schemeClr val="tx1">
                    <a:lumMod val="65000"/>
                    <a:lumOff val="35000"/>
                  </a:schemeClr>
                </a:solidFill>
              </a:rPr>
              <a:t>Ke yena a re fago bagwera ba ba botse.</a:t>
            </a:r>
          </a:p>
          <a:p>
            <a:endParaRPr lang="en-US" altLang="ko-KR" sz="3600">
              <a:solidFill>
                <a:schemeClr val="tx1">
                  <a:lumMod val="65000"/>
                  <a:lumOff val="35000"/>
                </a:schemeClr>
              </a:solidFill>
            </a:endParaRPr>
          </a:p>
          <a:p>
            <a:r xmlns:a="http://schemas.openxmlformats.org/drawingml/2006/main">
              <a:rPr lang="nso" altLang="ko-KR" sz="3600">
                <a:solidFill>
                  <a:schemeClr val="tx1">
                    <a:lumMod val="65000"/>
                    <a:lumOff val="35000"/>
                  </a:schemeClr>
                </a:solidFill>
              </a:rPr>
              <a:t>Leboga Modimo ge a re file bagwera ba babotse!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000">
                <a:solidFill>
                  <a:srgbClr val="FF0000"/>
                </a:solidFill>
              </a:rPr>
              <a:t>Lentšu la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chemeClr val="bg1">
                    <a:lumMod val="50000"/>
                  </a:schemeClr>
                </a:solidFill>
              </a:rPr>
              <a:t>Ka araba kgoši ka re: “Ge e ba go kgahliša kgoši, le ge mohlanka wa gago a hweditše kgaugelo mahlong a gagwe, a nthome motseng wa Juda wo borakgolokhukhu ba ka ba bolokilwego go wona gore ke o age lefsa.”</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so" altLang="ko-KR" sz="2800">
                <a:solidFill>
                  <a:schemeClr val="tx1">
                    <a:lumMod val="65000"/>
                    <a:lumOff val="35000"/>
                  </a:schemeClr>
                </a:solidFill>
              </a:rPr>
              <a:t>Nehemia</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800">
                <a:solidFill>
                  <a:schemeClr val="tx1">
                    <a:lumMod val="65000"/>
                    <a:lumOff val="35000"/>
                  </a:schemeClr>
                </a:solidFill>
              </a:rPr>
              <a:t>Kgoši ya Peresia e ile ya nea Nehemia motšheledi wa dinona wa kgoši tumelelo ya go aga motse le mošate wo o bego o senyegile lefsa.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800">
                <a:solidFill>
                  <a:schemeClr val="tx1">
                    <a:lumMod val="65000"/>
                    <a:lumOff val="35000"/>
                  </a:schemeClr>
                </a:solidFill>
              </a:rPr>
              <a:t>Nehemia</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ba boela Jerusalema le Baisiraele ba bantši gomme ba aga lefsa morako wa Jerusalema le bona.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600">
                <a:solidFill>
                  <a:schemeClr val="tx1">
                    <a:lumMod val="65000"/>
                    <a:lumOff val="35000"/>
                  </a:schemeClr>
                </a:solidFill>
              </a:rPr>
              <a:t>Lega go le bjalo, ba ile ba tshwenywa ke meloko e mengwe yeo e bego e sa rate tsošološo ya mo-Isiraele. Go oketša moo, batho ba bantši ba Baisiraele ba ile ba phatloga ka dingongorego.</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800">
                <a:solidFill>
                  <a:schemeClr val="tx1">
                    <a:lumMod val="65000"/>
                    <a:lumOff val="35000"/>
                  </a:schemeClr>
                </a:solidFill>
              </a:rPr>
              <a:t>Nehemia o ile a kgopela thušo go Modimo. Modimo o ile a mo nea matla le sebete gore a dire modiro woo.</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800">
                <a:solidFill>
                  <a:schemeClr val="tx1">
                    <a:lumMod val="65000"/>
                    <a:lumOff val="35000"/>
                  </a:schemeClr>
                </a:solidFill>
              </a:rPr>
              <a:t>Mafelelong, Nehemia o ile a fetša go aga lefsa morako wa Jerusalema le batho ba Isiraele. Ka morago ga go fetša morako, yena le batho ba gagwe ba ile ba rapela Modimo ka lethabo.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000">
                <a:solidFill>
                  <a:srgbClr val="FF0000"/>
                </a:solidFill>
              </a:rPr>
              <a:t>Thuto ya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3600">
                <a:solidFill>
                  <a:schemeClr val="tx1">
                    <a:lumMod val="65000"/>
                    <a:lumOff val="35000"/>
                  </a:schemeClr>
                </a:solidFill>
              </a:rPr>
              <a:t>Nehemia o ile a fetša go aga morako lefsa ka thušo ya Modimo gaešita le ge go be go e-na le ditšhitišo tše dintši.</a:t>
            </a:r>
          </a:p>
          <a:p>
            <a:pPr xmlns:a="http://schemas.openxmlformats.org/drawingml/2006/main" algn="ctr"/>
            <a:r xmlns:a="http://schemas.openxmlformats.org/drawingml/2006/main">
              <a:rPr lang="nso" altLang="ko-KR" sz="3600">
                <a:solidFill>
                  <a:schemeClr val="tx1">
                    <a:lumMod val="65000"/>
                    <a:lumOff val="35000"/>
                  </a:schemeClr>
                </a:solidFill>
              </a:rPr>
              <a:t>Ge re dira mošomo wa Modimo re ka lebeletšana le maemo a thata.</a:t>
            </a:r>
          </a:p>
          <a:p>
            <a:pPr xmlns:a="http://schemas.openxmlformats.org/drawingml/2006/main" algn="ctr"/>
            <a:r xmlns:a="http://schemas.openxmlformats.org/drawingml/2006/main">
              <a:rPr lang="nso" altLang="ko-KR" sz="3600">
                <a:solidFill>
                  <a:schemeClr val="tx1">
                    <a:lumMod val="65000"/>
                    <a:lumOff val="35000"/>
                  </a:schemeClr>
                </a:solidFill>
              </a:rPr>
              <a:t>Le ge go le bjalo, ge Modimo a na le rena gomme rena re na le yena, re ka fenya mathata ao ka moka.</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3200"/>
              <a:t>Modimo?</a:t>
            </a:r>
            <a:r xmlns:a="http://schemas.openxmlformats.org/drawingml/2006/main">
              <a:rPr lang="ns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rgbClr val="C00000"/>
                </a:solidFill>
              </a:rPr>
              <a:t>Modimo ke..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chemeClr val="tx1">
                    <a:lumMod val="65000"/>
                    <a:lumOff val="35000"/>
                  </a:schemeClr>
                </a:solidFill>
              </a:rPr>
              <a:t>Modimo ke yena a re thušago le go re fa maatla le sebete ge re rapela le go kgopela thušo maemong a thata.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000">
                <a:solidFill>
                  <a:srgbClr val="FF0000"/>
                </a:solidFill>
              </a:rPr>
              <a:t>Quiz ya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chemeClr val="tx1">
                    <a:lumMod val="65000"/>
                    <a:lumOff val="35000"/>
                  </a:schemeClr>
                </a:solidFill>
              </a:rPr>
              <a:t>Ke ka baka la’ng Nehemia a ile a boela motseng wa gabo?</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en-US" sz="2800">
                <a:solidFill>
                  <a:schemeClr val="tx1">
                    <a:lumMod val="65000"/>
                    <a:lumOff val="35000"/>
                  </a:schemeClr>
                </a:solidFill>
              </a:rPr>
              <a:t>1 </a:t>
            </a:r>
            <a:r xmlns:a="http://schemas.openxmlformats.org/drawingml/2006/main">
              <a:rPr lang="nso" altLang="ko-KR" sz="2800">
                <a:solidFill>
                  <a:schemeClr val="tx1">
                    <a:lumMod val="65000"/>
                    <a:lumOff val="35000"/>
                  </a:schemeClr>
                </a:solidFill>
              </a:rPr>
              <a:t>go sepela..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en-US" sz="2800">
                <a:solidFill>
                  <a:schemeClr val="tx1">
                    <a:lumMod val="65000"/>
                    <a:lumOff val="35000"/>
                  </a:schemeClr>
                </a:solidFill>
              </a:rPr>
              <a:t>2 </a:t>
            </a:r>
            <a:r xmlns:a="http://schemas.openxmlformats.org/drawingml/2006/main">
              <a:rPr lang="nso" altLang="ko-KR" sz="2800">
                <a:solidFill>
                  <a:schemeClr val="tx1">
                    <a:lumMod val="65000"/>
                    <a:lumOff val="35000"/>
                  </a:schemeClr>
                </a:solidFill>
              </a:rPr>
              <a:t>go ya sekolong..</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en-US" sz="2800">
                <a:solidFill>
                  <a:schemeClr val="tx1">
                    <a:lumMod val="65000"/>
                    <a:lumOff val="35000"/>
                  </a:schemeClr>
                </a:solidFill>
              </a:rPr>
              <a:t>3 </a:t>
            </a:r>
            <a:r xmlns:a="http://schemas.openxmlformats.org/drawingml/2006/main">
              <a:rPr lang="nso" altLang="ko-KR" sz="2800">
                <a:solidFill>
                  <a:schemeClr val="tx1">
                    <a:lumMod val="65000"/>
                    <a:lumOff val="35000"/>
                  </a:schemeClr>
                </a:solidFill>
              </a:rPr>
              <a:t>go rapela..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en-US" sz="2800">
                <a:solidFill>
                  <a:schemeClr val="tx1">
                    <a:lumMod val="65000"/>
                    <a:lumOff val="35000"/>
                  </a:schemeClr>
                </a:solidFill>
              </a:rPr>
              <a:t>4 </a:t>
            </a:r>
            <a:r xmlns:a="http://schemas.openxmlformats.org/drawingml/2006/main">
              <a:rPr lang="nso" altLang="ko-KR" sz="2800">
                <a:solidFill>
                  <a:schemeClr val="tx1">
                    <a:lumMod val="65000"/>
                    <a:lumOff val="35000"/>
                  </a:schemeClr>
                </a:solidFill>
              </a:rPr>
              <a:t>go aga morako wa Jerusalema lefsa..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en-US" sz="2800">
                <a:solidFill>
                  <a:srgbClr val="FF0000"/>
                </a:solidFill>
              </a:rPr>
              <a:t>4 </a:t>
            </a:r>
            <a:r xmlns:a="http://schemas.openxmlformats.org/drawingml/2006/main">
              <a:rPr lang="nso" altLang="ko-KR" sz="2800">
                <a:solidFill>
                  <a:srgbClr val="FF0000"/>
                </a:solidFill>
              </a:rPr>
              <a:t>go aga morako wa Jerusalema lefsa..</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000">
                <a:solidFill>
                  <a:srgbClr val="FF0000"/>
                </a:solidFill>
              </a:rPr>
              <a:t>Lentšu la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chemeClr val="bg1">
                    <a:lumMod val="50000"/>
                  </a:schemeClr>
                </a:solidFill>
              </a:rPr>
              <a:t>Ka araba kgoši ka re: “Ge e ba go kgahliša kgoši, le ge mohlanka wa gago a hweditše kgaugelo mahlong a gagwe, a nthome motseng wa Juda wo borakgolokhukhu ba ka ba bolokilwego go wona gore ke o age lefsa.”</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so" altLang="ko-KR" sz="2800">
                <a:solidFill>
                  <a:schemeClr val="tx1">
                    <a:lumMod val="65000"/>
                    <a:lumOff val="35000"/>
                  </a:schemeClr>
                </a:solidFill>
              </a:rPr>
              <a:t>Nehemia</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