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Дар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Калом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аз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Худоё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4400"/>
              <a:t>Худоё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4400"/>
              <a:t>сохта шудааст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4400"/>
              <a:t>Дунё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 ибтидо Худо офаридааст</a:t>
            </a: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осмонҳо ва замин.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Зани Исҳоқ Ривқо дугоник таваллуд кард. Номи писари якум Эсов ва дуюмаш Яъқуб буд.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Эсов шикорро дӯст медошт. Ҳамин тавр, ӯ машқҳои берунаро дӯст медошт. Аммо, Яъқуб марди ором буд ва дар хона меистод.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 рӯз, вақте ки Яъқуб шӯрбо пухта буд, Эсов пас аз шикор гурусна ба хона баргашт.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«Ба ман як табақа деҳ!», «Аввал ҳуқуқи нахустзодатро ба ман фурӯшед. Пас ман ба шумо каме медиҳам». Эсов чунон гурусна буд, ки нахустзодагии худро ба як коса шӯрбои сурх фурӯхт.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Оқибат Яъқуб падарашро фиреб дод, то баракат гирад. Ниҳоят, ӯ баракат гирифт. Ҳамаи ин чизҳо бо амри Худо ба амал омадаанд.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Эсов фикр мекард, ки ҳалли мушкилоти гурусна аз гирифтани баракати рӯҳонӣ муҳимтар аст.</a:t>
            </a:r>
            <a:r xmlns:a="http://schemas.openxmlformats.org/drawingml/2006/main">
              <a:rPr lang="t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Ниҳоят,</a:t>
            </a:r>
            <a:r xmlns:a="http://schemas.openxmlformats.org/drawingml/2006/main">
              <a:rPr lang="t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Яъқуб</a:t>
            </a:r>
            <a:r xmlns:a="http://schemas.openxmlformats.org/drawingml/2006/main">
              <a:rPr lang="t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шуд</a:t>
            </a:r>
            <a:r xmlns:a="http://schemas.openxmlformats.org/drawingml/2006/main">
              <a:rPr lang="t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</a:t>
            </a:r>
            <a:r xmlns:a="http://schemas.openxmlformats.org/drawingml/2006/main">
              <a:rPr lang="t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аҷдоди банӣ-Исроил.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 фикри шумо чӣ муҳимтар аст?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Баракат барои фарзандони Худо буданро ҳеҷ чиз иваз карда наметавонад.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</a:t>
            </a:r>
            <a:r xmlns:a="http://schemas.openxmlformats.org/drawingml/2006/main">
              <a:rPr lang="t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аст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сарфи назар аз гумроҳӣ ва дурӯғи одамон иродаи Худро иҷро мекунад.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Имрӯз'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Эсов нахустзодагии худро барои чӣ фурӯхт?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угро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гӯшт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табақи сурх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табақи сурх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Сипас Яъқуб ба Эсов нон ва наск дод.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Хӯрду нӯшид ва баъд бархоста рафт.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Ҳамин тавр, Эсов нахустзодагии худро рад кард.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11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400"/>
              <a:t>Орзуи Яъқуб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Кӯдакони Библия №2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/>
              <a:t>Онҳо меваи манъшударо хӯрданд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/>
              <a:t>Дар хоб дид, ки зинапояе дар рӯи замин аст, ки болоаш ба осмон мерасад ва фариштагони Худо бар он мефаромаданд ва фуруд меоянд.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Яъқуб бародарашро бо дурӯғ фиреб дод. Аз кушта шуданаш метарсид. Ҳамин тавр, ӯ аз хона ба назди амакаш дар Ҳорон гурехт.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Шабона сангеро ба он ҷо бурда, зери сараш чун болишт гузошта хоб мекард. Ӯ дар он ҷо бе оила танҳо буд. Аз ин рӯ, ӯ метарсид ва худро танҳо ҳис мекард.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Яъқуб фариштагони Худоро дид, ки бо зинапояе дар рӯи замин ба осмон боло ва фуруд омадаанд.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Ӯ овози Худоро шунид: «Ман бо ту ҳастам ва ҳар ҷое ки биравӣ, туро посбонӣ хоҳам кард».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ӯ субҳ аз хоб бедор шуд, Худоеро, ки ваъда дод, ки бо ӯ хоҳад буд, саҷда кард ва Худоро ҳамду сано хонд.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Чунон ки Худо бо Яъқуб буд, ки аз танҳоӣ метарсид,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Падари мо Худо низ ҳангоми танҳо буданамон ба мо ғамхорӣ мекунад.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Мисли Яъқуб мо бояд Худоеро, ки ҳамеша бо мост, эҳтиром ва ҷалол диҳем.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дар ҳама ҷо ва ҳар вақт бо мост.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ҳамеша моро ғамхорӣ мекунад.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Яъқуб хобид, ӯ чиро ҳамчун болишт гирифт?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чӯб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санг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сумка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пӯсти ҳайвонот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санг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/>
              <a:t>Дар хоб дид, ки зинапояе дар рӯи замин аст, ки болоаш ба осмон мерасад ва фариштагони Худо бар он мефаромаданд ва фуруд меоянд.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одамро ба сурати худ офарид, ба сурати Худо ӯро офарид;</a:t>
            </a: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онҳоро марду зан офаридааст.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12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Дар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Калом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аз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Худоё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400"/>
              <a:t>Юсуфро бародаронаш фурӯхтаанд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— Биёед, биёед, ӯро кушта, ба яке аз ин чоҳҳо андозем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ва мегӯянд, ки ҳайвони ваҳшӣ ӯро хӯрдааст.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Он гоҳ мо мебинем, ки орзуҳои ӯ чӣ мешавад."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(Ҳастӣ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Яъқуб дувоздаҳ писар дошт. Ӯ Юсуфро бештар аз дигар писаронаш дӯст медошт. Пас барои Юсуф матои зебое сохт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Бародаронаш ӯро хеле бад мебинанд, зеро падарашон ӯро махсусан дӯст медошт. «Биёед Юсуфро фурӯшем. Биёед ба падар бигӯем, ки ӯ мурдааст.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Онҳо Юсуфро ҳамчун ғулом ба тоҷирон фурӯхтанд.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Инро шунида Яъқуб сахт андӯҳгин шуд.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Юсуф ҳамчун ғулом зиндагии сахте аз сар гузаронидааст. Бо вуҷуди ин, ҳеҷ гуноҳе накарда, ба Худо имон овард ва таваккал кард.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Юсуф бо иттиҳоми бардурӯғ ба зиндон фиристода шуд.</a:t>
            </a:r>
            <a:r xmlns:a="http://schemas.openxmlformats.org/drawingml/2006/main">
              <a:rPr lang="tg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 вуҷуди ин, ӯ кӯшиш мекард, ки ҳатто дар зиндон ҳам дар назди Худо одил бошад. Худо Юсуфро фаромӯш накард ва Худо барои ӯ нақшаҳои аҷибе дошт.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Бародаронаш аз Юсуф нафрат доштанд ва ӯро ҳамчун ғулом фурӯхтанд. Ӯро низ бо иттиҳоми бардурӯғ ба зиндон андохтанд.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 вуҷуди ин, ӯ ба Худо таваккал мекард ва бештар кӯшиш мекард, ки гуноҳе содир накунад.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Шояд мо ба баъзе душворихо дучор шавем.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Бигзор гуноҳе накунем ва аз Худои падарамон, ки дуои моро бо омодагӣ мешунавад, мадад пурсем.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Падари мо Худо..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Падари мо Худо барои мо ҳатто дар замонҳои душвор нақшаҳои аҷибе дорад.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Яъқуб дар байни дувоздаҳ писараш танҳо ба Юсуф чӣ дод?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бозичаҳо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Китоби Муқаддас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матои хеле зебо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пул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матои хеле зебо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Одаму Ҳавво беҳтарин офаридаҳои Худо буданд.</a:t>
            </a:r>
          </a:p>
          <a:p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Зеро ки онҳо мувофиқи сурати Худо офарида шудаанд.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— Биёед, биёед, ӯро кушта, ба яке аз ин чоҳҳо андозем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ва мегӯянд, ки ҳайвони ваҳшӣ ӯро хӯрдааст.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Он гоҳ мо мебинем, ки орзуҳои ӯ чӣ мешавад."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(Ҳастӣ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13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400"/>
              <a:t>Юсуф дар Миср сарвазир шуд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/>
              <a:t>Фиръавн ба Юсуф гуфт: «Бо ин туро сарвари тамоми замини Миср таъин мекунам».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Фиръавн подшоҳи Миср хоб дид. 7 гови фарбех ва баъд аз он 7 гови зишт баромад. 7 гови зишт 7 гови фарбеҳро хурд. Ин хоби хеле аҷиб буд.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Дар қаср касе хобашро таъбир карда наметавонист. Саркоҳир, ки Юсуф ба ӯ кӯмак мекард, ӯро ба подшоҳ муаррифӣ кард.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Юсуф ҳикмат дод. Пас маънии хобро таъбир карда, ба подшоҳ гуфт.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Фиръавн чунон мутаассир шуд, ки Юсуфро, ки асир буд, ба мақоми дуввуми сарзамин таъин кард.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Юсуф сарвазири Миср шуд ва бо ҳикмате, ки Худо ба ӯ додааст, бар замин хуб ҳукмронӣ кард.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/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барои Юсуф нақшаҳои аҷибе дошт.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мо бо баъзе мушкилот рӯ ба рӯ мешавем, мо низ набояд ноумед шавем,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аммо бояд нақшаҳои аҷиби Худоро барои мо интизор шавем ва ба Худо бовар кунем..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 мувофиқи хости худ мекунад.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Пасон баланд мешавад ва бартарон паст мешавад.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Худованд ба мард гуфт:</a:t>
            </a:r>
            <a:r xmlns:a="http://schemas.openxmlformats.org/drawingml/2006/main">
              <a:rPr lang="tg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"Шумо озод ҳастед, ки аз ҳар дарахти боғ бихӯред; аммо </a:t>
            </a:r>
            <a:r xmlns:a="http://schemas.openxmlformats.org/drawingml/2006/main">
              <a:rPr lang="tg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аз дарахти маърифати неку бадӣ нахӯред, зеро вақте ки аз он бихӯред, ҳатман хоҳед мурд </a:t>
            </a:r>
            <a:r xmlns:a="http://schemas.openxmlformats.org/drawingml/2006/main">
              <a:rPr lang="t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 хоби Фиръавн кадом ҳайвонҳо пайдо шуданд?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парранда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асп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гов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/>
              <a:t>Фиръавн ба Юсуф гуфт: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/>
              <a:t>«Бо ин ман туро сарвари тамоми замини Миср мегузорам».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400"/>
              <a:t>Юсуф боз бо бародаронаш вохӯрд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Ҳарчанд Юсуф бародаронашро шинохт, онҳо ӯро нашинохтанд.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Фиръавн Юсуфро сарвазири Миср таъин кард. Юсуф дар тӯли 7 сол қаҳтии шадидро оқилона назорат кард.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Аммо аз сабаби гуруснагӣ дар Канъон ғалла набуд. Онҳо маҷбур шуданд, ки ба Миср фуроянд, то гандум барои хӯрдан гиранд. Бародарони Юсуф низ барои харидани хӯрок ба Миср рафтанд.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Ҳарчанд Юсуф бародаронашро шинохт, онҳо ӯро нашинохтанд.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Юсуф ба онҳо гуфт, ки ӯ кист. Онҳо ба ӯ нигоҳ карда, аз ӯ тарсиданд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Юсуф фаҳмид, ки чаро Худо ӯро ба Миср фиристод. Ӯ бародарони худро бахшид ва тамоми аҳли оилаашро ба Миср бурд ва онҳоро сиҳату саломат нигоҳубин кард.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Юсуф бародаронашро, ки ба ӯ бадрафторӣ мекарданд ва онҳоро мувофиқи хости Худо дӯст медоштанд, бахшид.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 бояд оила ва дӯстони худро бахшем ва онҳоро дӯст дорем.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Аммо Шайтон, ки дар сурати мор пӯшида буд, Ҳавворо васваса кард.</a:t>
            </a:r>
          </a:p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Ниҳоят, Ҳавво меваро хӯрд.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Моро мебахшад ва моро дӯст медорад.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Юсуф сарвазири кадом кишвар шуд?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Исроил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Форс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Бобил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Миср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Ҳарчанд Юсуф бародаронашро шинохт, онҳо ӯро нашинохтанд.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15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400"/>
              <a:t>Кӯдаке, ки аз об наҷот ёфт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кӯдак калон шуд, ӯро ба назди духтари Фиръавн бурд ва ӯ писари ӯ шуд. Ӯро Мусо номида, гуфт: «Ман ӯро аз об берун кашидам».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Хуруҷ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Подшоҳи Миср Фиръавн фармон дод, ки ҳамаи писарбачаҳои навзоди исроилӣ ба дарёи Нил партофта, кушта шаванд.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Модари Мусо Ҷокебед чорае надошт, ки писарашро ба дарёи Нил бурда расонад.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 он вақт шоҳзодаи Миср тасодуфан кӯдакро ҳангоми оббозӣ дар дарё дид. Вай ният дошт, ки писарбачаро калон кунад.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Хоҳари ӯ шоҳзодаро дид, ки писарбачаро аз сабад берун мекунад. Вай модари воқеии худ Ҷохебедро муаррифӣ кард, то писарбачаро барои ӯ шир диҳад.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кӯдак калон шуд, ӯро ба назди малика бурданд, то писараш шавад. Ӯро Мусо номида, гуфт: «Ман ӯро аз об берун кашидам. Мусо дар Миср калон шуд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Қасри.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 Ҳавво ба Одам дигаре дод.</a:t>
            </a:r>
          </a:p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Одам низ онро хӯрд.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Мусоро наҷот дод.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моро бо ҳикмат ва қудрати аҷибаш наҷот дод.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Биёед бовар кунем, ки нақшаҳои Худо бузургтар ва комилтар аз ҳарвақта ман аст.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кист?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Ӯ Худои Қодири Мутлақ аст, ки сарфи назар аз ҳар гуна монеа иродаи Худро иҷро мекунад.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 кӯдаке, ки дар об бурда шуд, чӣ шуд?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Ӯро ғарқ кард ва моҳӣ хӯрд.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Паррандагон кӯдакро наҷот доданд.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кӯдакро аз осмон наҷот дод.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Маликаи Миср ӯро дида, наҷот дод.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Маликаи Миср ӯро дида, наҷот дод.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кӯдак калон шуд, ӯро ба назди духтари Фиръавн бурд ва ӯ писари ӯ шуд. Ӯро Мусо номида, гуфт: «Ман ӯро аз об берун кашидам».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Хуруҷ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онҳоро аз Адан пеш кард, зеро онҳо ба Худо гӯш надоданд.</a:t>
            </a:r>
          </a:p>
          <a:p>
            <a:r xmlns:a="http://schemas.openxmlformats.org/drawingml/2006/main">
              <a:rPr lang="t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Аз ҳамон вақт гуноҳ ба ҷаҳон омад.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2800" b="1"/>
              <a:t>Дарси </a:t>
            </a:r>
            <a:endParaRPr xmlns:a="http://schemas.openxmlformats.org/drawingml/2006/main" lang="en-US" altLang="ko-KR" sz="4000" b="1"/>
            <a:r xmlns:a="http://schemas.openxmlformats.org/drawingml/2006/main">
              <a:rPr lang="tg" altLang="ko-KR" sz="4000"/>
              <a:t>имрӯза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Гуноҳ ба ҷаҳон омад, зеро Одаму Ҳавво ба амри Худо итоат накарданд.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Оё ман ба каломи Худо итоат мекунам?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Агар ман ба Худо имон дорам, бояд ба каломи Худо итоат кунам.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/>
              <a:t>Худо аст?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Беитоатиро дӯст намедорад.</a:t>
            </a: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Марде, ки ба каломи Ӯ итоат мекунад, баракат медиҳад.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4000"/>
              <a:t>Имруз</a:t>
            </a:r>
            <a:r xmlns:a="http://schemas.openxmlformats.org/drawingml/2006/main">
              <a:rPr lang="tg" altLang="en-US" sz="4000"/>
              <a:t> </a:t>
            </a:r>
            <a:r xmlns:a="http://schemas.openxmlformats.org/drawingml/2006/main">
              <a:rPr lang="tg" altLang="ko-KR" sz="4000"/>
              <a:t>Калом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 ибтидо Худо офаридааст</a:t>
            </a: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осмонҳо ва замин.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мардум чӣ гуфт, ки нахӯред?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мева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гӯшт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сабзавот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самараи дониши неку бад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самараи дониши неку бад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одамро ба сурати худ офарид, ба сурати Худо ӯро офарид;</a:t>
            </a: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онҳоро марду зан офаридааст.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/>
              <a:t>Нӯҳ дар кӯҳи баланд як киштии калон сохт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/>
              <a:t>Имруз</a:t>
            </a:r>
            <a:r xmlns:a="http://schemas.openxmlformats.org/drawingml/2006/main">
              <a:rPr lang="tg" altLang="en-US" sz="4000"/>
              <a:t> </a:t>
            </a:r>
            <a:r xmlns:a="http://schemas.openxmlformats.org/drawingml/2006/main">
              <a:rPr lang="tg" altLang="ko-KR" sz="4000"/>
              <a:t>Калом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гоҳ Худованд ба Нӯҳ гуфт: «Ту ва тамоми аҳли байти худ ба киштӣ бирав, зеро ки Ман туро дар ин насл одил ёфтам.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(Ҳастӣ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дид, ки тамоми одамони рӯи замин роҳҳои худро фосид мекунанд. Худо ба Нӯҳ гуфт: «Ман ҳам одамонро ва ҳам заминро нест мекунам. Дар кӯҳ киштии калон созед!»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Нӯҳ ба сохтани киштӣ дар кӯҳ сар кард, ҳамон тавре ки Худо ба ӯ фармуда буд. Одамон фикр мекарданд, ки вай девона аст.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Нӯҳ иҷозат дод, ки ҳар гуна махлуқ бо 8 аъзои оилаи Нӯҳ ба киштӣ ворид шаванд, чунон ки Худо фармудааст.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Борон дар давоми 40 рӯз дар рӯи замин борид, чунон ки Худо гуфтааст.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 охир заминро об фаро гирифт. Ҳар як мавҷудоти зиндае, ки дар рӯи замин ҳаракат мекард, мурданд. Танҳо Нӯҳ ва онҳое, ки дар киштӣ ҳамроҳ буданд, боқӣ монданд.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Одамон ба сухани Нӯҳ, ки ба онҳо имкон дод, ки аз тӯфони бузург наҷот ёбанд, гӯш надоданд.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Танҳо гуфтанд, ки Нӯҳ девона аст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шумо башоратро ба дӯстон мерасонед, онҳо метавонанд ба шумо гӯш надиҳанд.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Аммо, дар ниҳоят, онҳо хоҳанд донист, ки каломи Худо рост аст.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 ибтидо торикӣ дар рӯи замин буд.</a:t>
            </a:r>
          </a:p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 одам буд, на нур. Ҳеҷ чиз набуд.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/>
              <a:t>Худоё 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аз гуноҳ нафрат дорад ва гуноҳро доварӣ мекунад.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/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Нӯҳ чӣ гуфт, ки кунад?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Кишти (Кишти)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Мошин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Кишти (Кишти)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/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гоҳ Худованд ба Нӯҳ гуфт: «Ту ва тамоми аҳли байти худ ба киштӣ бирав, зеро ки Ман туро дар ин насл одил ёфтам.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/>
              <a:t>Рангинкамон аҳди Худо буд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6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rgbClr val="FF0000"/>
                </a:solidFill>
              </a:rPr>
              <a:t>Калом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Ҳар боре, ки рангинкамон дар абрҳо пайдо шавад, ман онро хоҳам дид ва аҳди абадии байни Худо ва тамоми мавҷудоти зиндаи рӯи заминро ба хотир хоҳам овард».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Ҳама мавҷудоти зинда нобуд шуданд, танҳо Нӯҳ ва онҳое ки дар киштӣ буданд, боқӣ монданд.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 давоми 40 руз дар руи замин борон борид.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Пас аз қатъ шудани борон Нӯҳ кабӯтареро фиристод.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Кабӯтар дар нӯги барги зайтуни тару тоза ба назди ӯ баргашт. Нӯҳ медонист: «Об аз замин фурӯ рафт!»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Нӯҳ бо аҳли оилааш берун омада, ба Худо саҷда кард. "Худоро ташаккур, ки ба мо дунёи нав додааст."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ӯ рангинкамонро ҳамчун аломати аҳд ва баракат нишон дод. «Дар дунёи нав хушбахтона зиндагӣ кунед!»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гуфт: «Бигзор нур бошад».</a:t>
            </a:r>
          </a:p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 нур буд.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Нуҳ ва оилаи ӯро наҷот дод.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ваъда дод, ки онҳоро баракат медиҳад ва ба воситаи онҳо дунёи нав месозад.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инчунин моро ба воситаи Исо наҷот дод.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 бояд бовар кунем, ки Худо дунёи нави Худро тавассути мо месозад.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/>
              <a:t>Худовандо?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Худовандо..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Яҳува Худо Падари мост, ки вақте ки мо ба Ӯ имон дорем, фарзандони маҳбуби Худро наҷот медиҳад ва баракат медиҳад.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/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Нӯҳ барои дидани хушк шудани замин чӣ фиристод?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Уқоб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Гунҷишк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Кабӯтар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мурғобӣ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Кабӯтар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600"/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Ҳар боре, ки рангинкамон дар абрҳо пайдо шавад, ман онро хоҳам дид ва аҳди абадии байни Худо ва тамоми мавҷудоти зиндаи рӯи заминро ба хотир хоҳам овард».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5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Дар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Калом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аз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Худоё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600"/>
              <a:t>Одамоне, ки сохтаанд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3600"/>
              <a:t>Бурҷи Бобил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Бинобар ин онро Бобил номиданд, зеро ки Худованд дар он ҷо ошуфтааст</a:t>
            </a: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забони тамоми чахон. Аз он ҷо Худованд онҳоро пароканда кард</a:t>
            </a: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 руи тамоми замин.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Мардум мехостанд аз Худо бузургтар ва маъруфтар бошанд. Инак, ба сохтани манораи баланд шуруъ карданд.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Ҳамин тариқ, онҳо манораро комилан месозанд.</a:t>
            </a:r>
          </a:p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«Биёед худро ба ҷаҳон нишон диҳем. Мо хеле олӣ ҳастем!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Аммо чун Худованд такаббури онҳоро дид, забонашонро ба иштибоҳ андохтааст, то якдигарро нафаҳманд.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Азбаски онхо якдигарро фахмида наметавонистанд, якчоя кор карда наметавонистанд. Ниҳоят, онҳо дар рӯи замин пароканда шуданд. То кунун забонҳои ҷаҳон аз ҳамдигар фарқ мекунанд.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 рӯзи аввал Худо нурро аз торикӣ ҷудо кард. Ӯ тамоми ҷаҳонро шаш рӯз сохт.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g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g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g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g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g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g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/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Одамон мехоҳанд, ки аз Худо бузургтар ва болотар бошанд.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Ин ақлро «тағрур» меноманд.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«такаббур»-ро бад мебинад.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Баръакси такаббурӣ «фурӯтанӣ» аст.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 бояд дар назди Худо фурӯтан бошем, то ба Ӯ писанд ояд.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g" altLang="ko-KR" sz="3200"/>
              <a:t>Худовандо?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Худовандо..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Худованд Худо аз мо бузургтар ва донотар аст.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 наметавонем аз Худо донотар бошем, гарчанде ки мо тамоми ҳикмати худро якҷоя кунем.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Чаро онҳо манораро ба итмом расонида натавонистанд?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тӯфонро ба вуҷуд овард, вақте ки онҳо онро ба вуҷуд оварданд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оташе афрӯхт, вақте ки онҳо онро месозанд.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заминҷунбӣ кард, вақте ки онҳо онро ба амал оварданд.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Худо онҳоро водор сохт, ки ҳангоми сохтани онҳо якдигарро нафаҳманд.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Худо онҳоро водор сохт, ки ҳангоми сохтани онҳо якдигарро нафаҳманд.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Бинобар ин онро Бобил номиданд, зеро ки Худованд дар он ҷо ошуфтааст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забони тамоми дунё. Аз он ҷо Худованд онҳоро пароканда кард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 руи тамоми замин.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№6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400"/>
              <a:t>Худо Иброҳимро даъват кард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Худованд ба Абром гуфта буд: «Аз кишвари худ, қавми худ ва худатро тарк кун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хонадони падар ва ба замине рав, ки ман ба ту нишон медиҳам.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Ури калдониён шаҳри бутпарастон буд.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дар он ҷо таваллуд шуд ва зиндагӣ мекард.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Рӯзе Худованд Худо ба ӯ гуфта буд: «Кишвари худро тарк кун, ва ман туро баракат хоҳам дод».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Гарчанде ки Иброҳим ба куҷо рафтанашро намедонист, ӯ ба каломи Худо итоат кард ва ҳамон тавре ки Худованд ба ӯ гуфта буд, рафт.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Ҳангоми сафар ӯ ба бисёр мушкилиҳо дучор шуд, аммо Худо ӯро дар амон нигоҳ дошт.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Дар замин, дар бахр ва дар осмон хама гуна хайвонот ва наботот, паррандаю мохихо пуранд. Худо ба он чизе ки ӯ карда буд, нигоҳ карда гуфт: «Хеле хуб!».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Ниҳоят, Иброҳим ба сарзамини Канъон расид. Дар он ҷо зиндагӣ мекард. "Раҳмат, Худоё."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Дарс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бо итоат ба каломи Худо зодгоҳи худро тарк кард.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Хамин тавр, мо</a:t>
            </a:r>
            <a:r xmlns:a="http://schemas.openxmlformats.org/drawingml/2006/main">
              <a:rPr lang="t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бояд ба Худо бовар кунад ва ба каломи Ӯ итоат кунад.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 бояд хоҳиш дошта бошем, ки ҳар вақт ба каломи Худо итоат кунем.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Худованд Худост?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Худовандо</a:t>
            </a:r>
            <a:r xmlns:a="http://schemas.openxmlformats.org/drawingml/2006/main">
              <a:rPr lang="t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Ӯ Падари мост, ки ба ваъдаи Худ ба ҳар ҳол вафо мекунад.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дар куҷо таваллуд шудааст?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Канъон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Ҳорон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Исроил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Ури калдониён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Ури калдониён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Худованд Худо ба Абром гуфта буд: «Кишвари худ, қавми худ ва хонадони падаратро тарк кун ва ба замине ки ба ту нишон медиҳам, бирав».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7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4400"/>
              <a:t>Исҳоқ, Писари ваъдашуда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Ҳангоме ки аз ӯ писараш Исҳоқ таваллуд шуд, Иброҳим садсола буд.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Иброҳим ваъда дод, ки Худо ба ӯ фарзандони мисли ситорагон дар осмони шаб ато хоҳад кард.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Аммо то 100-солагиаш фарзанд надошт.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Рӯзе Худо Иброҳимро шабона ба берун бурд.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«Ба осмон нигоҳ кун. Оё шумо ситораҳоро ҳисоб карда метавонед?»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ӯ ваъда дод, ки замини зеборо низ медиҳад.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4000"/>
              <a:t>Дарси </a:t>
            </a:r>
            <a:endParaRPr xmlns:a="http://schemas.openxmlformats.org/drawingml/2006/main" lang="ko-KR" altLang="en-US" sz="4000"/>
            <a:r xmlns:a="http://schemas.openxmlformats.org/drawingml/2006/main">
              <a:rPr lang="tg" altLang="ko-KR" sz="3600"/>
              <a:t>имрӯза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Кӣ ҷаҳонро офаридааст?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ҷаҳонро офаридааст.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Кӣ ҷаҳонро ба тартиб нигоҳ медорад?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ҷаҳонро ба тартиб нигоҳ медорад.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Дунё худ аз худ сохта нашудааст.</a:t>
            </a:r>
          </a:p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Дунёро худ аз худ ҳаракат кардан мумкин нест.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 бояд дар хотир дорем, ки Худо тамоми ҷаҳонро офаридааст ва ҳоло ҳам бар ҳамаи онҳо назорат мекунад.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«Фарзандони шумо мисли ситорагон дар осмон ва регҳои соҳили баҳр хоҳанд буд». Иброҳим ба ваъдаи Худованд имон овард.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ваъдааш вафо кард. Соро ба Иброҳим писаре зоид. Иброҳим </a:t>
            </a:r>
            <a:r xmlns:a="http://schemas.openxmlformats.org/drawingml/2006/main">
              <a:rPr lang="t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Исҳоқро </a:t>
            </a: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гузошт </a:t>
            </a: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ки маънояш </a:t>
            </a:r>
            <a:r xmlns:a="http://schemas.openxmlformats.org/drawingml/2006/main">
              <a:rPr lang="t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шодӣ аст </a:t>
            </a: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Имруз</a:t>
            </a:r>
            <a:r xmlns:a="http://schemas.openxmlformats.org/drawingml/2006/main">
              <a:rPr lang="t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Дарс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дар ҳақиқат ба ваъдаи Худо имон овард, гарчанде ки ин ба назари ӯ имконнопазир менамуд.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Вақте ки Худо имони Иброҳимро дид, хеле шод шуд. Худо ба ӯ Исҳоқ писари ваъдашударо дод.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албатта ваъдаашро иҷро мекунад, гарчанде ки ин барои мо ғайриимкон менамуд.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аст…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 аст...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Қодир (қодир ба ҳама чиз)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чандсола буд, вақте ки Исҳоқ дошт?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Ҳангоме ки аз ӯ писараш Исҳоқ таваллуд шуд, Иброҳим садсола буд.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(Ҳастӣ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8 Каломи Худо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900"/>
              <a:t>Иброҳим Исҳоқро ба Худо тақдим кард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гоҳ Худо гуфт: «Писари худ, писари ягонаи худ Исҳоқро, ки дӯст медорӣ, бигир.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 ба вилояти Мӯриё равед. Ӯро дар он ҷо ҳамчун қурбонии сӯхтанӣ қурбонӣ кунед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 яке аз куххо ба ту накл мекунам».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Рӯзе Худованд ба Иброҳим гуфт: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«Писари ягонаи худро ба ман ҳамчун қурбонии сӯхтанӣ пешкаш кунед».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Исҳоқро чунон дӯст медошт, ки ҳангоми шунидани сухани Худо ӯ сахт сахт шуд. Аммо ӯ тасмим гирифт, ки ба Худо итоат кунад.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g" altLang="ko-KR" sz="3200"/>
              <a:t>Худо кист?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Ӯ...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офаридгоре, ки тамоми ҷаҳонро, аз ҷумла маро офаридааст.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Исҳоқро баста, болои маъбад гузошт ва ӯ мехост ӯро бикушад. Дар ҳамон лаҳза,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«Эй Иброҳим, Иброҳим, ӯро накуш. Ба ӯ ҳеҷ коре накунед. Акнун ман медонам, ки шумо аз Худо метарсед ва дӯст медоред». Ин озмоише буд, ки Худо ба Иброҳим дода буд.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"Раҳмат, Худоё!" Худо имони Иброҳимро бо мамнуният қабул кард. Худованд ӯро аҷдоди ҳамаи мӯъминон гардонид.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/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Иброҳим Исҳоқро хеле дӯст медошт, аммо барои ӯ итоат кардан ба Каломи Худо муҳимтар буд.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Ман бояд Худоро бештар аз ҳама чизҳои дигар ва бештар аз ҳар каси дигар дар ҷаҳон дӯст дошта бошам.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 аст..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Падари мо, ки имони моро тавассути имтиҳон қавӣ мегардонад.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/>
              <a:t>Имруз</a:t>
            </a:r>
            <a:r xmlns:a="http://schemas.openxmlformats.org/drawingml/2006/main">
              <a:rPr lang="tg" altLang="en-US" sz="4000"/>
              <a:t> </a:t>
            </a:r>
            <a:r xmlns:a="http://schemas.openxmlformats.org/drawingml/2006/main">
              <a:rPr lang="tg" altLang="ko-KR" sz="4000"/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ба Иброҳим чӣ гуфт, ки ҳамчун қурбонии сӯхтанӣ биёрад?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Писарам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Гӯсфанд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Писарам</a:t>
            </a: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гоҳ Худо гуфт: «Писари худ, писари ягонаи худ Исҳоқро, ки дӯст медорӣ, бигир.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 ба вилояти Мориё равед. Ӯро дар он ҷо ҳамчун қурбонии сӯхтанӣ қурбонӣ кунед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 яке аз куххо ба ту накл мекунам».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9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Дар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Калом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аз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Худоё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400"/>
              <a:t>Исҳоқ ҷанҷол накард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Вай аз он чо пеш рафт ва чохи дигар кофт, касе бар сари он чанчол накард.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Ӯ онро Раҳобӯт ном бурда, гуфт: «Акнун Худованд ба мо ҷой додааст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ва мо дар замин нашъунамо хоҳем ёфт».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чоххо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буданд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ҳамин тавр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муҳим,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зеро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онхо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метавонист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даст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тару тоза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 биёбон. Исҳоқ чоҳҳоро аз падараш мерос гирифта буд.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ҷаҳонро бо чӣ офаридааст?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санг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чанг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калима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калима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Аммо фалиштиён ба ӯ ҳасад бурданд. Хамин тавр, чоххоро аз замин пур карданд.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Аммо Исҳоқ бо онҳо ҷанҷол накард. Вай дур рафту чох кофт. Вай чохи оби тозаро кашф кард.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Дар ин вақт одамони дигар чоҳро аз Исҳоқ гирифтанд. Аммо, у бо онхо низ чанчол намекард.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Исҳоқро баракат дод. Боз як чохи дигар кофт. Худо аз он ҷо ба ӯ оби тоза дод. Исҳоқ биное сохт ва шукргузорӣ кард.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Дарси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Исҳоқ бо онҳое, ки чоҳҳои ӯро гирифтаанд, ҷанҷол намекард.</a:t>
            </a:r>
            <a:r xmlns:a="http://schemas.openxmlformats.org/drawingml/2006/main">
              <a:rPr lang="t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Худо Исҳоқро баракат дод.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 низ набояд бо дигарон ҷанҷол кунем.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 бояд дигаронро дӯст дорем ва бахшем.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200"/>
              <a:t>Худо аст??</a:t>
            </a:r>
            <a:r xmlns:a="http://schemas.openxmlformats.org/drawingml/2006/main">
              <a:rPr lang="t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rgbClr val="c00000"/>
                </a:solidFill>
              </a:rPr>
              <a:t>Худоё….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Ӯ аз онҳое, ки бо дигарон ҷанҷол мекунанд, нафрат дорад.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Ӯ касонеро дӯст медорад, ки якдигарро дӯст медоранд.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Викторинаи имрӯза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Аз сабаби чӣ Исҳоқ вақти душворро аз сар гузаронд?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барра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chemeClr val="dk1"/>
                </a:solidFill>
              </a:rPr>
              <a:t>хуб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оила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g" altLang="ko-KR" sz="2800">
                <a:solidFill>
                  <a:srgbClr val="ff0000"/>
                </a:solidFill>
              </a:rPr>
              <a:t>хуб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Сухани имруза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Вай аз он чо пеш рафт ва чохи дигар кофт, касе бар сари он чанчол накард.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Ӯ онро Раҳобӯт ном бурда, гуфт: «Акнун Худованд ба мо ҷой додааст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ва мо дар замин гул-гул шукуфон хохем кард».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Ҳастӣ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10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Дар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Калом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аз</a:t>
            </a:r>
            <a:r xmlns:a="http://schemas.openxmlformats.org/drawingml/2006/main">
              <a:rPr lang="t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Худоё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/>
              <a:t>Эсов нахустзодагиро фурӯхт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3600"/>
              <a:t>барои як косаи табақ сурх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g" altLang="ko-KR" sz="4000">
                <a:solidFill>
                  <a:srgbClr val="ff0000"/>
                </a:solidFill>
              </a:rPr>
              <a:t>Каломи имруза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Сипас Яъқуб ба Эсов нон ва наск дод.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Хӯрду нӯшид ва баъд бархоста рафт.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Ҳамин тавр, Эсов нахустзодагии худро рад кард.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g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g" altLang="ko-KR" sz="2800">
                <a:solidFill>
                  <a:schemeClr val="bg1">
                    <a:lumMod val="50000"/>
                  </a:schemeClr>
                </a:solidFill>
              </a:rPr>
              <a:t>Ҳастӣ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