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எண்.1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தி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சொல்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இன்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இறைவன்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4400"/>
              <a:t>இறைவன்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4400"/>
              <a:t>செய்து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4400"/>
              <a:t>உலகம்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சொல்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ஆதியில் கடவுள் படைத்தார்</a:t>
            </a: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வானங்கள் மற்றும் பூமி.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ஈசாக்கின் மனைவி ரெபெக்காள் இரட்டைக் குழந்தைகளைப் பெற்றெடுத்தாள். முதல் மகனின் பெயர் ஏசா, இரண்டாவது மகன் யாக்கோபு.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ஈசாவுக்கு வேட்டையாடுவது பிடித்திருந்தது. எனவே, அவர் வெளிப்புற நடவடிக்கைகளை விரும்பினார். ஆனால், ஜேக்கப் அமைதியாக வீட்டில் இருந்தான்.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நாள், ஜேக்கப் ஒரு குண்டு சமைக்கும்போது, ஏசா வேட்டையாடிவிட்டு பசியுடன் வீட்டிற்கு வந்தார்.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"எனக்கு கொஞ்சம் குண்டு கொடுங்கள்!", "முதலில் உங்கள் பிறப்புரிமையை எனக்கு விற்கவும். பிறகு உனக்கு கொஞ்சம் தருகிறேன்” என்றான். ஏசா மிகவும் பசியுடன் இருந்ததால், ஒரு கிண்ணம் சிவப்பு குண்டுக்கு தனது பிறப்புரிமையை விற்றார்.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இறுதியில், ஜேக்கப் ஆசீர்வாதத்தைப் பெறுவதற்காக தனது தந்தையை ஏமாற்றினார். கடைசியில் அவருக்கு ஆசி கிடைத்தது. இவை அனைத்தும் இறைவனின் திருவருளால் நடந்தவை.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ஆன்மீக ஆசீர்வாதத்தைப் பெறுவதை விட பசியின் பிரச்சினையைத் தீர்ப்பது முக்கியம் என்று ஏசா நினைத்தார்.</a:t>
            </a:r>
            <a:r xmlns:a="http://schemas.openxmlformats.org/drawingml/2006/main">
              <a:rPr lang="t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இறுதியாக,</a:t>
            </a:r>
            <a:r xmlns:a="http://schemas.openxmlformats.org/drawingml/2006/main">
              <a:rPr lang="t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ஜேக்கப்</a:t>
            </a:r>
            <a:r xmlns:a="http://schemas.openxmlformats.org/drawingml/2006/main">
              <a:rPr lang="t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ஆனது</a:t>
            </a:r>
            <a:r xmlns:a="http://schemas.openxmlformats.org/drawingml/2006/main">
              <a:rPr lang="t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தி</a:t>
            </a:r>
            <a:r xmlns:a="http://schemas.openxmlformats.org/drawingml/2006/main">
              <a:rPr lang="t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இஸ்ரவேலர்களின் மூதாதையர்.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நீங்கள் எதைவிட முக்கியமாக நினைக்கிறீர்கள்?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கடவுளின் குழந்தைகளாக இருப்பதற்கான ஆசீர்வாதம் எதையும் மாற்ற முடியாது.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</a:t>
            </a:r>
            <a:r xmlns:a="http://schemas.openxmlformats.org/drawingml/2006/main">
              <a:rPr lang="t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இருக்கிறது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மனிதர்கள் தவறு செய்தாலும், பொய்யானாலும் கடவுள் தன் விருப்பத்தை நிறைவேற்றிக் கொண்டிருக்கிறார்.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இன்றைய'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ஈசா எதற்காக தன் பிறப்புரிமையை விற்றான்?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நூடுல்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ரொட்டி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இறைச்சி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சிவப்பு குண்டு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சிவப்பு குண்டு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சொல்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பிறகு யாக்கோபு ஏசாவுக்கு ரொட்டியும் கொஞ்சம் பருப்பும் கொடுத்தான்.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சாப்பிட்டு குடித்துவிட்டு எழுந்து சென்றுவிட்டார்.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அதனால், ஏசா தன் பிறப்புரிமையை இகழ்ந்தான்.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 11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400"/>
              <a:t>ஜேக்கப் கனவு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பைபிள் கிட்ஸ் எண்.2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/>
              <a:t>அவர்கள் தடை செய்யப்பட்ட பழத்தை சாப்பிட்டார்கள்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/>
              <a:t>அவர் ஒரு கனவு கண்டார், அதில் அவர் பூமியில் ஒரு படிக்கட்டு தங்கியிருப்பதைக் கண்டார், அதன் உச்சி வானத்தை அடைகிறது, மேலும் கடவுளின் தூதர்கள் அதில் ஏறி இறங்குவதைக் கண்டார்.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யாக்கோபு தன் சகோதரனை பொய் சொல்லி ஏமாற்றினான். அவர் கொல்லப்படுவார் என்று பயந்தார். எனவே, அவர் வீட்டில் இருந்து ஹாரானில் உள்ள தனது மாமாவிடம் ஓடிவிட்டார்.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இரவில், அங்கே ஒரு கல்லை எடுத்து, தலையணையாக தலையணையாக வைத்துக்கொண்டு தூங்கினார். அங்கு குடும்பம் இல்லாமல் தனியாக இருந்தார். அதனால் பயந்து தனிமையாக உணர்ந்தான்.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ஜேக்கப், தேவ தூதர்கள் பூமியில் ஒரு படிக்கட்டு வழியாக பரலோகத்திற்கு ஏறி இறங்குவதைக் கண்டார்.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“நான் உன்னுடனே இருக்கிறேன், நீ எங்கு சென்றாலும் உன்னைக் கண்காணிப்பேன்” என்ற கடவுளின் குரலைக் கேட்டான்.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 காலையில் எழுந்ததும், அவர் தன்னுடன் இருப்பேன் என்று வாக்குறுதி அளித்த கடவுளை வணங்கி, கடவுளுக்கு மகிமை அளித்தார்.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தனியாக இருக்க பயந்த யாக்கோபுடன் கடவுள் இருப்பது போல,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நாம் தனிமையில் இருக்கும்போது நம் தந்தையான கடவுளும் நம்மைக் கவனித்துக்கொள்கிறார்.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யாக்கோபைப் போல, எப்பொழுதும் நம்முடன் இருக்கும் கடவுளை நாம் கனப்படுத்தவும் மகிமைப்படுத்தவும் வேண்டும்.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எங்கும் எப்பொழுதும் நம்முடன் இருக்கிறார்.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நம்மை எப்போதும் கவனித்துக் கொண்டிருக்கிறார்.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ஜேக்கப் தூங்கும்போது, தலையணையாக எதை எடுத்தார்?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மரம்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கல்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விலங்கு தோல்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கல்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/>
              <a:t>அவர் ஒரு கனவு கண்டார், அதில் அவர் பூமியில் ஒரு படிக்கட்டு தங்கியிருப்பதைக் கண்டார், அதன் உச்சி வானத்தை அடைகிறது, மேலும் கடவுளின் தூதர்கள் அதில் ஏறி இறங்குவதைக் கண்டார்.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மனிதனை தம் சாயலில் படைத்தார், கடவுளின் சாயலில் படைத்தார்;</a:t>
            </a: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ஆணும் பெண்ணும் அவர்களைப் படைத்தார்.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எண்.12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தி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சொல்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இன்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இறைவன்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400"/>
              <a:t>ஜோசப் அவரது சகோதரர்களால் விற்கப்பட்டது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"இப்போது வா, அவனைக் கொன்று இந்தத் தொட்டிகளில் ஒன்றில் எறிவோம்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ஒரு கொடூரமான விலங்கு அவரை விழுங்கிவிட்டதாகக் கூறுங்கள்.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அதன்பிறகு அவருடைய கனவுகள் என்ன என்று பார்ப்போம்.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(ஆதியாகமம்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யாக்கோபுக்கு பன்னிரண்டு மகன்கள் இருந்தனர். அவர் தனது மற்ற மகன்களை விட யோசேப்பை நேசித்தார். எனவே, அவர் யோசேப்புக்கு மிகவும் அழகான துணியை உருவாக்கினார்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அவரது சகோதரர்கள் அவரை மிகவும் வெறுத்தனர், ஏனெனில் அவர்களின் தந்தை அவரை விசேஷமாக நேசித்தார். “ஜோசப்பை விற்கலாம். அவர் இறந்துவிட்டார் என்று அப்பாவிடம் கூறுவோம்.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அவர்கள் வந்த வியாபாரிகளுக்கு யோசேப்பை அடிமையாக விற்றார்கள்.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இதைக் கேட்ட ஜேக்கப் மிகவும் வருத்தப்பட்டார்.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யோசேப்பு அடிமையாக கடினமான வாழ்க்கையை வாழ்ந்தார். இருப்பினும், அவர் எந்த பாவமும் செய்யாமல் கடவுளை நம்பினார் மற்றும் நம்பினார்.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ஜோசப் பொய்யான குற்றச்சாட்டின் பேரில் சிறைக்கு அனுப்பப்பட்டார்.</a:t>
            </a:r>
            <a:r xmlns:a="http://schemas.openxmlformats.org/drawingml/2006/main">
              <a:rPr lang="t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இருப்பினும், அவர் சிறையில் கூட கடவுளுக்கு முன்பாக நீதியாக இருக்க முயன்றார். கடவுள் ஜோசப்பை மறக்கவில்லை, கடவுள் அவருக்காக ஒரு அற்புதமான திட்டங்களை வைத்திருந்தார்.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ஜோசப் தனது சொந்த சகோதரர்களால் வெறுக்கப்பட்டு அடிமையாக விற்கப்பட்டார். அவரும் பொய் வழக்கு போட்டு சிறையில் அடைக்கப்பட்டார்.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இருப்பினும், அவர் கடவுளை நம்பியிருந்தார், மேலும் எந்த பாவமும் செய்யாமல் இருக்க முயற்சித்தார்.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சில சிரமங்களை நாம் சந்திக்க நேரிடலாம்.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எந்த பாவமும் செய்யாமல், நம் ஜெபத்தை மனமுவந்து கேட்கும் நம் தந்தையான கடவுளிடம் உதவி கேட்போம்.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எங்கள் தந்தை கடவுள்..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எங்கள் தந்தை கடவுள் கடினமான காலங்களில் கூட நமக்காக ஒரு அற்புதமான திட்டங்களை வைத்திருக்கிறார்.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ஜேக்கப் தனது பன்னிரண்டு மகன்களில் யோசேப்புக்கு மட்டும் என்ன கொடுத்தார்?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பொம்மைகள்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பைபிள்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வளமான அழகான துணி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பணம்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வளமான அழகான துணி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ஆதாமும் ஏவாளும் கடவுளின் படைப்புகளில் சிறந்த உயிரினங்கள்.</a:t>
            </a:r>
          </a:p>
          <a:p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ஏனெனில் அவர்கள் கடவுளின் சாயலின்படி படைக்கப்பட்டுள்ளனர்.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"இப்போது வா, அவனைக் கொன்று இந்தத் தொட்டிகளில் ஒன்றில் எறிவோம்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ஒரு கொடூரமான விலங்கு அவரை விழுங்கிவிட்டதாகக் கூறுங்கள்.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அதன்பிறகு அவருடைய கனவுகள் என்ன என்று பார்ப்போம்.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(ஆதியாகமம்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 13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400"/>
              <a:t>ஜோசப் எகிப்தில் பிரதமரானார்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/>
              <a:t>எனவே பார்வோன் யோசேப்பை நோக்கி, "இதன் மூலம் எகிப்து தேசம் முழுவதற்கும் உன்னைப் பொறுப்பாளராக நியமிக்கிறேன்" என்றான்.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எகிப்தின் அரசனாகிய பார்வோன் ஒரு கனவு கண்டான். 7 கொழுத்த பசுக்களும் அதன் பிறகு 7 அசிங்கமான பசுக்களும் வெளியே வந்தன. 7 அசிங்கமான பசுக்கள் 7 கொழுத்த மாடுகளைத் தின்றுவிட்டன. அது மிகவும் விசித்திரமான கனவு.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அரண்மனையில் அவரது கனவை யாராலும் விளக்க முடியவில்லை. ஜோசப் உதவிய தலைமை பானபாத்திரக்காரன் அவனை ராஜாவுக்கு அறிமுகப்படுத்தினான்.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யோசேப்புக்கு ஞானத்தைக் கொடுத்தார். எனவே, அவர் கனவின் அர்த்தத்தை விளக்கினார் மற்றும் அரசரிடம் கூறினார்.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பார்வோன் மிகவும் உணர்ச்சிவசப்பட்டு, கைதியாக இருந்த யோசேப்பை தேசத்தின் இரண்டாவது உயர்ந்த பதவிக்கு நியமித்தான்.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ஜோசப் எகிப்தின் பிரதமரானார், கடவுள் அவருக்குக் கொடுத்த ஞானத்தால் நாட்டை நன்றாக ஆட்சி செய்தார்.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/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யோசேப்புக்காக கடவுள் அற்புதமான திட்டங்களை வைத்திருந்தார்.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சில சிரமங்களை சந்திக்கும் போது, நாமும் ஏமாறக்கூடாது.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ஆனால் நமக்காக கடவுளின் அற்புதமான திட்டங்களை எதிர்பார்க்க வேண்டும் மற்றும் கடவுளை நம்ப வேண்டும்.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கடவுள் தன் விருப்பப்படி செய்கிறார்.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தாழ்ந்தவர்கள் உயர்த்தப்படுவார்கள், உயர்ந்தவர்கள் தாழ்த்தப்படுவார்கள்.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அந்த மனிதனிடம் கூறினார்,</a:t>
            </a:r>
            <a:r xmlns:a="http://schemas.openxmlformats.org/drawingml/2006/main">
              <a:rPr lang="t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""தோட்டத்திலுள்ள எந்த மரத்தின் கனியையும் உண்பது உங்களுக்கு சுதந்திரம்; ஆனால் </a:t>
            </a:r>
            <a:r xmlns:a="http://schemas.openxmlformats.org/drawingml/2006/main">
              <a:rPr lang="t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நன்மை தீமை அறியும் மரத்தின் கனியை நீங்கள் உண்ணக்கூடாது, ஏனென்றால் நீங்கள் அதை உண்ணும்போது நீங்கள் நிச்சயமாக இறந்துவிடுவீர்கள் </a:t>
            </a:r>
            <a:r xmlns:a="http://schemas.openxmlformats.org/drawingml/2006/main">
              <a:rPr lang="t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பார்வோனின் கனவில் என்ன விலங்குகள் தோன்றின?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பறவை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நாய்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குதிரை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மாடு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மாடு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/>
              <a:t>எனவே பார்வோன் யோசேப்பை நோக்கி,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/>
              <a:t>"இதன்மூலம் நான் உன்னை எகிப்து தேசம் முழுவதற்கும் பொறுப்பாளராக நியமிக்கிறேன்."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இல்லை.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400"/>
              <a:t>ஜோசப் தனது சகோதரர்களை மீண்டும் சந்தித்தார்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யோசேப்பு தனது சகோதரர்களை அடையாளம் கண்டுகொண்டாலும், அவர்கள் அவரை அடையாளம் காணவில்லை.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பார்வோன் ஜோசப்பை எகிப்தின் பிரதமராக நியமித்தார். ஜோசப் 7 வருட கடுமையான பஞ்சத்தை புத்திசாலித்தனமாக கட்டுப்படுத்தினார்.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ஆனால், பஞ்சத்தின் காரணமாக கானானில் தானியம் இல்லை. உண்பதற்கு தானியம் எடுக்க அவர்கள் எகிப்துக்குச் செல்ல வேண்டியிருந்தது. யோசேப்பின் சகோதரர்களும் உணவு வாங்க எகிப்துக்குப் போனார்கள்.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யோசேப்பு தனது சகோதரர்களை அடையாளம் கண்டுகொண்டாலும், அவர்கள் அவரை அடையாளம் காணவில்லை.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ஜோசப் அவர் யார் என்று அவர்களிடம் கூறினார். அவர்கள் அவனைப் பார்த்து திடுக்கிட்டுப் பயந்தார்கள்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தன்னை ஏன் எகிப்துக்கு அனுப்பினார் என்பதை ஜோசப் உணர்ந்தார். அவர் தனது சகோதரர்களை மன்னித்து, தனது குடும்பத்தினர் அனைவரையும் எகிப்துக்கு அழைத்துச் சென்று அவர்களைப் பாதுகாப்பாகக் கவனித்துக் கொண்டார்.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யோசேப்பு தன்னை மோசமாக நடத்திய சகோதரர்களை மன்னித்து, கடவுளுடைய சித்தத்தின்படி அவர்களை நேசித்தார்.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நாம் நம் குடும்பத்தினரையும் நண்பர்களையும் மன்னித்து அவர்களை நேசிக்க வேண்டும்.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ஆனால், சாத்தான் பாம்பு வேடமிட்டு ஏவாளைச் சோதிக்கிறான்.</a:t>
            </a:r>
          </a:p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இறுதியாக, ஏவாள் பழத்தை சாப்பிட்டாள்.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நம்மை மன்னித்து நம்மை நேசிக்கிறார்.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ஜோசப் எந்த நாட்டின் பிரதமர் ஆனார்?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எகிப்து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இஸ்ரேல்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பாரசீகம்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பாபிலோன்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எகிப்து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யோசேப்பு தனது சகோதரர்களை அடையாளம் கண்டுகொண்டாலும், அவர்கள் அவரை அடையாளம் காணவில்லை.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எண்.15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400"/>
              <a:t>தண்ணீரில் இருந்து காப்பாற்றப்பட்ட குழந்தை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குழந்தை வளர்ந்ததும், அவள் அவனை பார்வோனின் மகளிடம் அழைத்துச் சென்றாள், அவன் அவளுக்கு மகனானான். நான் அவனைத் தண்ணீரிலிருந்து வெளியே எடுத்தேன் என்று சொல்லி அவனுக்கு மோசே என்று பெயரிட்டாள்.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வெளியேற்றம்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எகிப்து அரசன் பார்வோன், புதிதாகப் பிறந்த இஸ்ரவேல ஆண் குழந்தைகளை நைல் நதியில் தூக்கி எறிந்து கொல்லும்படி கட்டளையிட்டான்.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மோசேயின் தாயான யோகெபெத், தன் மகனை நைல் நதியில் தூக்கிச் செல்வதைத் தவிர வேறு வழியில்லை.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அப்போது எகிப்து நாட்டு இளவரசி ஆற்றில் குளித்துக் கொண்டிருந்தபோது குழந்தையைப் பார்க்க நேர்ந்தது. பையனை வளர்க்க வேண்டும் என்ற எண்ணத்தில் இருந்தாள்.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இளவரசி ஆண் குழந்தையை கூடையிலிருந்து வெளியே எடுப்பதை அவனுடைய சகோதரி பார்த்தாள். அவள் ஆண் குழந்தைக்கு பாலூட்டுவதற்காக அவனது உண்மையான தாயான யோகெபெட்டை அறிமுகப்படுத்தினாள்.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குழந்தை வளர்ந்ததும், இளவரசிக்கு மகனாக மாற மீண்டும் அழைத்துச் செல்லப்பட்டார். அவள் அவனுக்கு மோசே என்று பெயரிட்டாள், “நான் அவனை தண்ணீரிலிருந்து வெளியே எடுத்தேன். மோசே எகிப்தில் வளர்ந்தார்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அரண்மனை.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ஏவாள் ஆதாமுக்கு இன்னொன்றைக் கொடுத்தாள்.</a:t>
            </a:r>
          </a:p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ஆதாம் அதையும் சாப்பிட்டான்.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மோசேயைக் காப்பாற்றினார்.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தேவன் தம்முடைய அற்புதமான ஞானத்தினாலும் வல்லமையினாலும் நம்மை இரட்சித்தார்.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கடவுளின் திட்டங்கள் என்னுடையதை விட பெரியவை மற்றும் சிறந்தவை என்று நம்புவோம்.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யார்?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எத்தகைய இடையூறுகள் வந்தாலும் தன் விருப்பத்தை நிறைவேற்றும் சர்வவல்லமையுள்ள கடவுள்.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தண்ணீரில் தூக்கிச் செல்லப்பட்ட குழந்தை என்ன ஆனது?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 நீரில் மூழ்கி மீன் சாப்பிட்டார்.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பறவைகள் குழந்தையை மீட்டன.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குழந்தையை வானத்திலிருந்து மீட்டார்.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எகிப்து இளவரசி அவனைக் கண்டு காப்பாற்றினாள்.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எகிப்து இளவரசி அவனைக் கண்டு காப்பாற்றினாள்.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குழந்தை வளர்ந்ததும், அவள் அவனை பார்வோனின் மகளிடம் அழைத்துச் சென்றாள், அவன் அவளுக்கு மகனானான். நான் அவனைத் தண்ணீரிலிருந்து வெளியே எடுத்தேன் என்று சொல்லி அவனுக்கு மோசே என்று பெயரிட்டாள்.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வெளியேற்றம்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அவர்கள் கடவுளுக்குச் செவிசாய்க்காததால் கடவுள் அவர்களை ஏதேனிலிருந்து துரத்தினார்.</a:t>
            </a:r>
          </a:p>
          <a:p>
            <a:r xmlns:a="http://schemas.openxmlformats.org/drawingml/2006/main">
              <a:rPr lang="t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அப்போதிருந்து, பாவம் உலகில் வந்தது.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/>
              <a:t>இன்றைய </a:t>
            </a:r>
            <a:r xmlns:a="http://schemas.openxmlformats.org/drawingml/2006/main">
              <a:rPr lang="ta" altLang="ko-KR" sz="2800" b="1"/>
              <a:t>பாடம்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ஆதாமும் ஏவாளும் கடவுளின் கட்டளைக்குக் கீழ்ப்படியாததால் பாவம் வந்தது.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நான் கடவுளின் வார்த்தைக்கு கீழ்ப்படிகிறேனா?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நான் கடவுளை நம்பினால், கடவுளின் வார்த்தைக்கு நான் கீழ்ப்படிய வேண்டும்.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/>
              <a:t>கடவுள் ஒரு?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கீழ்ப்படியாமை பிடிக்காது.</a:t>
            </a: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அவருடைய வார்த்தைக்குக் கீழ்ப்படிகிற மனிதனை ஆசீர்வதிப்பார்.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4000"/>
              <a:t>இன்றைய</a:t>
            </a:r>
            <a:r xmlns:a="http://schemas.openxmlformats.org/drawingml/2006/main">
              <a:rPr lang="ta" altLang="en-US" sz="4000"/>
              <a:t> </a:t>
            </a:r>
            <a:r xmlns:a="http://schemas.openxmlformats.org/drawingml/2006/main">
              <a:rPr lang="ta" altLang="ko-KR" sz="4000"/>
              <a:t>சொல்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ஆதியில் கடவுள் படைத்தார்</a:t>
            </a: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வானங்கள் மற்றும் பூமி.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மனிதர்களுக்கு சாப்பிடக் கூடாது என்று கடவுள் என்ன சொன்னார்?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பழம்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இறைச்சி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காய்கறி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நன்மை தீமை பற்றிய அறிவின் பலன்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நன்மை தீமை பற்றிய அறிவின் பலன்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மனிதனை தம் சாயலில் படைத்தார், கடவுளின் சாயலில் படைத்தார்;</a:t>
            </a: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ஆணும் பெண்ணும் அவர்களைப் படைத்தார்.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எண்.3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/>
              <a:t>நோவா உயர்ந்த மலையில் ஒரு பெரிய கப்பலை (ஒரு பேழை) செய்தார்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/>
              <a:t>இன்றைய</a:t>
            </a:r>
            <a:r xmlns:a="http://schemas.openxmlformats.org/drawingml/2006/main">
              <a:rPr lang="ta" altLang="en-US" sz="4000"/>
              <a:t> </a:t>
            </a:r>
            <a:r xmlns:a="http://schemas.openxmlformats.org/drawingml/2006/main">
              <a:rPr lang="ta" altLang="ko-KR" sz="4000"/>
              <a:t>சொல்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அப்பொழுது கர்த்தர் நோவாவை நோக்கி: நீயும் உன் குடும்பத்தாரும் பேழைக்குள் போங்கள், ஏனென்றால் இந்தத் தலைமுறையில் நான் உன்னை நீதியுள்ளவனாகக் கண்டேன்.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(ஆதியாகமம்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பூமியிலுள்ள எல்லா மக்களும் தங்கள் வழிகளைக் கெடுத்துக்கொண்டதைக் கடவுள் கண்டார். கடவுள் நோவாவிடம், “நான் மக்களையும் பூமியையும் அழிப்பேன். மலையில் ஒரு பெரிய கப்பலை உருவாக்குங்கள்!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கட்டளையிட்டபடியே நோவா மலையில் ஒரு கப்பலை உருவாக்கத் தொடங்கினார். மக்கள் அவரை பைத்தியம் என்று நினைத்தார்கள்.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கட்டளையிட்டபடி நோவாவின் 8 குடும்ப உறுப்பினர்களுடன் அனைத்து வகையான உயிரினங்களும் கப்பலில் வர நோவா அனுமதித்தார்.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சொன்னபடி 40 நாட்கள் பூமியில் மழை பெய்து கொண்டே இருந்தது.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இறுதியில், பூமி தண்ணீரால் மூடப்பட்டது. பூமியில் நடமாடும் அனைத்து உயிரினங்களும் இறந்தன. நோவாவும் அவருடன் பேழையில் இருந்தவர்களும் மட்டுமே எஞ்சியிருந்தனர்.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பெரிய வெள்ளத்தில் இருந்து காப்பாற்ற வாய்ப்பு கொடுத்த நோவாவை மக்கள் கேட்கவில்லை.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நோவா பைத்தியம் என்று மட்டும் சொன்னார்கள்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நீங்கள் நண்பர்களுக்கு நற்செய்தியை வழங்கும்போது, அவர்கள் உங்களுக்குச் செவிசாய்க்காமல் போகலாம்.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ஆனால், கடைசியில் கடவுளின் வார்த்தை உண்மை என்பதை அறியப் போகிறார்கள்.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ஆரம்பத்தில் இருள் சூழ்ந்திருந்தது.</a:t>
            </a:r>
          </a:p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மனிதனும் இல்லை, வெளிச்சமும் இல்லை. அங்கே எதுவும் இல்லை.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/>
              <a:t>இறைவன் 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பாவத்தை வெறுக்கிறார் மற்றும் பாவத்தை நியாயந்தீர்க்கிறார்.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/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நோவாவிடம் கடவுள் என்ன செய்ய சொன்னார்?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ஒரு கப்பல் (ஒரு பேழை)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கார்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வீடு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பைக்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ஒரு கப்பல் (ஒரு பேழை)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/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அப்பொழுது கர்த்தர் நோவாவை நோக்கி: நீயும் உன் குடும்பத்தாரும் பேழைக்குள் போங்கள், ஏனென்றால் இந்தத் தலைமுறையில் நான் உன்னை நீதியுள்ளவனாகக் கண்டேன்.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எண்.4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/>
              <a:t>வானவில் என்பது கடவுளின் உடன்படிக்கை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6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rgbClr val="FF0000"/>
                </a:solidFill>
              </a:rPr>
              <a:t>சொல்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மேகங்களில் வானவில் தோன்றும் போதெல்லாம், நான் அதைப் பார்த்து, கடவுளுக்கும் பூமியில் உள்ள அனைத்து உயிரினங்களுக்கும் இடையிலான நித்திய உடன்படிக்கையை நினைவுகூருவேன்.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எல்லா உயிரினங்களும் அழிக்கப்பட்டன, நோவாவும் அவருடன் பேழையில் இருந்தவர்களும் மட்டுமே எஞ்சியிருந்தனர்.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நாட்களாக பூமியில் மழை பெய்து கொண்டே இருந்தது.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மழை நின்ற பிறகு, நோவா ஒரு புறாவை வெளியே அனுப்பினார்.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புறா அதன் கொக்கில் புதிய ஆலிவ் இலையுடன் அவனிடம் திரும்பியது. “பூமியிலிருந்து தண்ணீர் வடிந்தது!” என்று நோவா அறிந்திருந்தார்.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நோவா தன் குடும்பத்துடன் வெளியே வந்து கடவுளை வணங்கினான். "எங்களுக்கு புதிய உலகைக் கொடுத்த கடவுளுக்கு நன்றி."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உடன்படிக்கை மற்றும் ஆசீர்வாதத்தின் அடையாளமாக கடவுள் அவருக்கு ஒரு வானவில் காட்டினார். "புதிய உலகில் மகிழ்ச்சியாக வாழ்க!"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சொன்னார், "ஒளி இருக்கட்டும்"</a:t>
            </a:r>
          </a:p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மற்றும் ஒளி இருந்தது.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நோவாவையும் அவன் குடும்பத்தையும் கடவுள் காப்பாற்றினார்.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அவர்களை ஆசீர்வதிப்பதாகவும், அவர்கள் மூலம் ஒரு புதிய உலகத்தை உருவாக்குவதாகவும் வாக்குறுதி அளித்தார்.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இயேசுவின் மூலமாகவும் நம்மைக் காப்பாற்றினார்.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தம்முடைய புதிய உலகத்தை நம் மூலமாக உருவாக்குவார் என்று நாம் நம்ப வேண்டும்.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/>
              <a:t>கர்த்தர் கடவுளா?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ஆண்டவரே..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கர்த்தராகிய தேவன் நம்முடைய பிதாவாக இருக்கிறார், அவர் தம்முடைய அன்பான பிள்ளைகளை நாம் விசுவாசிக்கும்போது மிகுதியாக இரட்சித்து ஆசீர்வதிக்கிறார்.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/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பூமி காய்ந்து கிடப்பதைக் காண நோவா எதை அனுப்பினார்?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கழுகு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குருவி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புறா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வாத்து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புறா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600"/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மேகங்களில் வானவில் தோன்றும் போதெல்லாம், நான் அதைப் பார்த்து, கடவுளுக்கும் பூமியில் உள்ள அனைத்து உயிரினங்களுக்கும் இடையிலான நித்திய உடன்படிக்கையை நினைவுகூருவேன்.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எண்.5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தி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சொல்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இன்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இறைவன்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600"/>
              <a:t>கட்டிய மக்கள்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3600"/>
              <a:t>பாபல் கோபுரம்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அதனால்தான் அது பாபேல் என்று அழைக்கப்பட்டது - ஏனென்றால் அங்கே கர்த்தர் குழப்பமடைந்தார்</a:t>
            </a: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முழு உலகத்தின் மொழி. அங்கிருந்து கர்த்தர் அவர்களைச் சிதறடித்தார்</a:t>
            </a: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முழு பூமியின் முகத்திலும்.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மக்கள் கடவுளை விட பெரியவர்களாகவும் பிரபலமாகவும் இருக்க விரும்பினர். எனவே, அவர்கள் உயரமான கோபுரத்தைக் கட்டத் தொடங்கினர்.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இதனால், கோபுரத்தை முழுவதுமாக கட்டி வந்தனர்.</a:t>
            </a:r>
          </a:p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“உலகிற்கு நம்மைக் காட்டுவோம். நாங்கள் மிகவும் பெரியவர்கள்!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இருப்பினும், கடவுள் அவர்களின் ஆணவத்தைக் கண்டு, அவர்கள் ஒருவரையொருவர் புரிந்து கொள்ளாதபடி அவர்களின் மொழியைக் குழப்பினார்.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ஒருவரையொருவர் புரிந்து கொள்ள முடியாததால், அவர்களால் ஒன்றாக வேலை செய்ய முடியவில்லை. கடைசியில், அவை பூமியின் முகத்தில் சிதறின. இன்றுவரை உலக மொழிகள் ஒன்றுக்கொன்று வேறுபட்டவை.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முதல் நாள், கடவுள் ஒளியை இருளிலிருந்து பிரித்தார். அவர் உலகம் முழுவதையும் ஆறு நாட்கள் படைத்தார்.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a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a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a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a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a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a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/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மக்கள் கடவுளை விட பெரியவர்களாகவும் உயர்ந்தவர்களாகவும் இருக்க விரும்புகிறார்கள்.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இந்த மனம் "ஆணவம்" என்று அழைக்கப்படுகிறது.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'ஆணவத்தை' வெறுக்கிறார்.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ஆணவத்திற்கு எதிரானது 'அடக்கம்'.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அவரைப் பிரியப்படுத்த நாம் கடவுளுக்கு முன்பாக 'தாழ்மையாக' இருக்க வேண்டும்.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a" altLang="ko-KR" sz="3200"/>
              <a:t>கர்த்தர் கடவுளா?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ஆண்டவரே..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கர்த்தராகிய தேவன் நம்மைவிட பெரியவர், ஞானமுள்ளவர்.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நமது ஞானம் அனைத்தையும் ஒன்றாக இணைத்தாலும் நாம் கடவுளை விட ஞானியாக இருக்க முடியாது.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அவர்களால் ஏன் கோபுரத்தை முடிக்க முடியவில்லை?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அவர்கள் வெள்ளத்தை உண்டாக்கியபோது கடவுள் அதை ஏற்படுத்தினார்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அவர்கள் அதை உண்டாக்கும்போது கடவுள் நெருப்பை உண்டாக்கினார்.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அவர்கள் பூமியதிர்ச்சியை உண்டாக்கும்போது கடவுள் அதை உண்டாக்கினார்.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அவர்கள் அதை உருவாக்கும்போது ஒருவரையொருவர் புரிந்துகொள்ளாதபடி கடவுள் அவர்களைப் படைத்தார்.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அவர்கள் அதை உருவாக்கும்போது ஒருவரையொருவர் புரிந்துகொள்ளாதபடி கடவுள் அவர்களைப் படைத்தார்.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சொல்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அதனால்தான் அது பாபேல் என்று அழைக்கப்பட்டது - ஏனென்றால் அங்கே கர்த்தர் குழப்பமடைந்தார்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முழு உலகத்தின் மொழி. அங்கிருந்து கர்த்தர் அவர்களைச் சிதறடித்தார்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முழு பூமியின் முகத்திலும்.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எண்.6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400"/>
              <a:t>கடவுள் ஆபிரகாமை அழைத்தார்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கர்த்தர் ஆபிராமிடம், “உன் நாட்டையும் உன் மக்களையும் உன் மக்களையும் விட்டுப் போ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தந்தையின் வீட்டாரே நான் காண்பிக்கும் நிலத்திற்குச் செல்லுங்கள்.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கல்தேயர்களின் ஊர் என்பது சிலை வழிபாட்டின் நகரமாக இருந்தது.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அங்கே பிறந்து வாழ்ந்தார்.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நாள், கர்த்தராகிய ஆண்டவர் அவரிடம், "உன் நாட்டை விட்டு வெளியேறு, நான் உன்னை ஆசீர்வதிப்பேன்" என்று கூறினார்.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எங்கு செல்வது என்று தெரியாவிட்டாலும், அவர் கடவுளின் வார்த்தைக்குக் கீழ்ப்படிந்து, கர்த்தர் சொன்னபடியே புறப்பட்டார்.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 பயணம் செய்யும் போது பல சிரமங்களை சந்தித்தார் ஆனால் கடவுள் அவரை பாதுகாப்பாக பாதுகாத்தார்.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அனைத்து வகையான விலங்குகள் மற்றும் தாவரங்கள், பறவைகள் மற்றும் மீன்கள் பூமியிலும், கடலிலும், வானத்திலும் நிறைந்துள்ளன. கடவுள் தான் செய்த அனைத்தையும் பார்த்து, “மிகவும் நல்லது!” என்றார்.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இறுதியாக, ஆபிரகாம் கானான் தேசத்தை அடைந்தார். அவர் அங்கு வாழ்ந்தார். "தெய்வமே உமக்கு நன்றி."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கடவுளின் வார்த்தைக்குக் கீழ்ப்படிந்து தனது சொந்த ஊரை விட்டு வெளியேறினார்.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இதைப் போலவே, நாங்கள்</a:t>
            </a:r>
            <a:r xmlns:a="http://schemas.openxmlformats.org/drawingml/2006/main">
              <a:rPr lang="t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கடவுளை நம்பி அவருடைய வார்த்தைக்கு கீழ்ப்படிய வேண்டும்.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எந்த நேரத்திலும் கடவுளுடைய வார்த்தைக்குக் கீழ்ப்படிய வேண்டும் என்ற ஆசை நமக்கு இருக்க வேண்டும்.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கர்த்தர் கடவுள்?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யெகோவா</a:t>
            </a:r>
            <a:r xmlns:a="http://schemas.openxmlformats.org/drawingml/2006/main">
              <a:rPr lang="t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என்ன விலை கொடுத்தாலும் தம்முடைய வாக்கைக் கடைப்பிடிப்பவர் நம் தந்தை.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எங்கே பிறந்தார்?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கானான்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ஹரன்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இஸ்ரேல்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கல்தேயர்களின் ஊர்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கல்தேயர்களின் ஊர்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சொல்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கர்த்தராகிய ஆண்டவர் ஆபிராமிடம், "உன் நாட்டையும், உன் மக்களையும், உன் தந்தையின் வீட்டாரையும் விட்டு நான் உனக்குக் காண்பிக்கும் நாட்டிற்குச் செல்" என்று கூறியிருந்தார்.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 7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4400"/>
              <a:t>ஐசக், வாக்குப்பண்ணப்பட்ட மகன்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சொல்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ஆபிரகாமுக்கு அவருடைய மகன் ஈசாக்கு பிறந்தபோது அவருக்கு நூறு வயது.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தேவன் ஆபிரகாமுக்கு இரவு வானத்தில் உள்ள நட்சத்திரங்களைப் போல குழந்தைகளைக் கொடுப்பார் என்று கடவுள் வாக்குறுதி அளித்தார்.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ஆனால், அவருக்கு 100 வயது வரை குழந்தை இல்லை.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நாள், கடவுள் ஆபிரகாமை இரவில் வெளியே அழைத்துச் சென்றார்.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“வானத்தைப் பார். நட்சத்திரங்களை எண்ண முடியுமா?”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அழகான நிலத்தையும் தருவதாக கடவுள் வாக்குறுதி அளித்தார்.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3600"/>
              <a:t>இன்றைய </a:t>
            </a:r>
            <a:r xmlns:a="http://schemas.openxmlformats.org/drawingml/2006/main">
              <a:rPr lang="ta" altLang="ko-KR" sz="4000"/>
              <a:t>பாடம்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உலகத்தை படைத்தது யார்?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உலகைப் படைத்தார்.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உலகை ஒழுங்காக வைத்திருப்பது யார்?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உலகத்தை ஒழுங்குபடுத்துகிறார்.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உலகம் தானாக உருவாக்கப்படவில்லை.</a:t>
            </a:r>
          </a:p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உலகை தன்னால் அசைக்க முடியாது.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உலகம் முழுவதையும் படைத்தார் என்பதை நினைவில் கொள்ள வேண்டும், இன்னும் அவை அனைத்தையும் கட்டுப்படுத்த வேண்டும்.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"உன் பிள்ளைகள் வானத்திலுள்ள நட்சத்திரங்களைப் போலவும், கடற்கரை மணலைப் போலவும் இருப்பார்கள்." ஆபிரகாம் கர்த்தருடைய வாக்குறுதியை நம்பினார்.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தம்முடைய வாக்குறுதியைக் காப்பாற்றினார். சாரா ஆபிரகாமுக்கு ஒரு மகனைப் பெற்றாள். ஆபிரகாம் </a:t>
            </a:r>
            <a:r xmlns:a="http://schemas.openxmlformats.org/drawingml/2006/main">
              <a:rPr lang="t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ஈசாக் என்ற </a:t>
            </a: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பெயரைக் கொடுத்தார் </a:t>
            </a: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அதாவது </a:t>
            </a:r>
            <a:r xmlns:a="http://schemas.openxmlformats.org/drawingml/2006/main">
              <a:rPr lang="t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மகிழ்ச்சி </a:t>
            </a: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</a:t>
            </a:r>
            <a:r xmlns:a="http://schemas.openxmlformats.org/drawingml/2006/main">
              <a:rPr lang="t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கடவுளின் வாக்குறுதியை உண்மையாக நம்பினார்.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ஆபிரகாமின் நம்பிக்கையைக் கண்டு கடவுள் மிகவும் மகிழ்ச்சியடைந்தார். கடவுள் அவருக்கு வாக்களிக்கப்பட்ட மகனான ஈசாக்கைக் கொடுத்தார்.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தம்முடைய வாக்குறுதியை நிச்சயமாக நிறைவேற்றுவார், அது நமக்கு சாத்தியமற்றதாகத் தோன்றினாலும்.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ஒரு…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கடவுள் ஒரு...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எல்லாம் வல்லவர் (எல்லாவற்றையும் செய்ய வல்லவர்)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ஈசாக்கைப் பெற்றபோது அவருக்கு எவ்வளவு வயது?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ஆபிரகாமுக்கு அவருடைய மகன் ஈசாக்கு பிறந்தபோது அவருக்கு நூறு வயது.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(ஆதியாகமம்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 8 கடவுளின் வார்த்தை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900"/>
              <a:t>ஆபிரகாம் கடவுளுக்கு ஈசாக்கைக் கொடுத்தார்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அப்போது கடவுள், “உன் மகனும், உன் ஒரே மகனுமான ஈசாக்கை நீ நேசிக்கிறாய்.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மோரியாவின் பகுதிக்குச் செல்லுங்கள். அங்கே அவனை எரிபலியாகப் பலியிடுங்கள்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மலைகளில் ஒன்றைப் பற்றி நான் உங்களுக்குச் சொல்கிறேன்.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 நாள் கடவுள் ஆபிரகாமிடம் கூறினார்.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"உங்கள் ஒரே மகனை எரிபலியாக எனக்குக் கொடுங்கள்."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ஈசாக்கை மிகவும் நேசித்தார், அவர் கடவுளிடமிருந்து கேட்டபோது கடினமாக இருந்தார். ஆனால் அவர் கடவுளுக்குக் கீழ்ப்படிய முடிவு செய்தார்.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a" altLang="ko-KR" sz="3200"/>
              <a:t>கடவுள் யார்?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அவன் ஒரு...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என்னையும் சேர்த்து உலகம் முழுவதையும் உருவாக்கிய படைப்பாளி.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ஈசாக்கை கட்டி, பலிபீடத்தில் கிடத்தினான், அவன் அவனைக் கொல்ல முயன்றான். அந்த நொடியில்,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“ஆபிரகாமே, ஆபிரகாமே, அவனைக் கொல்லாதே. அவனை ஒன்றும் செய்யாதே. நீங்கள் கடவுளுக்குப் பயப்படுகிறீர்கள், நேசிக்கிறீர்கள் என்பதை இப்போது நான் அறிவேன். இது ஆபிரகாமுக்கு கடவுள் செய்த சோதனை.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"தெய்வமே உமக்கு நன்றி!" கடவுள் ஆபிரகாமின் நம்பிக்கையை மகிழ்ச்சியுடன் ஏற்றுக்கொண்டார். கடவுள் அவரை அனைத்து விசுவாசிகளின் மூதாதையராக ஆக்கினார்.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/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ஆபிரகாம் ஈசாக்கை மிகவும் நேசித்தார், ஆனால் கடவுளுடைய வார்த்தைக்குக் கீழ்ப்படிவது அவருக்கு மிக முக்கியமானதாக இருந்தது.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நான் மற்ற எல்லா விஷயங்களையும் விட அதிகமாக கடவுளை நேசிக்க வேண்டும், மேலும் உலகில் உள்ள மற்ற மனிதர்களை விட அதிகமாக நேசிக்க வேண்டும்.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கடவுள் ஒரு..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சோதனையின் மூலம் நமது நம்பிக்கையை பலப்படுத்துபவர் எங்கள் தந்தை.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/>
              <a:t>இன்றைய</a:t>
            </a:r>
            <a:r xmlns:a="http://schemas.openxmlformats.org/drawingml/2006/main">
              <a:rPr lang="ta" altLang="en-US" sz="4000"/>
              <a:t> </a:t>
            </a:r>
            <a:r xmlns:a="http://schemas.openxmlformats.org/drawingml/2006/main">
              <a:rPr lang="ta" altLang="ko-KR" sz="4000"/>
              <a:t>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சர்வாங்க தகன பலியாக ஆபிரகாமிடம் கடவுள் என்ன சொன்னார்?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மகன்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மனைவி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நாய்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செம்மறி ஆடுகள்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மகன்</a:t>
            </a: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அப்போது கடவுள், “உன் மகனும், உன் ஒரே மகனுமான ஈசாக்கை நீ நேசிக்கிறாய்.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மோரியாவின் பகுதிக்குச் செல்லுங்கள். அங்கே அவனை எரிபலியாகப் பலியிடுங்கள்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மலைகளில் ஒன்றைப் பற்றி நான் உங்களுக்குச் சொல்கிறேன்.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எண்.9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தி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சொல்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இன்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இறைவன்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400"/>
              <a:t>ஐசக் சண்டையிடவில்லை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அவர் அங்கிருந்து நகர்ந்து மற்றொரு கிணறு தோண்டினார், யாரும் அதைக் குறித்து சண்டையிடவில்லை.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அதற்கு ரெகோபோத் என்று பெயரிட்டான், "இப்போது கர்த்தர் நமக்கு இடம் கொடுத்திருக்கிறார்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நாங்கள் தேசத்தில் செழிப்போம்."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தி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கிணறுகள்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இருந்தன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அதனால்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முக்கியமான,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ஏனெனில்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அவர்கள்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முடியும்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பெறு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புதியது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தண்ணீர்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பாலைவனத்தில். ஐசக்கிற்கு அவரது தந்தையின் மூலம் கிடைத்த கிணறுகள் இருந்தன.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எதைக் கொண்டு உலகைப் படைத்தார்?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கல்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தண்ணீர்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தூசி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வார்த்தை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வார்த்தை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இருப்பினும், பெலிஸ்தர்கள் அவர் மீது பொறாமை கொண்டனர். அதனால், கிணறுகளை மண்ணால் நிரப்பினார்கள்.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ஆனால், ஐசக் அவர்களுடன் சண்டையிடவில்லை. அங்கிருந்து நகர்ந்து கிணறு தோண்டினார். அவர் ஒரு புதிய நீர் கிணற்றைக் கண்டுபிடித்தார்.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இந்த நேரத்தில், மற்றவர்கள் ஐசக்கிடமிருந்து கிணற்றை எடுத்துக் கொண்டனர். ஆனால், அவர்களுடன் அவர் சண்டையிடவில்லை.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ஈசாக்கை ஆசீர்வதித்தார். மீண்டும் மற்றொரு கிணறு தோண்டினார். கடவுள் அவருக்கு அங்கிருந்து இளநீரைக் கொடுத்தார். ஐசக் மாற்றுத்திறனாளி கட்டி, நன்றி செலுத்தினார்.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பாடம்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ஈசாக்கு தன் கிணறுகளைப் பறித்தவர்களுடன் சண்டையிடவில்லை.</a:t>
            </a:r>
            <a:r xmlns:a="http://schemas.openxmlformats.org/drawingml/2006/main">
              <a:rPr lang="t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கடவுள் ஈசாக்கை ஆசீர்வதித்தார்.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நாமும் மற்றவர்களுடன் சண்டையிடக் கூடாது.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நாம் மற்றவர்களை நேசிக்கவும் மன்னிக்கவும் வேண்டும்.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200"/>
              <a:t>கடவுள் ஒரு??</a:t>
            </a:r>
            <a:r xmlns:a="http://schemas.openxmlformats.org/drawingml/2006/main">
              <a:rPr lang="t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rgbClr val="c00000"/>
                </a:solidFill>
              </a:rPr>
              <a:t>இறைவன்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மற்றவர்களுடன் சண்டையிடுபவர்களை அவர் வெறுக்கிறார்.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ஒருவரையொருவர் நேசிப்பவர்களை அவர் நேசிக்கிறார்.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வினாடி வினா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எதன் காரணமாக ஈசாக்கு ஒரு கடினமான நேரத்தை அனுபவித்தான்?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வீடு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ஆட்டுக்குட்டி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chemeClr val="dk1"/>
                </a:solidFill>
              </a:rPr>
              <a:t>நன்றாக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குடும்பம்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a" altLang="ko-KR" sz="2800">
                <a:solidFill>
                  <a:srgbClr val="ff0000"/>
                </a:solidFill>
              </a:rPr>
              <a:t>நன்றாக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அவர் அங்கிருந்து நகர்ந்து மற்றொரு கிணறு தோண்டினார், யாரும் அதைக் குறித்து சண்டையிடவில்லை.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அதற்கு ரெகோபோத் என்று பெயரிட்டான், "இப்போது கர்த்தர் நமக்கு இடம் கொடுத்திருக்கிறார்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நாங்கள் தேசத்தில் செழிப்போம்."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ஆதியாகமம்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எண்.10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தி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சொல்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இன்</a:t>
            </a:r>
            <a:r xmlns:a="http://schemas.openxmlformats.org/drawingml/2006/main">
              <a:rPr lang="t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இறைவன்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/>
              <a:t>ஏசா பிறப்புரிமையை விற்றான்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3600"/>
              <a:t>சிவப்பு குண்டு ஒரு கிண்ணத்திற்கு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a" altLang="ko-KR" sz="4000">
                <a:solidFill>
                  <a:srgbClr val="ff0000"/>
                </a:solidFill>
              </a:rPr>
              <a:t>இன்றைய வார்த்தை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பிறகு யாக்கோபு ஏசாவுக்கு ரொட்டியும் கொஞ்சம் பருப்பும் கொடுத்தான்.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சாப்பிட்டு குடித்துவிட்டு எழுந்து சென்றுவிட்டார்.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அதனால், ஏசா தன் பிறப்புரிமையை இகழ்ந்தான்.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a" altLang="ko-KR" sz="2800">
                <a:solidFill>
                  <a:schemeClr val="bg1">
                    <a:lumMod val="50000"/>
                  </a:schemeClr>
                </a:solidFill>
              </a:rPr>
              <a:t>ஆதியாகமம்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