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ta"/>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ta" altLang="en-US" err="1"/>
              <a:t>토ㅇ</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ta" altLang="ko-KR" b="1">
                <a:solidFill>
                  <a:schemeClr val="tx1">
                    <a:lumMod val="50000"/>
                    <a:lumOff val="50000"/>
                  </a:schemeClr>
                </a:solidFill>
              </a:rPr>
              <a:t>இல்லை.</a:t>
            </a:r>
            <a:r xmlns:a="http://schemas.openxmlformats.org/drawingml/2006/main">
              <a:rPr lang="ta" altLang="en-US" b="1">
                <a:solidFill>
                  <a:schemeClr val="tx1">
                    <a:lumMod val="50000"/>
                    <a:lumOff val="50000"/>
                  </a:schemeClr>
                </a:solidFill>
              </a:rPr>
              <a:t> </a:t>
            </a:r>
            <a:r xmlns:a="http://schemas.openxmlformats.org/drawingml/2006/main">
              <a:rPr lang="ta" altLang="ko-KR" b="1">
                <a:solidFill>
                  <a:schemeClr val="tx1">
                    <a:lumMod val="50000"/>
                    <a:lumOff val="50000"/>
                  </a:schemeClr>
                </a:solidFill>
              </a:rPr>
              <a:t>31 தேவனுடைய வார்த்தை</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ta" altLang="ko-KR" sz="4000"/>
              <a:t>ஜொனாதன்,</a:t>
            </a:r>
          </a:p>
          <a:p>
            <a:pPr xmlns:a="http://schemas.openxmlformats.org/drawingml/2006/main" algn="ctr"/>
            <a:r xmlns:a="http://schemas.openxmlformats.org/drawingml/2006/main">
              <a:rPr lang="ta" altLang="ko-KR" sz="4000"/>
              <a:t>டேவிட்டின் நல்ல நண்பர்</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ta" altLang="ko-KR" sz="4000">
                <a:solidFill>
                  <a:srgbClr val="FF0000"/>
                </a:solidFill>
              </a:rPr>
              <a:t>இன்றைய வினாடி வினா</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ta" altLang="ko-KR" sz="3200">
                <a:solidFill>
                  <a:schemeClr val="tx1">
                    <a:lumMod val="65000"/>
                    <a:lumOff val="35000"/>
                  </a:schemeClr>
                </a:solidFill>
              </a:rPr>
              <a:t>யோனத்தான் தாவீதுக்கு என்ன கொடுக்கவில்லை?</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ta" altLang="en-US" sz="2800">
                <a:solidFill>
                  <a:schemeClr val="tx1">
                    <a:lumMod val="65000"/>
                    <a:lumOff val="35000"/>
                  </a:schemeClr>
                </a:solidFill>
              </a:rPr>
              <a:t>① </a:t>
            </a:r>
            <a:r xmlns:a="http://schemas.openxmlformats.org/drawingml/2006/main">
              <a:rPr lang="ta" altLang="ko-KR" sz="2800">
                <a:solidFill>
                  <a:schemeClr val="tx1">
                    <a:lumMod val="65000"/>
                    <a:lumOff val="35000"/>
                  </a:schemeClr>
                </a:solidFill>
              </a:rPr>
              <a:t>வாள்</a:t>
            </a:r>
            <a:r xmlns:a="http://schemas.openxmlformats.org/drawingml/2006/main">
              <a:rPr lang="ta"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ta" altLang="en-US" sz="2800">
                <a:solidFill>
                  <a:schemeClr val="tx1">
                    <a:lumMod val="65000"/>
                    <a:lumOff val="35000"/>
                  </a:schemeClr>
                </a:solidFill>
              </a:rPr>
              <a:t>② </a:t>
            </a:r>
            <a:r xmlns:a="http://schemas.openxmlformats.org/drawingml/2006/main">
              <a:rPr lang="ta" altLang="ko-KR" sz="2800">
                <a:solidFill>
                  <a:schemeClr val="tx1">
                    <a:lumMod val="65000"/>
                    <a:lumOff val="35000"/>
                  </a:schemeClr>
                </a:solidFill>
              </a:rPr>
              <a:t>கவசம்</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ta" altLang="en-US" sz="2800">
                <a:solidFill>
                  <a:schemeClr val="tx1">
                    <a:lumMod val="65000"/>
                    <a:lumOff val="35000"/>
                  </a:schemeClr>
                </a:solidFill>
              </a:rPr>
              <a:t>③ </a:t>
            </a:r>
            <a:r xmlns:a="http://schemas.openxmlformats.org/drawingml/2006/main">
              <a:rPr lang="ta" altLang="ko-KR" sz="2800">
                <a:solidFill>
                  <a:schemeClr val="tx1">
                    <a:lumMod val="65000"/>
                    <a:lumOff val="35000"/>
                  </a:schemeClr>
                </a:solidFill>
              </a:rPr>
              <a:t>அம்புக்குறி</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ta" altLang="en-US" sz="2800">
                <a:solidFill>
                  <a:schemeClr val="tx1">
                    <a:lumMod val="65000"/>
                    <a:lumOff val="35000"/>
                  </a:schemeClr>
                </a:solidFill>
              </a:rPr>
              <a:t>④ </a:t>
            </a:r>
            <a:r xmlns:a="http://schemas.openxmlformats.org/drawingml/2006/main">
              <a:rPr lang="ta" altLang="ko-KR" sz="2800">
                <a:solidFill>
                  <a:schemeClr val="tx1">
                    <a:lumMod val="65000"/>
                    <a:lumOff val="35000"/>
                  </a:schemeClr>
                </a:solidFill>
              </a:rPr>
              <a:t>ஆடைகள்</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ta" altLang="en-US" sz="2800">
                <a:solidFill>
                  <a:srgbClr val="FF0000"/>
                </a:solidFill>
              </a:rPr>
              <a:t>② </a:t>
            </a:r>
            <a:r xmlns:a="http://schemas.openxmlformats.org/drawingml/2006/main">
              <a:rPr lang="ta" altLang="ko-KR" sz="2800">
                <a:solidFill>
                  <a:srgbClr val="FF0000"/>
                </a:solidFill>
              </a:rPr>
              <a:t>கவசம்</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b="1">
                <a:solidFill>
                  <a:schemeClr val="tx1">
                    <a:lumMod val="50000"/>
                    <a:lumOff val="50000"/>
                  </a:schemeClr>
                </a:solidFill>
              </a:rPr>
              <a:t>எண் 40 கடவுளின் வார்த்தை</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4400"/>
              <a:t>எஸ்தர் ராணியின் தைரியம்.</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4000">
                <a:solidFill>
                  <a:srgbClr val="FF0000"/>
                </a:solidFill>
              </a:rPr>
              <a:t>இன்றைய வார்த்தை</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600">
                <a:solidFill>
                  <a:schemeClr val="tx1">
                    <a:lumMod val="65000"/>
                    <a:lumOff val="35000"/>
                  </a:schemeClr>
                </a:solidFill>
              </a:rPr>
              <a:t>அப்போது அரசன், "அது என்ன, எஸ்தர் அரசி, உனது வேண்டுகோள் என்ன? பாதி ராஜ்ஜியம் வரை கூட உனக்குத் தரப்படும்" என்று கேட்டார்.</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a" altLang="ko-KR" sz="2800">
                <a:solidFill>
                  <a:schemeClr val="tx1">
                    <a:lumMod val="65000"/>
                    <a:lumOff val="35000"/>
                  </a:schemeClr>
                </a:solidFill>
              </a:rPr>
              <a:t>எஸ்தர்</a:t>
            </a:r>
            <a:r xmlns:a="http://schemas.openxmlformats.org/drawingml/2006/main">
              <a:rPr lang="ta" altLang="en-US" sz="2800">
                <a:solidFill>
                  <a:schemeClr val="tx1">
                    <a:lumMod val="65000"/>
                    <a:lumOff val="35000"/>
                  </a:schemeClr>
                </a:solidFill>
              </a:rPr>
              <a:t> </a:t>
            </a:r>
            <a:r xmlns:a="http://schemas.openxmlformats.org/drawingml/2006/main">
              <a:rPr lang="ta"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800">
                <a:solidFill>
                  <a:schemeClr val="tx1">
                    <a:lumMod val="65000"/>
                    <a:lumOff val="35000"/>
                  </a:schemeClr>
                </a:solidFill>
              </a:rPr>
              <a:t>பாரசீக ராணியாக எஸ்தர் என்ற புத்திசாலி யூதப் பெண் இருந்த காலம் அது. இருப்பினும், அரசரின் சட்டத்தைப் பயன்படுத்தி யூதர்களை அழிக்க ஆமான் சதி செய்தார்.</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800">
                <a:solidFill>
                  <a:schemeClr val="tx1">
                    <a:lumMod val="65000"/>
                    <a:lumOff val="35000"/>
                  </a:schemeClr>
                </a:solidFill>
              </a:rPr>
              <a:t>அரசன் கூப்பிடாமல் அரசனை அணுகினால் நான் கொல்லப்பட்டுவிடலாம்” என்று நினைத்தாள். இருப்பினும், சட்டத்திற்கு எதிரானது என்றாலும், தன் மக்களைக் காப்பாற்றும்படி ராஜாவிடம் செல்ல அவள் முடிவு செய்தாள்.</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800">
                <a:solidFill>
                  <a:schemeClr val="tx1">
                    <a:lumMod val="65000"/>
                    <a:lumOff val="35000"/>
                  </a:schemeClr>
                </a:solidFill>
              </a:rPr>
              <a:t>ஆனால், அரசி எஸ்தர் அரசவையில் நிற்பதைப் பார்த்ததும், அவளிடம் மிகவும் மகிழ்ச்சியடைந்து, “உன் கோரிக்கை என்ன? நான் உனக்குத் தருகிறேன்” என்றான்.</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800">
                <a:solidFill>
                  <a:schemeClr val="tx1">
                    <a:lumMod val="65000"/>
                    <a:lumOff val="35000"/>
                  </a:schemeClr>
                </a:solidFill>
              </a:rPr>
              <a:t>யூதர்களை அழிக்க ஆமானின் சதி ராஜா மூலம் தெரியவந்தது. இதன் விளைவாக, அவர் அரசனால் வெறுக்கப்பட்டு கொல்லப்பட்டார்.</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600">
                <a:solidFill>
                  <a:schemeClr val="tx1">
                    <a:lumMod val="65000"/>
                    <a:lumOff val="35000"/>
                  </a:schemeClr>
                </a:solidFill>
              </a:rPr>
              <a:t>"இறைவா, எங்களைப் பாதுகாத்ததற்கு நன்றி!" ராணி எஸ்தரின் தைரியத்தின் காரணமாக, யூதர்கள் பாதுகாக்கப்பட்டனர்.</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4000">
                <a:solidFill>
                  <a:srgbClr val="FF0000"/>
                </a:solidFill>
              </a:rPr>
              <a:t>இன்றைய பாடம்</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3200">
                <a:solidFill>
                  <a:schemeClr val="tx1">
                    <a:lumMod val="65000"/>
                    <a:lumOff val="35000"/>
                  </a:schemeClr>
                </a:solidFill>
              </a:rPr>
              <a:t>எஸ்தர் கொல்லப்பட வேண்டியிருந்தாலும், தன் மக்களை தைரியமாக காப்பாற்றும்படி கடவுளிடம் வேண்டினாள்.</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ta" altLang="ko-KR" sz="3200">
                <a:solidFill>
                  <a:schemeClr val="tx1">
                    <a:lumMod val="65000"/>
                    <a:lumOff val="35000"/>
                  </a:schemeClr>
                </a:solidFill>
              </a:rPr>
              <a:t>கடவுள் தனது அற்புதமான ஞானத்தினாலும் பலத்தினாலும் எஸ்தரின் ஜெபத்தின் மூலம் யூதர்களை நெருக்கடியிலிருந்து காப்பாற்றினார்.</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ta" altLang="ko-KR" sz="3200">
                <a:solidFill>
                  <a:schemeClr val="tx1">
                    <a:lumMod val="65000"/>
                    <a:lumOff val="35000"/>
                  </a:schemeClr>
                </a:solidFill>
              </a:rPr>
              <a:t>நம் அன்றாட வாழ்க்கையில் கடவுளின் அற்புதமான உதவியையும் இரட்சிப்பையும் நம்புவோம், எதிர்பார்ப்போம்.</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3200"/>
              <a:t>இறைவன்?</a:t>
            </a:r>
            <a:r xmlns:a="http://schemas.openxmlformats.org/drawingml/2006/main">
              <a:rPr lang="t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600">
                <a:solidFill>
                  <a:srgbClr val="C00000"/>
                </a:solidFill>
              </a:rPr>
              <a:t>கடவுள் ஒரு..</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600">
                <a:solidFill>
                  <a:schemeClr val="tx1">
                    <a:lumMod val="65000"/>
                    <a:lumOff val="35000"/>
                  </a:schemeClr>
                </a:solidFill>
              </a:rPr>
              <a:t>கடவுள் தம் மக்களை இறுதிவரை காப்பாற்றி உதவுபவர்.</a:t>
            </a:r>
            <a:r xmlns:a="http://schemas.openxmlformats.org/drawingml/2006/main">
              <a:rPr lang="ta"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ta" altLang="ko-KR" sz="3600">
                <a:solidFill>
                  <a:schemeClr val="tx1">
                    <a:lumMod val="65000"/>
                    <a:lumOff val="35000"/>
                  </a:schemeClr>
                </a:solidFill>
              </a:rPr>
              <a:t>கடவுள் என்னை உலக முடிவு வரை வைத்து உதவி செய்கிறார்.</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4000">
                <a:solidFill>
                  <a:srgbClr val="FF0000"/>
                </a:solidFill>
              </a:rPr>
              <a:t>இன்றைய வினாடி வினா</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200">
                <a:solidFill>
                  <a:schemeClr val="tx1">
                    <a:lumMod val="65000"/>
                    <a:lumOff val="35000"/>
                  </a:schemeClr>
                </a:solidFill>
              </a:rPr>
              <a:t>கூப்பிடாமல் ராஜாவை அணுகிய எஸ்தருக்கு என்ன நடந்தது?</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en-US" sz="2800">
                <a:solidFill>
                  <a:schemeClr val="tx1">
                    <a:lumMod val="65000"/>
                    <a:lumOff val="35000"/>
                  </a:schemeClr>
                </a:solidFill>
              </a:rPr>
              <a:t>① </a:t>
            </a:r>
            <a:r xmlns:a="http://schemas.openxmlformats.org/drawingml/2006/main">
              <a:rPr lang="ta" altLang="ko-KR" sz="2800">
                <a:solidFill>
                  <a:schemeClr val="tx1">
                    <a:lumMod val="65000"/>
                    <a:lumOff val="35000"/>
                  </a:schemeClr>
                </a:solidFill>
              </a:rPr>
              <a:t>அவள் கொல்லப்பட வேண்டும்.</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en-US" sz="2800">
                <a:solidFill>
                  <a:schemeClr val="tx1">
                    <a:lumMod val="65000"/>
                    <a:lumOff val="35000"/>
                  </a:schemeClr>
                </a:solidFill>
              </a:rPr>
              <a:t>② </a:t>
            </a:r>
            <a:r xmlns:a="http://schemas.openxmlformats.org/drawingml/2006/main">
              <a:rPr lang="ta" altLang="ko-KR" sz="2800">
                <a:solidFill>
                  <a:schemeClr val="tx1">
                    <a:lumMod val="65000"/>
                    <a:lumOff val="35000"/>
                  </a:schemeClr>
                </a:solidFill>
              </a:rPr>
              <a:t>அவள் வெளியேற்றப்பட்டாள்.</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en-US" sz="2800">
                <a:solidFill>
                  <a:schemeClr val="tx1">
                    <a:lumMod val="65000"/>
                    <a:lumOff val="35000"/>
                  </a:schemeClr>
                </a:solidFill>
              </a:rPr>
              <a:t>③ </a:t>
            </a:r>
            <a:r xmlns:a="http://schemas.openxmlformats.org/drawingml/2006/main">
              <a:rPr lang="ta" altLang="ko-KR" sz="2800">
                <a:solidFill>
                  <a:schemeClr val="tx1">
                    <a:lumMod val="65000"/>
                    <a:lumOff val="35000"/>
                  </a:schemeClr>
                </a:solidFill>
              </a:rPr>
              <a:t>அவளால் ராஜாவை சந்திக்க முடியவில்லை.</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en-US" sz="2800">
                <a:solidFill>
                  <a:schemeClr val="tx1">
                    <a:lumMod val="65000"/>
                    <a:lumOff val="35000"/>
                  </a:schemeClr>
                </a:solidFill>
              </a:rPr>
              <a:t>④ </a:t>
            </a:r>
            <a:r xmlns:a="http://schemas.openxmlformats.org/drawingml/2006/main">
              <a:rPr lang="ta" altLang="ko-KR" sz="2800">
                <a:solidFill>
                  <a:schemeClr val="tx1">
                    <a:lumMod val="65000"/>
                    <a:lumOff val="35000"/>
                  </a:schemeClr>
                </a:solidFill>
              </a:rPr>
              <a:t>அவள் என்ன கோர விரும்புகிறாள் என்பதை அரசனிடம் கூறலாம்.</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en-US" sz="2800">
                <a:solidFill>
                  <a:srgbClr val="FF0000"/>
                </a:solidFill>
              </a:rPr>
              <a:t>④ </a:t>
            </a:r>
            <a:r xmlns:a="http://schemas.openxmlformats.org/drawingml/2006/main">
              <a:rPr lang="ta" altLang="ko-KR" sz="2800">
                <a:solidFill>
                  <a:srgbClr val="FF0000"/>
                </a:solidFill>
              </a:rPr>
              <a:t>அவள் என்ன கோர விரும்புகிறாள் என்பதை அரசனிடம் கூறலாம்.</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ta" altLang="ko-KR" sz="4000">
                <a:solidFill>
                  <a:srgbClr val="FF0000"/>
                </a:solidFill>
              </a:rPr>
              <a:t>இன்றைய வார்த்தை</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ta" altLang="ko-KR" sz="3600">
                <a:solidFill>
                  <a:schemeClr val="tx1">
                    <a:lumMod val="65000"/>
                    <a:lumOff val="35000"/>
                  </a:schemeClr>
                </a:solidFill>
              </a:rPr>
              <a:t>தாவீது சவுலுடன் பேசி முடித்தபின், யோனத்தான் தாவீதின் ஆவியில் ஒன்றி, தன்னைப் போலவே அவனையும் நேசித்தான்.</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ta" altLang="ko-KR" sz="2800">
                <a:solidFill>
                  <a:schemeClr val="tx1">
                    <a:lumMod val="65000"/>
                    <a:lumOff val="35000"/>
                  </a:schemeClr>
                </a:solidFill>
              </a:rPr>
              <a:t>1 சாமுவேல் 18:</a:t>
            </a:r>
            <a:r xmlns:a="http://schemas.openxmlformats.org/drawingml/2006/main">
              <a:rPr lang="ta" altLang="en-US" sz="2800">
                <a:solidFill>
                  <a:schemeClr val="tx1">
                    <a:lumMod val="65000"/>
                    <a:lumOff val="35000"/>
                  </a:schemeClr>
                </a:solidFill>
              </a:rPr>
              <a:t> </a:t>
            </a:r>
            <a:r xmlns:a="http://schemas.openxmlformats.org/drawingml/2006/main">
              <a:rPr lang="ta"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4000">
                <a:solidFill>
                  <a:srgbClr val="FF0000"/>
                </a:solidFill>
              </a:rPr>
              <a:t>இன்றைய வார்த்தை</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600">
                <a:solidFill>
                  <a:schemeClr val="tx1">
                    <a:lumMod val="65000"/>
                    <a:lumOff val="35000"/>
                  </a:schemeClr>
                </a:solidFill>
              </a:rPr>
              <a:t>அப்போது அரசன், "அது என்ன, எஸ்தர் அரசி, உனது வேண்டுகோள் என்ன? பாதி ராஜ்ஜியம் வரை கூட உனக்குத் தரப்படும்" என்று கேட்டார்.</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a" altLang="ko-KR" sz="2800">
                <a:solidFill>
                  <a:schemeClr val="tx1">
                    <a:lumMod val="65000"/>
                    <a:lumOff val="35000"/>
                  </a:schemeClr>
                </a:solidFill>
              </a:rPr>
              <a:t>எஸ்தர்</a:t>
            </a:r>
            <a:r xmlns:a="http://schemas.openxmlformats.org/drawingml/2006/main">
              <a:rPr lang="ta" altLang="en-US" sz="2800">
                <a:solidFill>
                  <a:schemeClr val="tx1">
                    <a:lumMod val="65000"/>
                    <a:lumOff val="35000"/>
                  </a:schemeClr>
                </a:solidFill>
              </a:rPr>
              <a:t> </a:t>
            </a:r>
            <a:r xmlns:a="http://schemas.openxmlformats.org/drawingml/2006/main">
              <a:rPr lang="ta"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ta" altLang="ko-KR" b="1">
                <a:solidFill>
                  <a:schemeClr val="tx1">
                    <a:lumMod val="50000"/>
                    <a:lumOff val="50000"/>
                  </a:schemeClr>
                </a:solidFill>
              </a:rPr>
              <a:t>எண் 41 கடவுளின் வார்த்தை</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ta" altLang="ko-KR" sz="4400"/>
              <a:t>கடவுளால் ஆசீர்வதிக்கப்பட்ட யோபு</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ta" altLang="ko-KR" sz="4000">
                <a:solidFill>
                  <a:srgbClr val="FF0000"/>
                </a:solidFill>
              </a:rPr>
              <a:t>இன்றைய வார்த்தை</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ta" altLang="ko-KR" sz="3600">
                <a:solidFill>
                  <a:schemeClr val="tx1">
                    <a:lumMod val="65000"/>
                    <a:lumOff val="35000"/>
                  </a:schemeClr>
                </a:solidFill>
              </a:rPr>
              <a:t>ஊஸ் தேசத்தில் யோபு என்னும் பெயர் கொண்ட ஒரு மனிதன் வாழ்ந்து வந்தான். இந்த மனிதன் குற்றமற்றவனாகவும் நேர்மையாகவும் இருந்தான்; அவர் கடவுளுக்கு பயந்து தீமையை விட்டு விலகினார்.</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ta" altLang="ko-KR" sz="2800">
                <a:solidFill>
                  <a:schemeClr val="tx1">
                    <a:lumMod val="65000"/>
                    <a:lumOff val="35000"/>
                  </a:schemeClr>
                </a:solidFill>
              </a:rPr>
              <a:t>வேலை</a:t>
            </a:r>
            <a:r xmlns:a="http://schemas.openxmlformats.org/drawingml/2006/main">
              <a:rPr lang="ta" altLang="en-US" sz="2800">
                <a:solidFill>
                  <a:schemeClr val="tx1">
                    <a:lumMod val="65000"/>
                    <a:lumOff val="35000"/>
                  </a:schemeClr>
                </a:solidFill>
              </a:rPr>
              <a:t> </a:t>
            </a:r>
            <a:r xmlns:a="http://schemas.openxmlformats.org/drawingml/2006/main">
              <a:rPr lang="ta"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ta" altLang="ko-KR" sz="2800">
                <a:solidFill>
                  <a:schemeClr val="tx1">
                    <a:lumMod val="65000"/>
                    <a:lumOff val="35000"/>
                  </a:schemeClr>
                </a:solidFill>
              </a:rPr>
              <a:t>கிழக்கு தேசத்தின் ஊஸ் தேசத்தில் வாழ்ந்த யோபு மிகப் பணக்காரர். அவர் கடவுளுக்குப் பயந்தவர், குற்றமற்றவர், நேர்மையானவர்.</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ta" altLang="ko-KR" sz="2800">
                <a:solidFill>
                  <a:schemeClr val="tx1">
                    <a:lumMod val="65000"/>
                    <a:lumOff val="35000"/>
                  </a:schemeClr>
                </a:solidFill>
              </a:rPr>
              <a:t>“நீ யோபுவை ஆசீர்வதித்ததால், அவன் உனக்குப் பயந்தான்! யோபு ஒன்றுமில்லாமல் கடவுளுக்கு பயப்படுகிறாரா?” யோபைச் சோதிக்க சாத்தான் திட்டமிட்டான்.</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ta" altLang="ko-KR" sz="2400">
                <a:solidFill>
                  <a:schemeClr val="tx1">
                    <a:lumMod val="65000"/>
                    <a:lumOff val="35000"/>
                  </a:schemeClr>
                </a:solidFill>
              </a:rPr>
              <a:t>சாத்தான், அவனுடைய பிள்ளைகள் மற்றும் அவனுடைய சொத்துக்கள் அனைத்தையும் ஒரே இரவில் எடுத்துச் சென்றான். அவர் உலகின் மிகவும் பரிதாபகரமான மனிதரானார்.</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ta" altLang="ko-KR" sz="2600">
                <a:solidFill>
                  <a:schemeClr val="tx1">
                    <a:lumMod val="65000"/>
                    <a:lumOff val="35000"/>
                  </a:schemeClr>
                </a:solidFill>
              </a:rPr>
              <a:t>“கடவுளைச் சபித்துவிட்டுச் செத்துவிடு!” என்று சொல்லிவிட்டு அவனுடைய மனைவி அவனை விட்டுப் பிரிந்தாள். யோபுவின் நண்பர்கள் வந்து அவனைக் குற்றம் சாட்டினார்கள்.ஆனால், யோபு எப்போதும் போல் கடவுள் மீது நம்பிக்கை வைத்தார்.</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ta" altLang="ko-KR" sz="2600">
                <a:solidFill>
                  <a:schemeClr val="tx1">
                    <a:lumMod val="65000"/>
                    <a:lumOff val="35000"/>
                  </a:schemeClr>
                </a:solidFill>
              </a:rPr>
              <a:t>அது துன்பத்திலும் கசப்பிலும் இருந்த காலம். இருப்பினும், யோபு சோதனையில் வெற்றி பெற்றார், மேலும் கடவுள் அவருக்கு முன்பை விட மிகப் பெரிய ஆசீர்வாதத்தைக் கொடுத்தார். முன்னெப்போதையும் விட கடவுளுக்குப் பயந்த மனிதரானார்.</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ta" altLang="ko-KR" sz="4000">
                <a:solidFill>
                  <a:srgbClr val="FF0000"/>
                </a:solidFill>
              </a:rPr>
              <a:t>இன்றைய பாடம்</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ta" altLang="ko-KR" sz="3200">
                <a:solidFill>
                  <a:schemeClr val="tx1">
                    <a:lumMod val="65000"/>
                    <a:lumOff val="35000"/>
                  </a:schemeClr>
                </a:solidFill>
              </a:rPr>
              <a:t>யோபு நேர்மையான மனிதனாக இருந்தபோதிலும், சாத்தான் அவனுக்குத் தொல்லை கொடுத்தான்.</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ta" altLang="ko-KR" sz="3200">
                <a:solidFill>
                  <a:schemeClr val="tx1">
                    <a:lumMod val="65000"/>
                    <a:lumOff val="35000"/>
                  </a:schemeClr>
                </a:solidFill>
              </a:rPr>
              <a:t>கஷ்டங்கள் இருந்தபோதிலும், யோபு கடவுளை நம்பினார், கடவுளில் பொறுமையாக இருந்தார்.</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ta" altLang="ko-KR" sz="3200">
                <a:solidFill>
                  <a:schemeClr val="tx1">
                    <a:lumMod val="65000"/>
                    <a:lumOff val="35000"/>
                  </a:schemeClr>
                </a:solidFill>
              </a:rPr>
              <a:t>அந்த சிரமங்கள் நமக்கு வரலாம்.</a:t>
            </a:r>
          </a:p>
          <a:p>
            <a:pPr xmlns:a="http://schemas.openxmlformats.org/drawingml/2006/main" algn="ctr"/>
            <a:r xmlns:a="http://schemas.openxmlformats.org/drawingml/2006/main">
              <a:rPr lang="ta" altLang="ko-KR" sz="3200">
                <a:solidFill>
                  <a:schemeClr val="tx1">
                    <a:lumMod val="65000"/>
                    <a:lumOff val="35000"/>
                  </a:schemeClr>
                </a:solidFill>
              </a:rPr>
              <a:t>அந்த நேரத்தில், கடவுள் நம்பிக்கை மற்றும் கடவுள் பொறுமை வேண்டும்.</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ta" altLang="ko-KR" sz="3200"/>
              <a:t>இறைவன்?</a:t>
            </a:r>
            <a:r xmlns:a="http://schemas.openxmlformats.org/drawingml/2006/main">
              <a:rPr lang="t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ta" altLang="ko-KR" sz="3600">
                <a:solidFill>
                  <a:srgbClr val="C00000"/>
                </a:solidFill>
              </a:rPr>
              <a:t>கடவுள் ஒரு..</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ta" altLang="ko-KR" sz="3600">
                <a:solidFill>
                  <a:schemeClr val="tx1">
                    <a:lumMod val="65000"/>
                    <a:lumOff val="35000"/>
                  </a:schemeClr>
                </a:solidFill>
              </a:rPr>
              <a:t>கடவுள் ஒருவரே</a:t>
            </a:r>
          </a:p>
          <a:p>
            <a:r xmlns:a="http://schemas.openxmlformats.org/drawingml/2006/main">
              <a:rPr lang="ta" altLang="ko-KR" sz="3600">
                <a:solidFill>
                  <a:schemeClr val="tx1">
                    <a:lumMod val="65000"/>
                    <a:lumOff val="35000"/>
                  </a:schemeClr>
                </a:solidFill>
              </a:rPr>
              <a:t>அவர் தனது சொந்த விருப்பத்தின்படி நம்மை பணக்காரர்களாகவோ அல்லது ஏழைகளாகவோ ஆக்க முடியும்.</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b="1">
                <a:solidFill>
                  <a:schemeClr val="tx1">
                    <a:lumMod val="50000"/>
                    <a:lumOff val="50000"/>
                  </a:schemeClr>
                </a:solidFill>
              </a:rPr>
              <a:t>எண் 32 கடவுளின் வார்த்தை</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4400"/>
              <a:t>ஞானத்தைப் பரிசாகப் பெற்ற சாலமன்.</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ta" altLang="ko-KR" sz="4000">
                <a:solidFill>
                  <a:srgbClr val="FF0000"/>
                </a:solidFill>
              </a:rPr>
              <a:t>இன்றைய வினாடி வினா</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ta" altLang="ko-KR" sz="3600">
                <a:solidFill>
                  <a:schemeClr val="tx1">
                    <a:lumMod val="65000"/>
                    <a:lumOff val="35000"/>
                  </a:schemeClr>
                </a:solidFill>
              </a:rPr>
              <a:t>வேலையில் எது தவறானது?</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ta" altLang="en-US" sz="2800">
                <a:solidFill>
                  <a:schemeClr val="tx1">
                    <a:lumMod val="65000"/>
                    <a:lumOff val="35000"/>
                  </a:schemeClr>
                </a:solidFill>
              </a:rPr>
              <a:t>① </a:t>
            </a:r>
            <a:r xmlns:a="http://schemas.openxmlformats.org/drawingml/2006/main">
              <a:rPr lang="ta" altLang="ko-KR" sz="2800">
                <a:solidFill>
                  <a:schemeClr val="tx1">
                    <a:lumMod val="65000"/>
                    <a:lumOff val="35000"/>
                  </a:schemeClr>
                </a:solidFill>
              </a:rPr>
              <a:t>அவர் பணக்காரர்.</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ta" altLang="en-US" sz="2800">
                <a:solidFill>
                  <a:schemeClr val="tx1">
                    <a:lumMod val="65000"/>
                    <a:lumOff val="35000"/>
                  </a:schemeClr>
                </a:solidFill>
              </a:rPr>
              <a:t>② </a:t>
            </a:r>
            <a:r xmlns:a="http://schemas.openxmlformats.org/drawingml/2006/main">
              <a:rPr lang="ta" altLang="ko-KR" sz="2800">
                <a:solidFill>
                  <a:schemeClr val="tx1">
                    <a:lumMod val="65000"/>
                    <a:lumOff val="35000"/>
                  </a:schemeClr>
                </a:solidFill>
              </a:rPr>
              <a:t>அவர் கிழக்கு நிலத்தில் வாழ்ந்தார்.</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ta" altLang="en-US" sz="2800">
                <a:solidFill>
                  <a:schemeClr val="tx1">
                    <a:lumMod val="65000"/>
                    <a:lumOff val="35000"/>
                  </a:schemeClr>
                </a:solidFill>
              </a:rPr>
              <a:t>③ </a:t>
            </a:r>
            <a:r xmlns:a="http://schemas.openxmlformats.org/drawingml/2006/main">
              <a:rPr lang="ta" altLang="ko-KR" sz="2800">
                <a:solidFill>
                  <a:schemeClr val="tx1">
                    <a:lumMod val="65000"/>
                    <a:lumOff val="35000"/>
                  </a:schemeClr>
                </a:solidFill>
              </a:rPr>
              <a:t>அவர் ஒரு ராஜா.</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ta" altLang="en-US" sz="2800">
                <a:solidFill>
                  <a:schemeClr val="tx1">
                    <a:lumMod val="65000"/>
                    <a:lumOff val="35000"/>
                  </a:schemeClr>
                </a:solidFill>
              </a:rPr>
              <a:t>④ </a:t>
            </a:r>
            <a:r xmlns:a="http://schemas.openxmlformats.org/drawingml/2006/main">
              <a:rPr lang="ta" altLang="ko-KR" sz="2800">
                <a:solidFill>
                  <a:schemeClr val="tx1">
                    <a:lumMod val="65000"/>
                    <a:lumOff val="35000"/>
                  </a:schemeClr>
                </a:solidFill>
              </a:rPr>
              <a:t>அவர் கடவுளுக்கு பயந்தார்.</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ta" altLang="en-US" sz="2800">
                <a:solidFill>
                  <a:srgbClr val="FF0000"/>
                </a:solidFill>
              </a:rPr>
              <a:t>③ </a:t>
            </a:r>
            <a:r xmlns:a="http://schemas.openxmlformats.org/drawingml/2006/main">
              <a:rPr lang="ta" altLang="ko-KR" sz="2800">
                <a:solidFill>
                  <a:srgbClr val="FF0000"/>
                </a:solidFill>
              </a:rPr>
              <a:t>அவர் ஒரு ராஜா.</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ta" altLang="ko-KR" sz="4000">
                <a:solidFill>
                  <a:srgbClr val="FF0000"/>
                </a:solidFill>
              </a:rPr>
              <a:t>இன்றைய வார்த்தை</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ta" altLang="ko-KR" sz="3600">
                <a:solidFill>
                  <a:schemeClr val="tx1">
                    <a:lumMod val="65000"/>
                    <a:lumOff val="35000"/>
                  </a:schemeClr>
                </a:solidFill>
              </a:rPr>
              <a:t>ஊஸ் தேசத்தில் யோபு என்னும் பெயர் கொண்ட ஒரு மனிதன் வாழ்ந்து வந்தான். இந்த மனிதன் குற்றமற்றவனாகவும் நேர்மையாகவும் இருந்தான்; அவர் கடவுளுக்கு பயந்து தீமையை விட்டு விலகினார்.</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ta" altLang="ko-KR" sz="2800">
                <a:solidFill>
                  <a:schemeClr val="tx1">
                    <a:lumMod val="65000"/>
                    <a:lumOff val="35000"/>
                  </a:schemeClr>
                </a:solidFill>
              </a:rPr>
              <a:t>வேலை</a:t>
            </a:r>
            <a:r xmlns:a="http://schemas.openxmlformats.org/drawingml/2006/main">
              <a:rPr lang="ta" altLang="en-US" sz="2800">
                <a:solidFill>
                  <a:schemeClr val="tx1">
                    <a:lumMod val="65000"/>
                    <a:lumOff val="35000"/>
                  </a:schemeClr>
                </a:solidFill>
              </a:rPr>
              <a:t> </a:t>
            </a:r>
            <a:r xmlns:a="http://schemas.openxmlformats.org/drawingml/2006/main">
              <a:rPr lang="ta"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b="1">
                <a:solidFill>
                  <a:schemeClr val="tx1">
                    <a:lumMod val="50000"/>
                    <a:lumOff val="50000"/>
                  </a:schemeClr>
                </a:solidFill>
              </a:rPr>
              <a:t>இல்லை. 42 தேவனுடைய வார்த்தை</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4400"/>
              <a:t>டேனியல் ராஜாவின் உணவை சாப்பிட மறுத்துவிட்டார்.</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4000">
                <a:solidFill>
                  <a:srgbClr val="FF0000"/>
                </a:solidFill>
              </a:rPr>
              <a:t>இன்றைய வார்த்தை</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600">
                <a:solidFill>
                  <a:schemeClr val="tx1">
                    <a:lumMod val="65000"/>
                    <a:lumOff val="35000"/>
                  </a:schemeClr>
                </a:solidFill>
              </a:rPr>
              <a:t>ஆனால் டேனியல் அரச உணவு மற்றும் திராட்சை ரசத்தால் தன்னைத் தீட்டுப்படுத்தாமல் இருக்கத் தீர்மானித்தார், மேலும் தன்னை இப்படித் தீட்டுப்படுத்தாமல் இருக்க தலைமை அதிகாரியிடம் அனுமதி கேட்டார்.</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a" altLang="ko-KR" sz="2800">
                <a:solidFill>
                  <a:schemeClr val="tx1">
                    <a:lumMod val="65000"/>
                    <a:lumOff val="35000"/>
                  </a:schemeClr>
                </a:solidFill>
              </a:rPr>
              <a:t>டேனியல்</a:t>
            </a:r>
            <a:r xmlns:a="http://schemas.openxmlformats.org/drawingml/2006/main">
              <a:rPr lang="ta" altLang="en-US" sz="2800">
                <a:solidFill>
                  <a:schemeClr val="tx1">
                    <a:lumMod val="65000"/>
                    <a:lumOff val="35000"/>
                  </a:schemeClr>
                </a:solidFill>
              </a:rPr>
              <a:t> </a:t>
            </a:r>
            <a:r xmlns:a="http://schemas.openxmlformats.org/drawingml/2006/main">
              <a:rPr lang="ta"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500">
                <a:solidFill>
                  <a:schemeClr val="tx1">
                    <a:lumMod val="65000"/>
                    <a:lumOff val="35000"/>
                  </a:schemeClr>
                </a:solidFill>
              </a:rPr>
              <a:t>டேனியலும் அவனது மூன்று நண்பர்களும் பாபிலோனுக்குக் கைதிகளாகக் கொண்டுவரப்பட்டனர். அரசர் தம் அதிகாரிகளுக்கு அரசரின் உணவும் திராட்சை ரசமும் கொடுப்பதைக் கற்றுக்கொடுக்கும்படி கட்டளையிட்டார்.</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400">
                <a:solidFill>
                  <a:schemeClr val="tx1">
                    <a:lumMod val="65000"/>
                    <a:lumOff val="35000"/>
                  </a:schemeClr>
                </a:solidFill>
              </a:rPr>
              <a:t>"கடவுளின் சட்டத்தால் தடைசெய்யப்பட்ட உணவை நாங்கள் சாப்பிடக்கூடாது!" டேனியலும் அவனது மூன்று நண்பர்களும் தங்களை இவ்வாறு தீட்டுப்படுத்தாமல் இருக்க தலைமை அதிகாரியிடம் அனுமதி கேட்டனர்.</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600">
                <a:solidFill>
                  <a:schemeClr val="tx1">
                    <a:lumMod val="65000"/>
                    <a:lumOff val="35000"/>
                  </a:schemeClr>
                </a:solidFill>
              </a:rPr>
              <a:t>டேனியலும் அவரது மூன்று நண்பர்களும் சிலைக்கு வழங்கப்படும் உணவை சாப்பிடுவதற்கு பதிலாக காய்கறிகளையும் தண்ணீரையும் சாப்பிட்டனர். கடவுள் அவர்களை மதிப்பதோடு அவர்களுக்கு அதிக ஞானத்தையும் கொடுத்தார்.</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500">
                <a:solidFill>
                  <a:schemeClr val="tx1">
                    <a:lumMod val="65000"/>
                    <a:lumOff val="35000"/>
                  </a:schemeClr>
                </a:solidFill>
              </a:rPr>
              <a:t>"அவர்கள் எவ்வளவு புத்திசாலிகள்!" அரச உணவை உண்ணும் மற்ற இளைஞர்களை விட அவர்கள் ஆரோக்கியமாகவும், புத்திசாலியாகவும் இருப்பதை அரசனால் வியக்காமல் இருக்க முடியவில்லை.</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600">
                <a:solidFill>
                  <a:schemeClr val="tx1">
                    <a:lumMod val="65000"/>
                    <a:lumOff val="35000"/>
                  </a:schemeClr>
                </a:solidFill>
              </a:rPr>
              <a:t>அப்போதிருந்து, டேனியலும் அவருடைய மூன்று நண்பர்களும் பாபிலோனின் முக்கியமான விஷயங்களைப் பொறுப்பேற்று, கடவுளுக்கு முன்பாக தங்களைப் பரிசுத்தமாக வைத்திருந்தனர்.</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4000">
                <a:solidFill>
                  <a:srgbClr val="FF0000"/>
                </a:solidFill>
              </a:rPr>
              <a:t>இன்றைய பாடம்</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200">
                <a:solidFill>
                  <a:schemeClr val="tx1">
                    <a:lumMod val="65000"/>
                    <a:lumOff val="35000"/>
                  </a:schemeClr>
                </a:solidFill>
              </a:rPr>
              <a:t>டேனியலும் அவனுடைய மூன்று நண்பர்களும் கடவுளுடைய சட்டத்தை கைதிகளின் சூழ்நிலையிலும் கடைப்பிடிக்க முடிவு செய்தனர்.</a:t>
            </a:r>
          </a:p>
          <a:p>
            <a:r xmlns:a="http://schemas.openxmlformats.org/drawingml/2006/main">
              <a:rPr lang="ta" altLang="ko-KR" sz="3200">
                <a:solidFill>
                  <a:schemeClr val="tx1">
                    <a:lumMod val="65000"/>
                    <a:lumOff val="35000"/>
                  </a:schemeClr>
                </a:solidFill>
              </a:rPr>
              <a:t>பின்னர், அரச உணவை உண்ட மற்ற ஆண்களை விட அவர்கள் ஆரோக்கியமாகவும் புத்திசாலியாகவும் ஆனார்கள்.</a:t>
            </a:r>
          </a:p>
          <a:p>
            <a:r xmlns:a="http://schemas.openxmlformats.org/drawingml/2006/main">
              <a:rPr lang="ta" altLang="ko-KR" sz="3200">
                <a:solidFill>
                  <a:schemeClr val="tx1">
                    <a:lumMod val="65000"/>
                    <a:lumOff val="35000"/>
                  </a:schemeClr>
                </a:solidFill>
              </a:rPr>
              <a:t>எந்த சூழ்நிலையிலும் நாம் கடவுளுக்குக் கீழ்ப்படிய வேண்டும்.</a:t>
            </a:r>
          </a:p>
          <a:p>
            <a:r xmlns:a="http://schemas.openxmlformats.org/drawingml/2006/main">
              <a:rPr lang="ta" altLang="ko-KR" sz="3200">
                <a:solidFill>
                  <a:schemeClr val="tx1">
                    <a:lumMod val="65000"/>
                    <a:lumOff val="35000"/>
                  </a:schemeClr>
                </a:solidFill>
              </a:rPr>
              <a:t>கடவுளை நேசிப்பதை விட முக்கியமானது எதுவுமில்லை.</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4000">
                <a:solidFill>
                  <a:srgbClr val="FF0000"/>
                </a:solidFill>
              </a:rPr>
              <a:t>இன்றைய வார்த்தை</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600">
                <a:solidFill>
                  <a:schemeClr val="tx1">
                    <a:lumMod val="65000"/>
                    <a:lumOff val="35000"/>
                  </a:schemeClr>
                </a:solidFill>
              </a:rPr>
              <a:t>சாலொமோன் ராஜா, பூமியின் மற்ற எல்லா ராஜாக்களையும் விட ஐசுவரியத்திலும் ஞானத்திலும் சிறந்தவர்.</a:t>
            </a:r>
            <a:r xmlns:a="http://schemas.openxmlformats.org/drawingml/2006/main">
              <a:rPr lang="ta"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a" altLang="ko-KR" sz="2800">
                <a:solidFill>
                  <a:schemeClr val="tx1">
                    <a:lumMod val="65000"/>
                    <a:lumOff val="35000"/>
                  </a:schemeClr>
                </a:solidFill>
              </a:rPr>
              <a:t>2 நாளாகமம் 9:</a:t>
            </a:r>
            <a:r xmlns:a="http://schemas.openxmlformats.org/drawingml/2006/main">
              <a:rPr lang="ta" altLang="en-US" sz="2800">
                <a:solidFill>
                  <a:schemeClr val="tx1">
                    <a:lumMod val="65000"/>
                    <a:lumOff val="35000"/>
                  </a:schemeClr>
                </a:solidFill>
              </a:rPr>
              <a:t> </a:t>
            </a:r>
            <a:r xmlns:a="http://schemas.openxmlformats.org/drawingml/2006/main">
              <a:rPr lang="ta"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3200"/>
              <a:t>WHO</a:t>
            </a:r>
            <a:r xmlns:a="http://schemas.openxmlformats.org/drawingml/2006/main">
              <a:rPr lang="ta" altLang="en-US" sz="3200"/>
              <a:t> </a:t>
            </a:r>
            <a:r xmlns:a="http://schemas.openxmlformats.org/drawingml/2006/main">
              <a:rPr lang="ta" altLang="ko-KR" sz="3200"/>
              <a:t>இருக்கிறது</a:t>
            </a:r>
            <a:r xmlns:a="http://schemas.openxmlformats.org/drawingml/2006/main">
              <a:rPr lang="ta" altLang="en-US" sz="3200"/>
              <a:t> </a:t>
            </a:r>
            <a:r xmlns:a="http://schemas.openxmlformats.org/drawingml/2006/main">
              <a:rPr lang="ta" altLang="ko-KR" sz="3200"/>
              <a:t>இறைவன்?</a:t>
            </a:r>
            <a:r xmlns:a="http://schemas.openxmlformats.org/drawingml/2006/main">
              <a:rPr lang="t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600">
                <a:solidFill>
                  <a:srgbClr val="C00000"/>
                </a:solidFill>
              </a:rPr>
              <a:t>கடவுள் ஒரு..</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600">
                <a:solidFill>
                  <a:schemeClr val="tx1">
                    <a:lumMod val="65000"/>
                    <a:lumOff val="35000"/>
                  </a:schemeClr>
                </a:solidFill>
              </a:rPr>
              <a:t>கடவுள் எல்லா இடங்களிலும் ஒரே நேரத்தில் இருக்கக்கூடியவர். மேலும் அவர் சர்வ வல்லமையுள்ளவர்.</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4000">
                <a:solidFill>
                  <a:srgbClr val="FF0000"/>
                </a:solidFill>
              </a:rPr>
              <a:t>இன்றைய வினாடி வினா</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600">
                <a:solidFill>
                  <a:schemeClr val="tx1">
                    <a:lumMod val="65000"/>
                    <a:lumOff val="35000"/>
                  </a:schemeClr>
                </a:solidFill>
              </a:rPr>
              <a:t>டேனியலும் அவனது மூன்று நண்பர்களும் ராஜாவின் உணவுக்குப் பதிலாக என்ன உணவைச் சாப்பிட்டார்கள்?</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en-US" sz="2800">
                <a:solidFill>
                  <a:schemeClr val="tx1">
                    <a:lumMod val="65000"/>
                    <a:lumOff val="35000"/>
                  </a:schemeClr>
                </a:solidFill>
              </a:rPr>
              <a:t>① </a:t>
            </a:r>
            <a:r xmlns:a="http://schemas.openxmlformats.org/drawingml/2006/main">
              <a:rPr lang="ta" altLang="ko-KR" sz="2800">
                <a:solidFill>
                  <a:schemeClr val="tx1">
                    <a:lumMod val="65000"/>
                    <a:lumOff val="35000"/>
                  </a:schemeClr>
                </a:solidFill>
              </a:rPr>
              <a:t>தண்ணீர் மற்றும் காய்கறிகள்</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en-US" sz="2800">
                <a:solidFill>
                  <a:schemeClr val="tx1">
                    <a:lumMod val="65000"/>
                    <a:lumOff val="35000"/>
                  </a:schemeClr>
                </a:solidFill>
              </a:rPr>
              <a:t>② </a:t>
            </a:r>
            <a:r xmlns:a="http://schemas.openxmlformats.org/drawingml/2006/main">
              <a:rPr lang="ta" altLang="ko-KR" sz="2800">
                <a:solidFill>
                  <a:schemeClr val="tx1">
                    <a:lumMod val="65000"/>
                    <a:lumOff val="35000"/>
                  </a:schemeClr>
                </a:solidFill>
              </a:rPr>
              <a:t>குக்கீ மற்றும் கோக்</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en-US" sz="2800">
                <a:solidFill>
                  <a:schemeClr val="tx1">
                    <a:lumMod val="65000"/>
                    <a:lumOff val="35000"/>
                  </a:schemeClr>
                </a:solidFill>
              </a:rPr>
              <a:t>③ </a:t>
            </a:r>
            <a:r xmlns:a="http://schemas.openxmlformats.org/drawingml/2006/main">
              <a:rPr lang="ta" altLang="ko-KR" sz="2800">
                <a:solidFill>
                  <a:schemeClr val="tx1">
                    <a:lumMod val="65000"/>
                    <a:lumOff val="35000"/>
                  </a:schemeClr>
                </a:solidFill>
              </a:rPr>
              <a:t>நூடுல்</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en-US" sz="2800">
                <a:solidFill>
                  <a:schemeClr val="tx1">
                    <a:lumMod val="65000"/>
                    <a:lumOff val="35000"/>
                  </a:schemeClr>
                </a:solidFill>
              </a:rPr>
              <a:t>④ </a:t>
            </a:r>
            <a:r xmlns:a="http://schemas.openxmlformats.org/drawingml/2006/main">
              <a:rPr lang="ta" altLang="ko-KR" sz="2800">
                <a:solidFill>
                  <a:schemeClr val="tx1">
                    <a:lumMod val="65000"/>
                    <a:lumOff val="35000"/>
                  </a:schemeClr>
                </a:solidFill>
              </a:rPr>
              <a:t>அரிசி</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en-US" sz="2800">
                <a:solidFill>
                  <a:srgbClr val="FF0000"/>
                </a:solidFill>
              </a:rPr>
              <a:t>① </a:t>
            </a:r>
            <a:r xmlns:a="http://schemas.openxmlformats.org/drawingml/2006/main">
              <a:rPr lang="ta" altLang="ko-KR" sz="2800">
                <a:solidFill>
                  <a:srgbClr val="FF0000"/>
                </a:solidFill>
              </a:rPr>
              <a:t>தண்ணீர் மற்றும் காய்கறிகள்</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4000">
                <a:solidFill>
                  <a:srgbClr val="FF0000"/>
                </a:solidFill>
              </a:rPr>
              <a:t>இன்றைய வார்த்தை</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600">
                <a:solidFill>
                  <a:schemeClr val="tx1">
                    <a:lumMod val="65000"/>
                    <a:lumOff val="35000"/>
                  </a:schemeClr>
                </a:solidFill>
              </a:rPr>
              <a:t>ஆனால் டேனியல் அரச உணவு மற்றும் திராட்சை ரசத்தால் தன்னைத் தீட்டுப்படுத்தாமல் இருக்கத் தீர்மானித்தார், மேலும் தன்னை இப்படித் தீட்டுப்படுத்தாமல் இருக்க தலைமை அதிகாரியிடம் அனுமதி கேட்டார்.</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a" altLang="ko-KR" sz="2800">
                <a:solidFill>
                  <a:schemeClr val="tx1">
                    <a:lumMod val="65000"/>
                    <a:lumOff val="35000"/>
                  </a:schemeClr>
                </a:solidFill>
              </a:rPr>
              <a:t>டேனியல்</a:t>
            </a:r>
            <a:r xmlns:a="http://schemas.openxmlformats.org/drawingml/2006/main">
              <a:rPr lang="ta" altLang="en-US" sz="2800">
                <a:solidFill>
                  <a:schemeClr val="tx1">
                    <a:lumMod val="65000"/>
                    <a:lumOff val="35000"/>
                  </a:schemeClr>
                </a:solidFill>
              </a:rPr>
              <a:t> </a:t>
            </a:r>
            <a:r xmlns:a="http://schemas.openxmlformats.org/drawingml/2006/main">
              <a:rPr lang="ta"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b="1">
                <a:solidFill>
                  <a:schemeClr val="tx1">
                    <a:lumMod val="50000"/>
                    <a:lumOff val="50000"/>
                  </a:schemeClr>
                </a:solidFill>
              </a:rPr>
              <a:t>எண் 43 கடவுளின் வார்த்தை</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4400"/>
              <a:t>சிங்கத்தின் குகையின் டேனியல்</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4000">
                <a:solidFill>
                  <a:srgbClr val="FF0000"/>
                </a:solidFill>
              </a:rPr>
              <a:t>இன்றைய வார்த்தை</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600">
                <a:solidFill>
                  <a:schemeClr val="tx1">
                    <a:lumMod val="65000"/>
                    <a:lumOff val="35000"/>
                  </a:schemeClr>
                </a:solidFill>
              </a:rPr>
              <a:t>மன்னன் மிகுந்த மகிழ்ச்சியடைந்து, டேனியலைக் குகையிலிருந்து தூக்கிச் செல்லும்படி கட்டளையிட்டான். தானியேலைக் குகையிலிருந்து தூக்கியபோது, அவன் தன் தேவனை நம்பியிருந்தபடியால், அவனில் காயம் எதுவும் காணப்படவில்லை.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a" altLang="ko-KR" sz="2800">
                <a:solidFill>
                  <a:schemeClr val="tx1">
                    <a:lumMod val="65000"/>
                    <a:lumOff val="35000"/>
                  </a:schemeClr>
                </a:solidFill>
              </a:rPr>
              <a:t>டேனியல்</a:t>
            </a:r>
            <a:r xmlns:a="http://schemas.openxmlformats.org/drawingml/2006/main">
              <a:rPr lang="ta" altLang="en-US" sz="2800">
                <a:solidFill>
                  <a:schemeClr val="tx1">
                    <a:lumMod val="65000"/>
                    <a:lumOff val="35000"/>
                  </a:schemeClr>
                </a:solidFill>
              </a:rPr>
              <a:t> </a:t>
            </a:r>
            <a:r xmlns:a="http://schemas.openxmlformats.org/drawingml/2006/main">
              <a:rPr lang="ta" altLang="ko-KR" sz="2800">
                <a:solidFill>
                  <a:schemeClr val="tx1">
                    <a:lumMod val="65000"/>
                    <a:lumOff val="35000"/>
                  </a:schemeClr>
                </a:solidFill>
              </a:rPr>
              <a:t>6:</a:t>
            </a:r>
            <a:r xmlns:a="http://schemas.openxmlformats.org/drawingml/2006/main">
              <a:rPr lang="ta" altLang="en-US" sz="2800">
                <a:solidFill>
                  <a:schemeClr val="tx1">
                    <a:lumMod val="65000"/>
                    <a:lumOff val="35000"/>
                  </a:schemeClr>
                </a:solidFill>
              </a:rPr>
              <a:t> </a:t>
            </a:r>
            <a:r xmlns:a="http://schemas.openxmlformats.org/drawingml/2006/main">
              <a:rPr lang="ta"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500">
                <a:solidFill>
                  <a:schemeClr val="tx1">
                    <a:lumMod val="65000"/>
                    <a:lumOff val="35000"/>
                  </a:schemeClr>
                </a:solidFill>
              </a:rPr>
              <a:t>சிறைபிடிக்கப்பட்டு பிரதமரான டேனியலை வெறுத்தவர்கள் பாபிலோனில் இருந்தனர். அவர்கள் டேனியலைக் கொல்ல விரும்பினர்.</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400">
                <a:solidFill>
                  <a:schemeClr val="tx1">
                    <a:lumMod val="65000"/>
                    <a:lumOff val="35000"/>
                  </a:schemeClr>
                </a:solidFill>
              </a:rPr>
              <a:t>''அரசனைத் தவிர வேறு எவருக்கும் பணிந்தால் சிங்கக் குகைக்குள் தள்ளப்படுவான்!' டேனியல் ஒரு நாளைக்கு மூன்று வேளை ஜெபிப்பதை நிறுத்தவில்லை.</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800">
                <a:solidFill>
                  <a:schemeClr val="tx1">
                    <a:lumMod val="65000"/>
                    <a:lumOff val="35000"/>
                  </a:schemeClr>
                </a:solidFill>
              </a:rPr>
              <a:t>எனவே இறுதியில், டேனியல் பயங்கரமான சிங்கத்தின் குகைக்குள் தள்ளப்பட்டார்.</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500">
                <a:solidFill>
                  <a:schemeClr val="tx1">
                    <a:lumMod val="65000"/>
                    <a:lumOff val="35000"/>
                  </a:schemeClr>
                </a:solidFill>
              </a:rPr>
              <a:t>அரசன் மறுநாள் அதிகாலையில் சிங்கத்தின் குகைக்கு வந்து, 'டானியல்! நீங்கள் பாதுகாப்பாக இருக்கிறீர்களா?' உண்மையில், டேனியலை மிகவும் நேசித்ததால் டேனியல் இறக்கக்கூடாது என்று ராஜா விரும்பினார்.</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600">
                <a:solidFill>
                  <a:schemeClr val="tx1">
                    <a:lumMod val="65000"/>
                    <a:lumOff val="35000"/>
                  </a:schemeClr>
                </a:solidFill>
              </a:rPr>
              <a:t>"கடவுள் என்னைக் காக்க நான் சரி!" டேனியல் காயமடையவில்லை. அரசனும் தானியேலின் கடவுளைப் புகழ்ந்தான்.</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800">
                <a:solidFill>
                  <a:schemeClr val="tx1">
                    <a:lumMod val="65000"/>
                    <a:lumOff val="35000"/>
                  </a:schemeClr>
                </a:solidFill>
              </a:rPr>
              <a:t>தாவீது மன்னருக்குப் பிறகு சாலமன் இஸ்ரேலின் மூன்றாவது அரசரானார்.</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4000">
                <a:solidFill>
                  <a:srgbClr val="FF0000"/>
                </a:solidFill>
              </a:rPr>
              <a:t>இன்றைய பாடம்</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3200">
                <a:solidFill>
                  <a:schemeClr val="tx1">
                    <a:lumMod val="65000"/>
                    <a:lumOff val="35000"/>
                  </a:schemeClr>
                </a:solidFill>
              </a:rPr>
              <a:t>சிலைகளுக்கு தலைவணங்காத டேனியல்,</a:t>
            </a:r>
          </a:p>
          <a:p>
            <a:pPr xmlns:a="http://schemas.openxmlformats.org/drawingml/2006/main" algn="ctr"/>
            <a:r xmlns:a="http://schemas.openxmlformats.org/drawingml/2006/main">
              <a:rPr lang="ta" altLang="ko-KR" sz="3200">
                <a:solidFill>
                  <a:schemeClr val="tx1">
                    <a:lumMod val="65000"/>
                    <a:lumOff val="35000"/>
                  </a:schemeClr>
                </a:solidFill>
              </a:rPr>
              <a:t>இறுதியில், சிங்கத்தின் குகைக்குள் தள்ளப்பட்டார், ஆனால் அவர் பாதுகாப்பாக இருந்தார்.</a:t>
            </a:r>
          </a:p>
          <a:p>
            <a:pPr xmlns:a="http://schemas.openxmlformats.org/drawingml/2006/main" algn="ctr"/>
            <a:r xmlns:a="http://schemas.openxmlformats.org/drawingml/2006/main">
              <a:rPr lang="ta" altLang="ko-KR" sz="3200">
                <a:solidFill>
                  <a:schemeClr val="tx1">
                    <a:lumMod val="65000"/>
                    <a:lumOff val="35000"/>
                  </a:schemeClr>
                </a:solidFill>
              </a:rPr>
              <a:t>டேனியலின் விசுவாசத்தின் காரணமாக, பாபிலோனிய அரசனும் கடவுளைப் புகழ்ந்தான்</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ta" altLang="ko-KR" sz="3200">
                <a:solidFill>
                  <a:schemeClr val="tx1">
                    <a:lumMod val="65000"/>
                    <a:lumOff val="35000"/>
                  </a:schemeClr>
                </a:solidFill>
              </a:rPr>
              <a:t>நாம் கடவுளை மட்டுமே வணங்க வேண்டும்</a:t>
            </a:r>
          </a:p>
          <a:p>
            <a:pPr xmlns:a="http://schemas.openxmlformats.org/drawingml/2006/main" algn="ctr"/>
            <a:r xmlns:a="http://schemas.openxmlformats.org/drawingml/2006/main">
              <a:rPr lang="ta" altLang="ko-KR" sz="3200">
                <a:solidFill>
                  <a:schemeClr val="tx1">
                    <a:lumMod val="65000"/>
                    <a:lumOff val="35000"/>
                  </a:schemeClr>
                </a:solidFill>
              </a:rPr>
              <a:t>சிலைகளுக்கு சேவை செய்யாததை நாம் நம்ப வேண்டும்!</a:t>
            </a:r>
          </a:p>
          <a:p>
            <a:pPr xmlns:a="http://schemas.openxmlformats.org/drawingml/2006/main" algn="ctr"/>
            <a:r xmlns:a="http://schemas.openxmlformats.org/drawingml/2006/main">
              <a:rPr lang="ta" altLang="ko-KR" sz="3200">
                <a:solidFill>
                  <a:schemeClr val="tx1">
                    <a:lumMod val="65000"/>
                    <a:lumOff val="35000"/>
                  </a:schemeClr>
                </a:solidFill>
              </a:rPr>
              <a:t>அப்படிப்பட்ட நம்பிக்கை மற்றவர்களை கடவுளை நம்ப வைக்கும்.</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3200"/>
              <a:t>கடவுள் ஒரு?</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600">
                <a:solidFill>
                  <a:srgbClr val="C00000"/>
                </a:solidFill>
              </a:rPr>
              <a:t>கடவுள் ஒருவரே..</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600">
                <a:solidFill>
                  <a:schemeClr val="tx1">
                    <a:lumMod val="65000"/>
                    <a:lumOff val="35000"/>
                  </a:schemeClr>
                </a:solidFill>
              </a:rPr>
              <a:t>கடவுள் நம்பகமானவர்</a:t>
            </a:r>
            <a:r xmlns:a="http://schemas.openxmlformats.org/drawingml/2006/main">
              <a:rPr lang="ta" altLang="en-US" sz="3600">
                <a:solidFill>
                  <a:schemeClr val="tx1">
                    <a:lumMod val="65000"/>
                    <a:lumOff val="35000"/>
                  </a:schemeClr>
                </a:solidFill>
              </a:rPr>
              <a:t> </a:t>
            </a:r>
            <a:r xmlns:a="http://schemas.openxmlformats.org/drawingml/2006/main">
              <a:rPr lang="ta" altLang="ko-KR" sz="3600">
                <a:solidFill>
                  <a:schemeClr val="tx1">
                    <a:lumMod val="65000"/>
                    <a:lumOff val="35000"/>
                  </a:schemeClr>
                </a:solidFill>
              </a:rPr>
              <a:t>அவரை உண்மையாக நம்பி அவருக்கு சேவை செய்பவர்களை யார் காப்பாற்ற முடியும்.</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4000">
                <a:solidFill>
                  <a:srgbClr val="FF0000"/>
                </a:solidFill>
              </a:rPr>
              <a:t>இன்றைய வினாடி வினா</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600">
                <a:solidFill>
                  <a:schemeClr val="tx1">
                    <a:lumMod val="65000"/>
                    <a:lumOff val="35000"/>
                  </a:schemeClr>
                </a:solidFill>
              </a:rPr>
              <a:t>ஏன்</a:t>
            </a:r>
            <a:r xmlns:a="http://schemas.openxmlformats.org/drawingml/2006/main">
              <a:rPr lang="ta" altLang="en-US" sz="3600">
                <a:solidFill>
                  <a:schemeClr val="tx1">
                    <a:lumMod val="65000"/>
                    <a:lumOff val="35000"/>
                  </a:schemeClr>
                </a:solidFill>
              </a:rPr>
              <a:t> </a:t>
            </a:r>
            <a:r xmlns:a="http://schemas.openxmlformats.org/drawingml/2006/main">
              <a:rPr lang="ta" altLang="ko-KR" sz="3600">
                <a:solidFill>
                  <a:schemeClr val="tx1">
                    <a:lumMod val="65000"/>
                    <a:lumOff val="35000"/>
                  </a:schemeClr>
                </a:solidFill>
              </a:rPr>
              <a:t>இருந்தது</a:t>
            </a:r>
            <a:r xmlns:a="http://schemas.openxmlformats.org/drawingml/2006/main">
              <a:rPr lang="ta" altLang="en-US" sz="3600">
                <a:solidFill>
                  <a:schemeClr val="tx1">
                    <a:lumMod val="65000"/>
                    <a:lumOff val="35000"/>
                  </a:schemeClr>
                </a:solidFill>
              </a:rPr>
              <a:t> </a:t>
            </a:r>
            <a:r xmlns:a="http://schemas.openxmlformats.org/drawingml/2006/main">
              <a:rPr lang="ta" altLang="ko-KR" sz="3600">
                <a:solidFill>
                  <a:schemeClr val="tx1">
                    <a:lumMod val="65000"/>
                    <a:lumOff val="35000"/>
                  </a:schemeClr>
                </a:solidFill>
              </a:rPr>
              <a:t>டேனியல் சிங்கத்தின் குகைக்குள் தள்ளப்பட்டாரா?</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en-US" sz="2800">
                <a:solidFill>
                  <a:schemeClr val="tx1">
                    <a:lumMod val="65000"/>
                    <a:lumOff val="35000"/>
                  </a:schemeClr>
                </a:solidFill>
              </a:rPr>
              <a:t>① </a:t>
            </a:r>
            <a:r xmlns:a="http://schemas.openxmlformats.org/drawingml/2006/main">
              <a:rPr lang="ta" altLang="ko-KR" sz="2800">
                <a:solidFill>
                  <a:schemeClr val="tx1">
                    <a:lumMod val="65000"/>
                    <a:lumOff val="35000"/>
                  </a:schemeClr>
                </a:solidFill>
              </a:rPr>
              <a:t>ஏனெனில் அவன் அரசனிடம் பொய் சொன்னான்.</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en-US" sz="2800">
                <a:solidFill>
                  <a:schemeClr val="tx1">
                    <a:lumMod val="65000"/>
                    <a:lumOff val="35000"/>
                  </a:schemeClr>
                </a:solidFill>
              </a:rPr>
              <a:t>② </a:t>
            </a:r>
            <a:r xmlns:a="http://schemas.openxmlformats.org/drawingml/2006/main">
              <a:rPr lang="ta" altLang="ko-KR" sz="2800">
                <a:solidFill>
                  <a:schemeClr val="tx1">
                    <a:lumMod val="65000"/>
                    <a:lumOff val="35000"/>
                  </a:schemeClr>
                </a:solidFill>
              </a:rPr>
              <a:t>ஏனெனில் அவர் அரசனின் சிலைக்கு தலைவணங்கவில்லை.</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en-US" sz="2800">
                <a:solidFill>
                  <a:schemeClr val="tx1">
                    <a:lumMod val="65000"/>
                    <a:lumOff val="35000"/>
                  </a:schemeClr>
                </a:solidFill>
              </a:rPr>
              <a:t>③ </a:t>
            </a:r>
            <a:r xmlns:a="http://schemas.openxmlformats.org/drawingml/2006/main">
              <a:rPr lang="ta" altLang="ko-KR" sz="2800">
                <a:solidFill>
                  <a:schemeClr val="tx1">
                    <a:lumMod val="65000"/>
                    <a:lumOff val="35000"/>
                  </a:schemeClr>
                </a:solidFill>
              </a:rPr>
              <a:t>ஏனென்றால் அவர் ராஜாவைக் கொல்லப் போகிறார்.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en-US" sz="2800">
                <a:solidFill>
                  <a:schemeClr val="tx1">
                    <a:lumMod val="65000"/>
                    <a:lumOff val="35000"/>
                  </a:schemeClr>
                </a:solidFill>
              </a:rPr>
              <a:t>④ </a:t>
            </a:r>
            <a:r xmlns:a="http://schemas.openxmlformats.org/drawingml/2006/main">
              <a:rPr lang="ta" altLang="ko-KR" sz="2800">
                <a:solidFill>
                  <a:schemeClr val="tx1">
                    <a:lumMod val="65000"/>
                    <a:lumOff val="35000"/>
                  </a:schemeClr>
                </a:solidFill>
              </a:rPr>
              <a:t>ஏனென்றால் அவர் கடவுளை நன்றாக வணங்கவில்லை.</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en-US" sz="2800">
                <a:solidFill>
                  <a:srgbClr val="FF0000"/>
                </a:solidFill>
              </a:rPr>
              <a:t>② </a:t>
            </a:r>
            <a:r xmlns:a="http://schemas.openxmlformats.org/drawingml/2006/main">
              <a:rPr lang="ta" altLang="ko-KR" sz="2800">
                <a:solidFill>
                  <a:srgbClr val="FF0000"/>
                </a:solidFill>
              </a:rPr>
              <a:t>ஏனெனில் அவர் அரசனின் சிலைக்கு தலைவணங்கவில்லை.</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4000">
                <a:solidFill>
                  <a:srgbClr val="FF0000"/>
                </a:solidFill>
              </a:rPr>
              <a:t>இன்றைய வார்த்தை</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600">
                <a:solidFill>
                  <a:schemeClr val="tx1">
                    <a:lumMod val="65000"/>
                    <a:lumOff val="35000"/>
                  </a:schemeClr>
                </a:solidFill>
              </a:rPr>
              <a:t>மன்னன் மிகுந்த மகிழ்ச்சியடைந்து, டேனியலைக் குகையிலிருந்து தூக்கிச் செல்லும்படி கட்டளையிட்டான். தானியேலைக் குகையிலிருந்து தூக்கியபோது, அவன் தன் தேவனை நம்பியிருந்தபடியால், அவனில் காயம் எதுவும் காணப்படவில்லை.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a" altLang="ko-KR" sz="2800">
                <a:solidFill>
                  <a:schemeClr val="tx1">
                    <a:lumMod val="65000"/>
                    <a:lumOff val="35000"/>
                  </a:schemeClr>
                </a:solidFill>
              </a:rPr>
              <a:t>டேனியல்</a:t>
            </a:r>
            <a:r xmlns:a="http://schemas.openxmlformats.org/drawingml/2006/main">
              <a:rPr lang="ta" altLang="en-US" sz="2800">
                <a:solidFill>
                  <a:schemeClr val="tx1">
                    <a:lumMod val="65000"/>
                    <a:lumOff val="35000"/>
                  </a:schemeClr>
                </a:solidFill>
              </a:rPr>
              <a:t> </a:t>
            </a:r>
            <a:r xmlns:a="http://schemas.openxmlformats.org/drawingml/2006/main">
              <a:rPr lang="ta" altLang="ko-KR" sz="2800">
                <a:solidFill>
                  <a:schemeClr val="tx1">
                    <a:lumMod val="65000"/>
                    <a:lumOff val="35000"/>
                  </a:schemeClr>
                </a:solidFill>
              </a:rPr>
              <a:t>6:</a:t>
            </a:r>
            <a:r xmlns:a="http://schemas.openxmlformats.org/drawingml/2006/main">
              <a:rPr lang="ta" altLang="en-US" sz="2800">
                <a:solidFill>
                  <a:schemeClr val="tx1">
                    <a:lumMod val="65000"/>
                    <a:lumOff val="35000"/>
                  </a:schemeClr>
                </a:solidFill>
              </a:rPr>
              <a:t> </a:t>
            </a:r>
            <a:r xmlns:a="http://schemas.openxmlformats.org/drawingml/2006/main">
              <a:rPr lang="ta"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b="1">
                <a:solidFill>
                  <a:schemeClr val="tx1">
                    <a:lumMod val="50000"/>
                    <a:lumOff val="50000"/>
                  </a:schemeClr>
                </a:solidFill>
              </a:rPr>
              <a:t>எண் 44 கடவுளின் வார்த்தை</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4400"/>
              <a:t>பெரிய மீனுக்குள் இருந்த யோனா</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4000">
                <a:solidFill>
                  <a:srgbClr val="FF0000"/>
                </a:solidFill>
              </a:rPr>
              <a:t>இன்றைய வார்த்தை</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600">
                <a:solidFill>
                  <a:schemeClr val="tx1">
                    <a:lumMod val="65000"/>
                    <a:lumOff val="35000"/>
                  </a:schemeClr>
                </a:solidFill>
              </a:rPr>
              <a:t>ஆனால் கர்த்தர் யோனாவை விழுங்குவதற்கு ஒரு பெரிய மீனைக் கொடுத்தார், யோனா மூன்று இரவும் பகலும் அந்த மீனுக்குள் இருந்தான்.</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a" altLang="ko-KR" sz="2800">
                <a:solidFill>
                  <a:schemeClr val="tx1">
                    <a:lumMod val="65000"/>
                    <a:lumOff val="35000"/>
                  </a:schemeClr>
                </a:solidFill>
              </a:rPr>
              <a:t>ஜோனா</a:t>
            </a:r>
            <a:r xmlns:a="http://schemas.openxmlformats.org/drawingml/2006/main">
              <a:rPr lang="ta" altLang="en-US" sz="2800">
                <a:solidFill>
                  <a:schemeClr val="tx1">
                    <a:lumMod val="65000"/>
                    <a:lumOff val="35000"/>
                  </a:schemeClr>
                </a:solidFill>
              </a:rPr>
              <a:t> </a:t>
            </a:r>
            <a:r xmlns:a="http://schemas.openxmlformats.org/drawingml/2006/main">
              <a:rPr lang="ta"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500">
                <a:solidFill>
                  <a:schemeClr val="tx1">
                    <a:lumMod val="65000"/>
                    <a:lumOff val="35000"/>
                  </a:schemeClr>
                </a:solidFill>
              </a:rPr>
              <a:t>ஒரு நாள் கடவுள் யோனாவுக்குத் தோன்றி,</a:t>
            </a:r>
          </a:p>
          <a:p>
            <a:r xmlns:a="http://schemas.openxmlformats.org/drawingml/2006/main">
              <a:rPr lang="ta" altLang="ko-KR" sz="2500">
                <a:solidFill>
                  <a:schemeClr val="tx1">
                    <a:lumMod val="65000"/>
                    <a:lumOff val="35000"/>
                  </a:schemeClr>
                </a:solidFill>
              </a:rPr>
              <a:t>“பெரிய நகரமான நினிவேக்குச் சென்று அதற்கு எதிராகப் பிரசங்கியுங்கள்! அவர்களுடைய அக்கிரமத்தினின்று நான் அவர்களை விடுவிப்பேன்.”</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800">
                <a:solidFill>
                  <a:schemeClr val="tx1">
                    <a:lumMod val="65000"/>
                    <a:lumOff val="35000"/>
                  </a:schemeClr>
                </a:solidFill>
              </a:rPr>
              <a:t>யோனா கடவுளுக்குக் கீழ்ப்படிய விரும்பவில்லை. அவர் வெளிநாட்டிற்குச் சென்று, கடவுளிடமிருந்து தப்பி ஓடுவதற்காக தர்ஷீசுக்குப் படகில் சென்றார்.</a:t>
            </a:r>
            <a:r xmlns:a="http://schemas.openxmlformats.org/drawingml/2006/main">
              <a:rPr lang="ta"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400">
                <a:solidFill>
                  <a:schemeClr val="tx1">
                    <a:lumMod val="65000"/>
                    <a:lumOff val="35000"/>
                  </a:schemeClr>
                </a:solidFill>
              </a:rPr>
              <a:t>ஆனால், கடவுள் ஒரு பெரிய காற்றை அனுப்பினார், அவர்கள் அனைவரும் இறக்க நேரிட்டது. மாலுமிகள் யோனாவை கடலில் தூக்கி எறிந்தனர். ஒரு பெரிய மீன் வந்து அவனை விழுங்கியது.</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800">
                <a:solidFill>
                  <a:schemeClr val="tx1">
                    <a:lumMod val="65000"/>
                    <a:lumOff val="35000"/>
                  </a:schemeClr>
                </a:solidFill>
              </a:rPr>
              <a:t>யோனா மீனுக்குள் 3 நாட்கள் தன் பாவங்களுக்காக வருந்தினார்.</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800">
                <a:solidFill>
                  <a:schemeClr val="tx1">
                    <a:lumMod val="65000"/>
                    <a:lumOff val="35000"/>
                  </a:schemeClr>
                </a:solidFill>
              </a:rPr>
              <a:t>"என் மக்களை நல்வழியில் நடத்தும் ஞானத்தை எனக்குக் கொடுங்கள்." சாலமன் இதைக் கேட்டதில் கடவுள் மகிழ்ச்சியடைந்தார். எனவே, சாலொமோன் கேட்டதைக் கடவுள் அவருக்குக் கொடுத்தார்.</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400">
                <a:solidFill>
                  <a:schemeClr val="tx1">
                    <a:lumMod val="65000"/>
                    <a:lumOff val="35000"/>
                  </a:schemeClr>
                </a:solidFill>
              </a:rPr>
              <a:t>மீன் அவரை வறண்ட நிலத்தில் வாந்தி எடுத்தது. அவர் நினிவேக்குச் சென்று கடவுளுடைய செய்தியை அவர்களுக்குத் தயக்கத்துடன் உரக்கச் சொன்னார்.</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500">
                <a:solidFill>
                  <a:schemeClr val="tx1">
                    <a:lumMod val="65000"/>
                    <a:lumOff val="35000"/>
                  </a:schemeClr>
                </a:solidFill>
              </a:rPr>
              <a:t>கடவுளின் எச்சரிக்கையைக் கேட்ட நினிவே மக்கள் மனந்திரும்பி கடவுளின் அருளை நாடினர். கடவுள் நினிவே மக்களை மன்னித்தார்.</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4000">
                <a:solidFill>
                  <a:srgbClr val="FF0000"/>
                </a:solidFill>
              </a:rPr>
              <a:t>இன்றைய பாடம்</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3200">
                <a:solidFill>
                  <a:schemeClr val="tx1">
                    <a:lumMod val="65000"/>
                    <a:lumOff val="35000"/>
                  </a:schemeClr>
                </a:solidFill>
              </a:rPr>
              <a:t>யோனா கடவுளுடைய வார்த்தைக்கு கீழ்ப்படியவில்லை.</a:t>
            </a:r>
          </a:p>
          <a:p>
            <a:pPr xmlns:a="http://schemas.openxmlformats.org/drawingml/2006/main" algn="ctr"/>
            <a:r xmlns:a="http://schemas.openxmlformats.org/drawingml/2006/main">
              <a:rPr lang="ta" altLang="ko-KR" sz="3200">
                <a:solidFill>
                  <a:schemeClr val="tx1">
                    <a:lumMod val="65000"/>
                    <a:lumOff val="35000"/>
                  </a:schemeClr>
                </a:solidFill>
              </a:rPr>
              <a:t>ஆனால் கடவுள் கீழ்ப்படியாமல் யோனாவைப் பயன்படுத்தினார், இறுதியில் நினிவேவாசிகளைக் காப்பாற்றினார்.</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ta" altLang="ko-KR" sz="3200">
                <a:solidFill>
                  <a:schemeClr val="tx1">
                    <a:lumMod val="65000"/>
                    <a:lumOff val="35000"/>
                  </a:schemeClr>
                </a:solidFill>
              </a:rPr>
              <a:t>நான் நினைப்பதில் இருந்து கடவுளின் விருப்பம் வேறுபட்ட நேரங்கள் உள்ளன.</a:t>
            </a:r>
          </a:p>
          <a:p>
            <a:pPr xmlns:a="http://schemas.openxmlformats.org/drawingml/2006/main" algn="ctr"/>
            <a:r xmlns:a="http://schemas.openxmlformats.org/drawingml/2006/main">
              <a:rPr lang="ta" altLang="ko-KR" sz="3200">
                <a:solidFill>
                  <a:schemeClr val="tx1">
                    <a:lumMod val="65000"/>
                    <a:lumOff val="35000"/>
                  </a:schemeClr>
                </a:solidFill>
              </a:rPr>
              <a:t>ஆனால் கடவுளின் விருப்பம் எப்போதும் சரியானது.</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ta" altLang="ko-KR" sz="3200">
                <a:solidFill>
                  <a:schemeClr val="tx1">
                    <a:lumMod val="65000"/>
                    <a:lumOff val="35000"/>
                  </a:schemeClr>
                </a:solidFill>
              </a:rPr>
              <a:t>நாம் எப்போதும் கடவுளுடைய சித்தத்திற்குக் கீழ்ப்படிய வேண்டும்.</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3200"/>
              <a:t>கடவுள் யார்?</a:t>
            </a:r>
            <a:r xmlns:a="http://schemas.openxmlformats.org/drawingml/2006/main">
              <a:rPr lang="t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600">
                <a:solidFill>
                  <a:srgbClr val="C00000"/>
                </a:solidFill>
              </a:rPr>
              <a:t>கடவுள் ஒரு..</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600">
                <a:solidFill>
                  <a:schemeClr val="tx1">
                    <a:lumMod val="65000"/>
                    <a:lumOff val="35000"/>
                  </a:schemeClr>
                </a:solidFill>
              </a:rPr>
              <a:t>தங்கள் பாவங்களுக்காக மனந்திரும்பி மன்னிப்பு கேட்பவர்களைக் கடவுள் இரட்சிப்பவர்.</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4000">
                <a:solidFill>
                  <a:srgbClr val="FF0000"/>
                </a:solidFill>
              </a:rPr>
              <a:t>இன்றைய வினாடி வினா</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600">
                <a:solidFill>
                  <a:schemeClr val="tx1">
                    <a:lumMod val="65000"/>
                    <a:lumOff val="35000"/>
                  </a:schemeClr>
                </a:solidFill>
              </a:rPr>
              <a:t>3 நாட்கள் ஜோனா யாருடைய வயிற்றில் இருந்தார்?</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en-US" sz="2800">
                <a:solidFill>
                  <a:schemeClr val="tx1">
                    <a:lumMod val="65000"/>
                    <a:lumOff val="35000"/>
                  </a:schemeClr>
                </a:solidFill>
              </a:rPr>
              <a:t>① </a:t>
            </a:r>
            <a:r xmlns:a="http://schemas.openxmlformats.org/drawingml/2006/main">
              <a:rPr lang="ta" altLang="ko-KR" sz="2800">
                <a:solidFill>
                  <a:schemeClr val="tx1">
                    <a:lumMod val="65000"/>
                    <a:lumOff val="35000"/>
                  </a:schemeClr>
                </a:solidFill>
              </a:rPr>
              <a:t>சிங்கம்</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en-US" sz="2800">
                <a:solidFill>
                  <a:schemeClr val="tx1">
                    <a:lumMod val="65000"/>
                    <a:lumOff val="35000"/>
                  </a:schemeClr>
                </a:solidFill>
              </a:rPr>
              <a:t>② </a:t>
            </a:r>
            <a:r xmlns:a="http://schemas.openxmlformats.org/drawingml/2006/main">
              <a:rPr lang="ta" altLang="ko-KR" sz="2800">
                <a:solidFill>
                  <a:schemeClr val="tx1">
                    <a:lumMod val="65000"/>
                    <a:lumOff val="35000"/>
                  </a:schemeClr>
                </a:solidFill>
              </a:rPr>
              <a:t>யானை</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en-US" sz="2800">
                <a:solidFill>
                  <a:schemeClr val="tx1">
                    <a:lumMod val="65000"/>
                    <a:lumOff val="35000"/>
                  </a:schemeClr>
                </a:solidFill>
              </a:rPr>
              <a:t>③ </a:t>
            </a:r>
            <a:r xmlns:a="http://schemas.openxmlformats.org/drawingml/2006/main">
              <a:rPr lang="ta" altLang="ko-KR" sz="2800">
                <a:solidFill>
                  <a:schemeClr val="tx1">
                    <a:lumMod val="65000"/>
                    <a:lumOff val="35000"/>
                  </a:schemeClr>
                </a:solidFill>
              </a:rPr>
              <a:t>நாய்</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en-US" sz="2800">
                <a:solidFill>
                  <a:schemeClr val="tx1">
                    <a:lumMod val="65000"/>
                    <a:lumOff val="35000"/>
                  </a:schemeClr>
                </a:solidFill>
              </a:rPr>
              <a:t>④ </a:t>
            </a:r>
            <a:r xmlns:a="http://schemas.openxmlformats.org/drawingml/2006/main">
              <a:rPr lang="ta" altLang="ko-KR" sz="2800">
                <a:solidFill>
                  <a:schemeClr val="tx1">
                    <a:lumMod val="65000"/>
                    <a:lumOff val="35000"/>
                  </a:schemeClr>
                </a:solidFill>
              </a:rPr>
              <a:t>மீன்</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en-US" sz="2800">
                <a:solidFill>
                  <a:srgbClr val="FF0000"/>
                </a:solidFill>
              </a:rPr>
              <a:t>④ </a:t>
            </a:r>
            <a:r xmlns:a="http://schemas.openxmlformats.org/drawingml/2006/main">
              <a:rPr lang="ta" altLang="ko-KR" sz="2800">
                <a:solidFill>
                  <a:srgbClr val="FF0000"/>
                </a:solidFill>
              </a:rPr>
              <a:t>மீன்</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4000">
                <a:solidFill>
                  <a:srgbClr val="FF0000"/>
                </a:solidFill>
              </a:rPr>
              <a:t>இன்றைய வார்த்தை</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600">
                <a:solidFill>
                  <a:schemeClr val="tx1">
                    <a:lumMod val="65000"/>
                    <a:lumOff val="35000"/>
                  </a:schemeClr>
                </a:solidFill>
              </a:rPr>
              <a:t>ஆனால் கர்த்தர் யோனாவை விழுங்குவதற்கு ஒரு பெரிய மீனைக் கொடுத்தார், யோனா மூன்று இரவும் பகலும் அந்த மீனுக்குள் இருந்தான்.</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a" altLang="ko-KR" sz="2800">
                <a:solidFill>
                  <a:schemeClr val="tx1">
                    <a:lumMod val="65000"/>
                    <a:lumOff val="35000"/>
                  </a:schemeClr>
                </a:solidFill>
              </a:rPr>
              <a:t>ஜோனா</a:t>
            </a:r>
            <a:r xmlns:a="http://schemas.openxmlformats.org/drawingml/2006/main">
              <a:rPr lang="ta" altLang="en-US" sz="2800">
                <a:solidFill>
                  <a:schemeClr val="tx1">
                    <a:lumMod val="65000"/>
                    <a:lumOff val="35000"/>
                  </a:schemeClr>
                </a:solidFill>
              </a:rPr>
              <a:t> </a:t>
            </a:r>
            <a:r xmlns:a="http://schemas.openxmlformats.org/drawingml/2006/main">
              <a:rPr lang="ta"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800">
                <a:solidFill>
                  <a:schemeClr val="tx1">
                    <a:lumMod val="65000"/>
                    <a:lumOff val="35000"/>
                  </a:schemeClr>
                </a:solidFill>
              </a:rPr>
              <a:t>ஒரு நாள், இரண்டு பெண்கள் ஒரு சிறிய குழந்தையுடன் சாலமோனிடம் வந்தனர். ராஜாவுக்கு முன்பாக அந்தக் குழந்தை தன் குழந்தை என்று சண்டை போட்டார்கள்.</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800">
                <a:solidFill>
                  <a:schemeClr val="tx1">
                    <a:lumMod val="65000"/>
                    <a:lumOff val="35000"/>
                  </a:schemeClr>
                </a:solidFill>
              </a:rPr>
              <a:t>மன்னன், “இரண்டு பெண்கள் குழந்தை தன் குழந்தைதான் என்று வற்புறுத்துவதால், குழந்தையை இரண்டாக வெட்டி, பாதியை ஒருவருக்கும் பாதியை மற்றவருக்கும் கொடுங்கள்!” என்றார்.</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800">
                <a:solidFill>
                  <a:schemeClr val="tx1">
                    <a:lumMod val="65000"/>
                    <a:lumOff val="35000"/>
                  </a:schemeClr>
                </a:solidFill>
              </a:rPr>
              <a:t>ஒரு பெண் தன் மகன் மீது கருணை கொண்டாள். எனவே, அவள், “உயிருள்ள குழந்தையை அவளிடம் கொடு. அவனைக் கொல்லாதே!“ இதைக் கேட்ட சாலமன் அந்தப் பெண்தான் தன் உண்மையான தாய் என்று முடிவு செய்தார். அரசன், “குழந்தையை அவளிடம் கொடு. அவள் ஒரு உண்மையான தாய்! ”</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4000">
                <a:solidFill>
                  <a:srgbClr val="FF0000"/>
                </a:solidFill>
              </a:rPr>
              <a:t>இன்றைய பாடம்</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3600">
                <a:solidFill>
                  <a:schemeClr val="tx1">
                    <a:lumMod val="65000"/>
                    <a:lumOff val="35000"/>
                  </a:schemeClr>
                </a:solidFill>
              </a:rPr>
              <a:t>சாலொமோன் ஞானமுள்ள இதயத்தைக் கேட்டார், செல்வத்தையோ அதிகாரத்தையோ அல்ல</a:t>
            </a:r>
          </a:p>
          <a:p>
            <a:pPr xmlns:a="http://schemas.openxmlformats.org/drawingml/2006/main" algn="ctr"/>
            <a:r xmlns:a="http://schemas.openxmlformats.org/drawingml/2006/main">
              <a:rPr lang="ta" altLang="ko-KR" sz="3600">
                <a:solidFill>
                  <a:schemeClr val="tx1">
                    <a:lumMod val="65000"/>
                    <a:lumOff val="35000"/>
                  </a:schemeClr>
                </a:solidFill>
              </a:rPr>
              <a:t>தன் நாட்டை ஆள வேண்டும்.</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ta" altLang="ko-KR" sz="3600">
                <a:solidFill>
                  <a:schemeClr val="tx1">
                    <a:lumMod val="65000"/>
                    <a:lumOff val="35000"/>
                  </a:schemeClr>
                </a:solidFill>
              </a:rPr>
              <a:t>நமக்காக மட்டுமின்றி பிறருக்கு சேவை செய்யவும் இறைவனிடம் பிரார்த்தனை செய்ய வேண்டும்.</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ta" altLang="ko-KR" sz="4000">
                <a:solidFill>
                  <a:srgbClr val="FF0000"/>
                </a:solidFill>
              </a:rPr>
              <a:t>இன்றைய வார்த்தை</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ta" altLang="ko-KR" sz="3600">
                <a:solidFill>
                  <a:schemeClr val="tx1">
                    <a:lumMod val="65000"/>
                    <a:lumOff val="35000"/>
                  </a:schemeClr>
                </a:solidFill>
              </a:rPr>
              <a:t>தாவீது சவுலுடன் பேசி முடித்தபின், யோனத்தான் தாவீதின் ஆவியில் ஒன்றி, தன்னைப் போலவே அவனையும் நேசித்தான்.</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ta" altLang="ko-KR" sz="2800">
                <a:solidFill>
                  <a:schemeClr val="tx1">
                    <a:lumMod val="65000"/>
                    <a:lumOff val="35000"/>
                  </a:schemeClr>
                </a:solidFill>
              </a:rPr>
              <a:t>1 சாமுவேல் 18:</a:t>
            </a:r>
            <a:r xmlns:a="http://schemas.openxmlformats.org/drawingml/2006/main">
              <a:rPr lang="ta" altLang="en-US" sz="2800">
                <a:solidFill>
                  <a:schemeClr val="tx1">
                    <a:lumMod val="65000"/>
                    <a:lumOff val="35000"/>
                  </a:schemeClr>
                </a:solidFill>
              </a:rPr>
              <a:t> </a:t>
            </a:r>
            <a:r xmlns:a="http://schemas.openxmlformats.org/drawingml/2006/main">
              <a:rPr lang="ta"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3200"/>
              <a:t>இறைவன்?</a:t>
            </a:r>
            <a:r xmlns:a="http://schemas.openxmlformats.org/drawingml/2006/main">
              <a:rPr lang="t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600">
                <a:solidFill>
                  <a:srgbClr val="C00000"/>
                </a:solidFill>
              </a:rPr>
              <a:t>இறைவன்..</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600">
                <a:solidFill>
                  <a:schemeClr val="tx1">
                    <a:lumMod val="65000"/>
                    <a:lumOff val="35000"/>
                  </a:schemeClr>
                </a:solidFill>
              </a:rPr>
              <a:t>உலகத்திலிருந்து உங்களால் பெற முடியாத ஞானத்தை நமக்குத் தரக்கூடியவர் கடவுள்.</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4000">
                <a:solidFill>
                  <a:srgbClr val="FF0000"/>
                </a:solidFill>
              </a:rPr>
              <a:t>இன்றைய வினாடி வினா</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600">
                <a:solidFill>
                  <a:schemeClr val="tx1">
                    <a:lumMod val="65000"/>
                    <a:lumOff val="35000"/>
                  </a:schemeClr>
                </a:solidFill>
              </a:rPr>
              <a:t>சாலமன் கடவுளிடம் என்ன கேட்டார்?</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en-US" sz="2800">
                <a:solidFill>
                  <a:schemeClr val="tx1">
                    <a:lumMod val="65000"/>
                    <a:lumOff val="35000"/>
                  </a:schemeClr>
                </a:solidFill>
              </a:rPr>
              <a:t>① </a:t>
            </a:r>
            <a:r xmlns:a="http://schemas.openxmlformats.org/drawingml/2006/main">
              <a:rPr lang="ta" altLang="ko-KR" sz="2800">
                <a:solidFill>
                  <a:schemeClr val="tx1">
                    <a:lumMod val="65000"/>
                    <a:lumOff val="35000"/>
                  </a:schemeClr>
                </a:solidFill>
              </a:rPr>
              <a:t>உணவு</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en-US" sz="2800">
                <a:solidFill>
                  <a:schemeClr val="tx1">
                    <a:lumMod val="65000"/>
                    <a:lumOff val="35000"/>
                  </a:schemeClr>
                </a:solidFill>
              </a:rPr>
              <a:t>② </a:t>
            </a:r>
            <a:r xmlns:a="http://schemas.openxmlformats.org/drawingml/2006/main">
              <a:rPr lang="ta" altLang="ko-KR" sz="2800">
                <a:solidFill>
                  <a:schemeClr val="tx1">
                    <a:lumMod val="65000"/>
                    <a:lumOff val="35000"/>
                  </a:schemeClr>
                </a:solidFill>
              </a:rPr>
              <a:t>செல்வம்</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en-US" sz="2800">
                <a:solidFill>
                  <a:schemeClr val="tx1">
                    <a:lumMod val="65000"/>
                    <a:lumOff val="35000"/>
                  </a:schemeClr>
                </a:solidFill>
              </a:rPr>
              <a:t>③ </a:t>
            </a:r>
            <a:r xmlns:a="http://schemas.openxmlformats.org/drawingml/2006/main">
              <a:rPr lang="ta" altLang="ko-KR" sz="2800">
                <a:solidFill>
                  <a:schemeClr val="tx1">
                    <a:lumMod val="65000"/>
                    <a:lumOff val="35000"/>
                  </a:schemeClr>
                </a:solidFill>
              </a:rPr>
              <a:t>ஆரோக்கியம்</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en-US" sz="2800">
                <a:solidFill>
                  <a:schemeClr val="tx1">
                    <a:lumMod val="65000"/>
                    <a:lumOff val="35000"/>
                  </a:schemeClr>
                </a:solidFill>
              </a:rPr>
              <a:t>④ </a:t>
            </a:r>
            <a:r xmlns:a="http://schemas.openxmlformats.org/drawingml/2006/main">
              <a:rPr lang="ta" altLang="ko-KR" sz="2800">
                <a:solidFill>
                  <a:schemeClr val="tx1">
                    <a:lumMod val="65000"/>
                    <a:lumOff val="35000"/>
                  </a:schemeClr>
                </a:solidFill>
              </a:rPr>
              <a:t>ஞானம்</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en-US" sz="2800">
                <a:solidFill>
                  <a:srgbClr val="FF0000"/>
                </a:solidFill>
              </a:rPr>
              <a:t>④ </a:t>
            </a:r>
            <a:r xmlns:a="http://schemas.openxmlformats.org/drawingml/2006/main">
              <a:rPr lang="ta" altLang="ko-KR" sz="2800">
                <a:solidFill>
                  <a:srgbClr val="FF0000"/>
                </a:solidFill>
              </a:rPr>
              <a:t>ஞானம்</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4000">
                <a:solidFill>
                  <a:srgbClr val="FF0000"/>
                </a:solidFill>
              </a:rPr>
              <a:t>இன்றைய வார்த்தை</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600">
                <a:solidFill>
                  <a:schemeClr val="tx1">
                    <a:lumMod val="65000"/>
                    <a:lumOff val="35000"/>
                  </a:schemeClr>
                </a:solidFill>
              </a:rPr>
              <a:t>சாலொமோன் ராஜா, பூமியின் மற்ற எல்லா ராஜாக்களையும் விட ஐசுவரியத்திலும் ஞானத்திலும் சிறந்தவர்.</a:t>
            </a:r>
            <a:r xmlns:a="http://schemas.openxmlformats.org/drawingml/2006/main">
              <a:rPr lang="ta"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a" altLang="ko-KR" sz="2800">
                <a:solidFill>
                  <a:schemeClr val="tx1">
                    <a:lumMod val="65000"/>
                    <a:lumOff val="35000"/>
                  </a:schemeClr>
                </a:solidFill>
              </a:rPr>
              <a:t>2 நாளாகமம் 9:</a:t>
            </a:r>
            <a:r xmlns:a="http://schemas.openxmlformats.org/drawingml/2006/main">
              <a:rPr lang="ta" altLang="en-US" sz="2800">
                <a:solidFill>
                  <a:schemeClr val="tx1">
                    <a:lumMod val="65000"/>
                    <a:lumOff val="35000"/>
                  </a:schemeClr>
                </a:solidFill>
              </a:rPr>
              <a:t> </a:t>
            </a:r>
            <a:r xmlns:a="http://schemas.openxmlformats.org/drawingml/2006/main">
              <a:rPr lang="ta"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b="1">
                <a:solidFill>
                  <a:schemeClr val="tx1">
                    <a:lumMod val="50000"/>
                    <a:lumOff val="50000"/>
                  </a:schemeClr>
                </a:solidFill>
              </a:rPr>
              <a:t>எண் 33 கடவுளின் வார்த்தை</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4400"/>
              <a:t>கடவுளின் பெயருக்கான கோயில்</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4000">
                <a:solidFill>
                  <a:srgbClr val="FF0000"/>
                </a:solidFill>
              </a:rPr>
              <a:t>இன்றைய வார்த்தை</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600">
                <a:solidFill>
                  <a:schemeClr val="tx1">
                    <a:lumMod val="65000"/>
                    <a:lumOff val="35000"/>
                  </a:schemeClr>
                </a:solidFill>
              </a:rPr>
              <a:t>சாலொமோன் கர்த்தருடைய நாமத்திற்கு ஒரு ஆலயத்தையும் தனக்கென்று ஒரு அரண்மனையையும் கட்டும்படி கட்டளையிட்டான்.</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a" altLang="ko-KR" sz="2800">
                <a:solidFill>
                  <a:schemeClr val="tx1">
                    <a:lumMod val="65000"/>
                    <a:lumOff val="35000"/>
                  </a:schemeClr>
                </a:solidFill>
              </a:rPr>
              <a:t>2 நாளாகமம்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800">
                <a:solidFill>
                  <a:schemeClr val="tx1">
                    <a:lumMod val="65000"/>
                    <a:lumOff val="35000"/>
                  </a:schemeClr>
                </a:solidFill>
              </a:rPr>
              <a:t>சாலமன் தனது தந்தை தாவீது கட்டளையிட்டபடி கடவுளுக்கு ஒரு ஆலயம் கட்ட விரும்பினார்.</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800">
                <a:solidFill>
                  <a:schemeClr val="tx1">
                    <a:lumMod val="65000"/>
                    <a:lumOff val="35000"/>
                  </a:schemeClr>
                </a:solidFill>
              </a:rPr>
              <a:t>எனவே, திறமையான தச்சர்களை கோயிலுக்கு சிறந்த மரங்களை கொண்டு வர உத்தரவிட்டார்.</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800">
                <a:solidFill>
                  <a:schemeClr val="tx1">
                    <a:lumMod val="65000"/>
                    <a:lumOff val="35000"/>
                  </a:schemeClr>
                </a:solidFill>
              </a:rPr>
              <a:t>கோயிலுக்கு கற்களைத் தயார் செய்தார். திறமையான கைவினைஞர்களிடம் பெரிய, அற்புதமான மற்றும் வலிமையான கற்களைக் கொண்டுவரச் சொன்னார்</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800">
                <a:solidFill>
                  <a:schemeClr val="tx1">
                    <a:lumMod val="65000"/>
                    <a:lumOff val="35000"/>
                  </a:schemeClr>
                </a:solidFill>
              </a:rPr>
              <a:t>சில கைவினைஞர்கள் கடவுளின் கோவிலை வண்ண ஆடைகள் மற்றும் தங்க நூல்களால் அலங்கரித்தனர்.</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600">
                <a:solidFill>
                  <a:schemeClr val="tx1">
                    <a:lumMod val="65000"/>
                    <a:lumOff val="35000"/>
                  </a:schemeClr>
                </a:solidFill>
              </a:rPr>
              <a:t>தேவனுடைய ஆலயம் கட்டி முடிக்கப்பட்டதும், சாலொமோனும் இஸ்ரவேல் மனுஷரும் மிகுந்த சந்தோஷத்துடன் தேவனை வணங்கினார்கள்.</a:t>
            </a:r>
            <a:r xmlns:a="http://schemas.openxmlformats.org/drawingml/2006/main">
              <a:rPr lang="ta" altLang="en-US" sz="2600">
                <a:solidFill>
                  <a:schemeClr val="tx1">
                    <a:lumMod val="65000"/>
                    <a:lumOff val="35000"/>
                  </a:schemeClr>
                </a:solidFill>
              </a:rPr>
              <a:t> </a:t>
            </a:r>
            <a:r xmlns:a="http://schemas.openxmlformats.org/drawingml/2006/main">
              <a:rPr lang="ta" altLang="ko-KR" sz="2600">
                <a:solidFill>
                  <a:schemeClr val="tx1">
                    <a:lumMod val="65000"/>
                    <a:lumOff val="35000"/>
                  </a:schemeClr>
                </a:solidFill>
              </a:rPr>
              <a:t>“கடவுளே! இங்கு வந்து எங்களை ஆட்சி செய்!”</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ta" altLang="ko-KR" sz="2800">
                <a:solidFill>
                  <a:schemeClr val="tx1">
                    <a:lumMod val="65000"/>
                    <a:lumOff val="35000"/>
                  </a:schemeClr>
                </a:solidFill>
              </a:rPr>
              <a:t>தாவீது அரண்மனையில் தங்கினார். சவுலின் மகனான யோனத்தானை அவர் சந்தித்தார்.</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4000">
                <a:solidFill>
                  <a:srgbClr val="FF0000"/>
                </a:solidFill>
              </a:rPr>
              <a:t>இன்றைய பாடம்</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3600">
                <a:solidFill>
                  <a:schemeClr val="tx1">
                    <a:lumMod val="65000"/>
                    <a:lumOff val="35000"/>
                  </a:schemeClr>
                </a:solidFill>
              </a:rPr>
              <a:t>சாலொமோனும் அவனுடைய மக்களும் கடவுளாகிய ஆண்டவருக்கு அழகான ஆலயத்தைக் கட்டியதன் மூலம் கடவுள்மீது அன்பு காட்டினார்கள்.</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ta" altLang="ko-KR" sz="3600">
                <a:solidFill>
                  <a:schemeClr val="tx1">
                    <a:lumMod val="65000"/>
                    <a:lumOff val="35000"/>
                  </a:schemeClr>
                </a:solidFill>
              </a:rPr>
              <a:t>தேவாலயம் என்பது நாம் கடவுளைச் சந்திக்கும் இடமாகும், மேலும் நம் இதயத்தில் கடவுளின் அன்பைக் காட்ட முடியும்.</a:t>
            </a:r>
          </a:p>
          <a:p>
            <a:pPr xmlns:a="http://schemas.openxmlformats.org/drawingml/2006/main" algn="ctr"/>
            <a:r xmlns:a="http://schemas.openxmlformats.org/drawingml/2006/main">
              <a:rPr lang="ta" altLang="ko-KR" sz="3600">
                <a:solidFill>
                  <a:schemeClr val="tx1">
                    <a:lumMod val="65000"/>
                    <a:lumOff val="35000"/>
                  </a:schemeClr>
                </a:solidFill>
              </a:rPr>
              <a:t>நாம் நமது சபையை நேசிக்க வேண்டும்.</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3200"/>
              <a:t>இறைவன்?</a:t>
            </a:r>
            <a:r xmlns:a="http://schemas.openxmlformats.org/drawingml/2006/main">
              <a:rPr lang="t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600">
                <a:solidFill>
                  <a:srgbClr val="C00000"/>
                </a:solidFill>
              </a:rPr>
              <a:t>இறைவன்..</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600">
                <a:solidFill>
                  <a:schemeClr val="tx1">
                    <a:lumMod val="65000"/>
                    <a:lumOff val="35000"/>
                  </a:schemeClr>
                </a:solidFill>
              </a:rPr>
              <a:t>கடவுள் வழிபடுபவர்களைத் தேடி அவர்களை ஆசீர்வதிப்பவர்.</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ta" altLang="ko-KR" sz="4000">
                <a:solidFill>
                  <a:srgbClr val="FF0000"/>
                </a:solidFill>
              </a:rPr>
              <a:t>இன்றைய வினாடி வினா</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ta" altLang="en-US" sz="3600">
                <a:solidFill>
                  <a:schemeClr val="tx1">
                    <a:lumMod val="65000"/>
                    <a:lumOff val="35000"/>
                  </a:schemeClr>
                </a:solidFill>
              </a:rPr>
              <a:t>சாலொமோனும் இஸ்ரவேலும் கடவுளிடம் தங்கள் அன்பை வெளிப்படுத்த என்ன செய்தார்கள்?</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ta" altLang="en-US" sz="2800">
                <a:solidFill>
                  <a:schemeClr val="tx1">
                    <a:lumMod val="65000"/>
                    <a:lumOff val="35000"/>
                  </a:schemeClr>
                </a:solidFill>
              </a:rPr>
              <a:t>① </a:t>
            </a:r>
            <a:r xmlns:a="http://schemas.openxmlformats.org/drawingml/2006/main">
              <a:rPr lang="ta" altLang="en-US" sz="2800">
                <a:solidFill>
                  <a:schemeClr val="tx1">
                    <a:lumMod val="65000"/>
                    <a:lumOff val="35000"/>
                  </a:schemeClr>
                </a:solidFill>
              </a:rPr>
              <a:t>சிலை</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ta" altLang="en-US" sz="2800">
                <a:solidFill>
                  <a:schemeClr val="tx1">
                    <a:lumMod val="65000"/>
                    <a:lumOff val="35000"/>
                  </a:schemeClr>
                </a:solidFill>
              </a:rPr>
              <a:t>② </a:t>
            </a:r>
            <a:r xmlns:a="http://schemas.openxmlformats.org/drawingml/2006/main">
              <a:rPr lang="ta" altLang="en-US" sz="2800">
                <a:solidFill>
                  <a:schemeClr val="tx1">
                    <a:lumMod val="65000"/>
                    <a:lumOff val="35000"/>
                  </a:schemeClr>
                </a:solidFill>
              </a:rPr>
              <a:t>அரண்மனை</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ta" altLang="en-US" sz="2800">
                <a:solidFill>
                  <a:schemeClr val="tx1">
                    <a:lumMod val="65000"/>
                    <a:lumOff val="35000"/>
                  </a:schemeClr>
                </a:solidFill>
              </a:rPr>
              <a:t>③ </a:t>
            </a:r>
            <a:r xmlns:a="http://schemas.openxmlformats.org/drawingml/2006/main">
              <a:rPr lang="ta" altLang="en-US" sz="2800">
                <a:solidFill>
                  <a:schemeClr val="tx1">
                    <a:lumMod val="65000"/>
                    <a:lumOff val="35000"/>
                  </a:schemeClr>
                </a:solidFill>
              </a:rPr>
              <a:t>நகரம்</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ta" altLang="en-US" sz="2800">
                <a:solidFill>
                  <a:schemeClr val="tx1">
                    <a:lumMod val="65000"/>
                    <a:lumOff val="35000"/>
                  </a:schemeClr>
                </a:solidFill>
              </a:rPr>
              <a:t>④ </a:t>
            </a:r>
            <a:r xmlns:a="http://schemas.openxmlformats.org/drawingml/2006/main">
              <a:rPr lang="ta" altLang="en-US" sz="2800">
                <a:solidFill>
                  <a:schemeClr val="tx1">
                    <a:lumMod val="65000"/>
                    <a:lumOff val="35000"/>
                  </a:schemeClr>
                </a:solidFill>
              </a:rPr>
              <a:t>சரணாலயம்</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ta" altLang="en-US" sz="2800">
                <a:solidFill>
                  <a:srgbClr val="FF0000"/>
                </a:solidFill>
              </a:rPr>
              <a:t>④ </a:t>
            </a:r>
            <a:r xmlns:a="http://schemas.openxmlformats.org/drawingml/2006/main">
              <a:rPr lang="ta" altLang="en-US" sz="2800">
                <a:solidFill>
                  <a:srgbClr val="FF0000"/>
                </a:solidFill>
              </a:rPr>
              <a:t>சரணாலயம்</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4000">
                <a:solidFill>
                  <a:srgbClr val="FF0000"/>
                </a:solidFill>
              </a:rPr>
              <a:t>இன்றைய வார்த்தை</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600">
                <a:solidFill>
                  <a:schemeClr val="tx1">
                    <a:lumMod val="65000"/>
                    <a:lumOff val="35000"/>
                  </a:schemeClr>
                </a:solidFill>
              </a:rPr>
              <a:t>சாலொமோன் கர்த்தருடைய நாமத்திற்கு ஒரு ஆலயத்தையும் தனக்கென்று ஒரு அரண்மனையையும் கட்டும்படி கட்டளையிட்டான்.</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a" altLang="ko-KR" sz="2800">
                <a:solidFill>
                  <a:schemeClr val="tx1">
                    <a:lumMod val="65000"/>
                    <a:lumOff val="35000"/>
                  </a:schemeClr>
                </a:solidFill>
              </a:rPr>
              <a:t>2 நாளாகமம்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b="1">
                <a:solidFill>
                  <a:schemeClr val="tx1">
                    <a:lumMod val="50000"/>
                    <a:lumOff val="50000"/>
                  </a:schemeClr>
                </a:solidFill>
              </a:rPr>
              <a:t>எண் 34 கடவுளின் வார்த்தை</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4400"/>
              <a:t>ரொட்டி மற்றும் இறைச்சி கொண்டு வந்த காக்கைகள்</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4000">
                <a:solidFill>
                  <a:srgbClr val="FF0000"/>
                </a:solidFill>
              </a:rPr>
              <a:t>இன்றைய வார்த்தை</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600"/>
              <a:t>நீ ஆற்றில் இருந்து குடிப்பாய், அங்கே உனக்கு உணவளிக்க நான் காக்கைகளுக்குக் கட்டளையிட்டேன்.</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a" altLang="ko-KR" sz="2800">
                <a:solidFill>
                  <a:schemeClr val="tx1">
                    <a:lumMod val="65000"/>
                    <a:lumOff val="35000"/>
                  </a:schemeClr>
                </a:solidFill>
              </a:rPr>
              <a:t>1 அரசர்கள்</a:t>
            </a:r>
            <a:r xmlns:a="http://schemas.openxmlformats.org/drawingml/2006/main">
              <a:rPr lang="ta" altLang="en-US" sz="2800">
                <a:solidFill>
                  <a:schemeClr val="tx1">
                    <a:lumMod val="65000"/>
                    <a:lumOff val="35000"/>
                  </a:schemeClr>
                </a:solidFill>
              </a:rPr>
              <a:t> </a:t>
            </a:r>
            <a:r xmlns:a="http://schemas.openxmlformats.org/drawingml/2006/main">
              <a:rPr lang="ta"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700">
                <a:solidFill>
                  <a:schemeClr val="tx1">
                    <a:lumMod val="65000"/>
                    <a:lumOff val="35000"/>
                  </a:schemeClr>
                </a:solidFill>
              </a:rPr>
              <a:t>ஆகாப் என்று ஒரு ராஜா இருந்தார், அவர் கடவுளுக்கு முன்பாக மிகவும் பொல்லாதவராக இருந்தார். எலியா தீர்க்கதரிசி ஆகாபிடம் கடவுளுடைய வார்த்தையைக் கூறினார்.</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600">
                <a:solidFill>
                  <a:schemeClr val="tx1">
                    <a:lumMod val="65000"/>
                    <a:lumOff val="35000"/>
                  </a:schemeClr>
                </a:solidFill>
              </a:rPr>
              <a:t>"தேசத்தில் மழை இருக்காது!" அப்போது ஆகாப் அவனைக் கொல்ல முயன்றான். தேவன் அவனை ஆகாப் அரசனிடமிருந்து மறைத்து வைத்தார்.</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800">
                <a:solidFill>
                  <a:schemeClr val="tx1">
                    <a:lumMod val="65000"/>
                    <a:lumOff val="35000"/>
                  </a:schemeClr>
                </a:solidFill>
              </a:rPr>
              <a:t>கடவுள் சொன்ன தேசத்திற்கு எலியா ஓடிப்போனார்.</a:t>
            </a:r>
          </a:p>
          <a:p>
            <a:r xmlns:a="http://schemas.openxmlformats.org/drawingml/2006/main">
              <a:rPr lang="ta" altLang="ko-KR" sz="2800">
                <a:solidFill>
                  <a:schemeClr val="tx1">
                    <a:lumMod val="65000"/>
                    <a:lumOff val="35000"/>
                  </a:schemeClr>
                </a:solidFill>
              </a:rPr>
              <a:t>ஆனால், அவருக்கு அங்கு சாப்பிட உணவு கிடைக்கவில்லை.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800">
                <a:solidFill>
                  <a:schemeClr val="tx1">
                    <a:lumMod val="65000"/>
                    <a:lumOff val="35000"/>
                  </a:schemeClr>
                </a:solidFill>
              </a:rPr>
              <a:t>அங்கே எலியாவுக்கு உணவளிக்க கடவுள் காகங்களுக்கு கட்டளையிட்டார். காக்கைகள் அவருக்கு காலையிலும் மாலையிலும் ரொட்டியையும் இறைச்சியையும் கொண்டு வந்தன, அவர் ஆற்றில் இருந்து குடித்தார்.</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ta" altLang="ko-KR" sz="2800">
                <a:solidFill>
                  <a:schemeClr val="tx1">
                    <a:lumMod val="65000"/>
                    <a:lumOff val="35000"/>
                  </a:schemeClr>
                </a:solidFill>
              </a:rPr>
              <a:t>ஜொனாதனுக்கு தாவீதை மிகவும் பிடித்திருந்தது. யோனத்தான் தாவீதின் ஆவியில் ஒன்றானான்.</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800">
                <a:solidFill>
                  <a:schemeClr val="tx1">
                    <a:lumMod val="65000"/>
                    <a:lumOff val="35000"/>
                  </a:schemeClr>
                </a:solidFill>
              </a:rPr>
              <a:t>எலியா தனது உயிரைப் பணயம் வைத்து கடவுளின் வார்த்தைக்குக் கீழ்ப்படிந்தார், மேலும் கடவுளின் பாதுகாப்பின் அற்புதமான அனுபவத்தைப் பெற்றார்.</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4000">
                <a:solidFill>
                  <a:srgbClr val="FF0000"/>
                </a:solidFill>
              </a:rPr>
              <a:t>இன்றைய பாடம்</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2800">
                <a:solidFill>
                  <a:schemeClr val="tx1">
                    <a:lumMod val="65000"/>
                    <a:lumOff val="35000"/>
                  </a:schemeClr>
                </a:solidFill>
              </a:rPr>
              <a:t>பொல்லாத அரசனாகிய ஆகாப் கடவுளுடைய வார்த்தைக்குக் கீழ்ப்படிய விரும்பவில்லை. எனவே, அவர் கடவுளுடைய வார்த்தையைச் சொன்ன கடவுளின் தீர்க்கதரிசி எலியாவைக் கொல்ல முயன்றார்.</a:t>
            </a:r>
            <a:r xmlns:a="http://schemas.openxmlformats.org/drawingml/2006/main">
              <a:rPr lang="ta"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ta" altLang="ko-KR" sz="2800">
                <a:solidFill>
                  <a:schemeClr val="tx1">
                    <a:lumMod val="65000"/>
                    <a:lumOff val="35000"/>
                  </a:schemeClr>
                </a:solidFill>
              </a:rPr>
              <a:t>ஆனால், கடவுள் எலியாவை அற்புதமான முறையில் பாதுகாத்து கவனித்துக்கொண்டார்!</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ta" altLang="ko-KR" sz="2800">
                <a:solidFill>
                  <a:schemeClr val="tx1">
                    <a:lumMod val="65000"/>
                    <a:lumOff val="35000"/>
                  </a:schemeClr>
                </a:solidFill>
              </a:rPr>
              <a:t>எலியாவைப் போல் எந்தச் சூழ்நிலையிலும் நாம் தேவனுடைய வார்த்தைக்குக் கீழ்ப்படிந்து பிரசங்கிக்க வேண்டும்.</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ta" altLang="ko-KR" sz="2800">
                <a:solidFill>
                  <a:schemeClr val="tx1">
                    <a:lumMod val="65000"/>
                    <a:lumOff val="35000"/>
                  </a:schemeClr>
                </a:solidFill>
              </a:rPr>
              <a:t>கடவுள் நம்மை நிச்சயம் காப்பார்</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3200"/>
              <a:t>கடவுள் யார்?</a:t>
            </a:r>
            <a:r xmlns:a="http://schemas.openxmlformats.org/drawingml/2006/main">
              <a:rPr lang="t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600">
                <a:solidFill>
                  <a:srgbClr val="C00000"/>
                </a:solidFill>
              </a:rPr>
              <a:t>கடவுள் ஒரு..</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600">
                <a:solidFill>
                  <a:schemeClr val="tx1">
                    <a:lumMod val="65000"/>
                    <a:lumOff val="35000"/>
                  </a:schemeClr>
                </a:solidFill>
              </a:rPr>
              <a:t>தம்முடைய வார்த்தைகளுக்குக் கீழ்ப்படிகிறவர்களைக் கவனித்து, ஆச்சரியமான விதத்தில் கடைப்பிடிப்பவர் கடவுள்.</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4000">
                <a:solidFill>
                  <a:srgbClr val="FF0000"/>
                </a:solidFill>
              </a:rPr>
              <a:t>இன்றைய வினாடி வினா</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600">
                <a:solidFill>
                  <a:schemeClr val="tx1">
                    <a:lumMod val="65000"/>
                    <a:lumOff val="35000"/>
                  </a:schemeClr>
                </a:solidFill>
              </a:rPr>
              <a:t>எலியாவுக்குச் சாப்பிடக் கொண்டு வந்தவர் யார்?</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en-US" sz="2800">
                <a:solidFill>
                  <a:schemeClr val="tx1">
                    <a:lumMod val="65000"/>
                    <a:lumOff val="35000"/>
                  </a:schemeClr>
                </a:solidFill>
              </a:rPr>
              <a:t>① </a:t>
            </a:r>
            <a:r xmlns:a="http://schemas.openxmlformats.org/drawingml/2006/main">
              <a:rPr lang="ta" altLang="ko-KR" sz="2800">
                <a:solidFill>
                  <a:schemeClr val="tx1">
                    <a:lumMod val="65000"/>
                    <a:lumOff val="35000"/>
                  </a:schemeClr>
                </a:solidFill>
              </a:rPr>
              <a:t>குதிரை</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en-US" sz="2800">
                <a:solidFill>
                  <a:schemeClr val="tx1">
                    <a:lumMod val="65000"/>
                    <a:lumOff val="35000"/>
                  </a:schemeClr>
                </a:solidFill>
              </a:rPr>
              <a:t>② </a:t>
            </a:r>
            <a:r xmlns:a="http://schemas.openxmlformats.org/drawingml/2006/main">
              <a:rPr lang="ta" altLang="ko-KR" sz="2800">
                <a:solidFill>
                  <a:schemeClr val="tx1">
                    <a:lumMod val="65000"/>
                    <a:lumOff val="35000"/>
                  </a:schemeClr>
                </a:solidFill>
              </a:rPr>
              <a:t>கழுகு</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en-US" sz="2800">
                <a:solidFill>
                  <a:schemeClr val="tx1">
                    <a:lumMod val="65000"/>
                    <a:lumOff val="35000"/>
                  </a:schemeClr>
                </a:solidFill>
              </a:rPr>
              <a:t>③ </a:t>
            </a:r>
            <a:r xmlns:a="http://schemas.openxmlformats.org/drawingml/2006/main">
              <a:rPr lang="ta" altLang="ko-KR" sz="2800">
                <a:solidFill>
                  <a:schemeClr val="tx1">
                    <a:lumMod val="65000"/>
                    <a:lumOff val="35000"/>
                  </a:schemeClr>
                </a:solidFill>
              </a:rPr>
              <a:t>டிராகன்</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en-US" sz="2800">
                <a:solidFill>
                  <a:schemeClr val="tx1">
                    <a:lumMod val="65000"/>
                    <a:lumOff val="35000"/>
                  </a:schemeClr>
                </a:solidFill>
              </a:rPr>
              <a:t>④ </a:t>
            </a:r>
            <a:r xmlns:a="http://schemas.openxmlformats.org/drawingml/2006/main">
              <a:rPr lang="ta" altLang="ko-KR" sz="2800">
                <a:solidFill>
                  <a:schemeClr val="tx1">
                    <a:lumMod val="65000"/>
                    <a:lumOff val="35000"/>
                  </a:schemeClr>
                </a:solidFill>
              </a:rPr>
              <a:t>காக்கை</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en-US" sz="2800">
                <a:solidFill>
                  <a:srgbClr val="FF0000"/>
                </a:solidFill>
              </a:rPr>
              <a:t>④ </a:t>
            </a:r>
            <a:r xmlns:a="http://schemas.openxmlformats.org/drawingml/2006/main">
              <a:rPr lang="ta" altLang="ko-KR" sz="2800">
                <a:solidFill>
                  <a:srgbClr val="FF0000"/>
                </a:solidFill>
              </a:rPr>
              <a:t>காக்கை</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4000">
                <a:solidFill>
                  <a:srgbClr val="FF0000"/>
                </a:solidFill>
              </a:rPr>
              <a:t>இன்றைய வார்த்தை</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600"/>
              <a:t>நீ ஆற்றில் இருந்து குடிப்பாய், அங்கே உனக்கு உணவளிக்க நான் காக்கைகளுக்குக் கட்டளையிட்டேன்.</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a" altLang="ko-KR" sz="2800">
                <a:solidFill>
                  <a:schemeClr val="tx1">
                    <a:lumMod val="65000"/>
                    <a:lumOff val="35000"/>
                  </a:schemeClr>
                </a:solidFill>
              </a:rPr>
              <a:t>1 அரசர்கள்</a:t>
            </a:r>
            <a:r xmlns:a="http://schemas.openxmlformats.org/drawingml/2006/main">
              <a:rPr lang="ta" altLang="en-US" sz="2800">
                <a:solidFill>
                  <a:schemeClr val="tx1">
                    <a:lumMod val="65000"/>
                    <a:lumOff val="35000"/>
                  </a:schemeClr>
                </a:solidFill>
              </a:rPr>
              <a:t> </a:t>
            </a:r>
            <a:r xmlns:a="http://schemas.openxmlformats.org/drawingml/2006/main">
              <a:rPr lang="ta"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b="1">
                <a:solidFill>
                  <a:schemeClr val="tx1">
                    <a:lumMod val="50000"/>
                    <a:lumOff val="50000"/>
                  </a:schemeClr>
                </a:solidFill>
              </a:rPr>
              <a:t>எண் 35 கடவுளின் வார்த்தை</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4400"/>
              <a:t>மாவு மற்றும் எண்ணெய்</a:t>
            </a:r>
          </a:p>
          <a:p>
            <a:pPr xmlns:a="http://schemas.openxmlformats.org/drawingml/2006/main" algn="ctr"/>
            <a:r xmlns:a="http://schemas.openxmlformats.org/drawingml/2006/main">
              <a:rPr lang="ta" altLang="ko-KR" sz="4400"/>
              <a:t>பயன்படுத்தப்படவில்லை</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4000">
                <a:solidFill>
                  <a:srgbClr val="FF0000"/>
                </a:solidFill>
              </a:rPr>
              <a:t>இன்றைய வார்த்தை</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600">
                <a:solidFill>
                  <a:schemeClr val="tx1">
                    <a:lumMod val="65000"/>
                    <a:lumOff val="35000"/>
                  </a:schemeClr>
                </a:solidFill>
              </a:rPr>
              <a:t>சீதோனின் சாரேபாத்துக்கு உடனே சென்று அங்கேயே இரு. அந்த இடத்திலுள்ள ஒரு விதவையை உனக்கு உணவு அளிக்கும்படி கட்டளையிட்டேன்</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a" altLang="ko-KR" sz="2800">
                <a:solidFill>
                  <a:schemeClr val="tx1">
                    <a:lumMod val="65000"/>
                    <a:lumOff val="35000"/>
                  </a:schemeClr>
                </a:solidFill>
              </a:rPr>
              <a:t>1 அரசர்கள்</a:t>
            </a:r>
            <a:r xmlns:a="http://schemas.openxmlformats.org/drawingml/2006/main">
              <a:rPr lang="ta" altLang="en-US" sz="2800">
                <a:solidFill>
                  <a:schemeClr val="tx1">
                    <a:lumMod val="65000"/>
                    <a:lumOff val="35000"/>
                  </a:schemeClr>
                </a:solidFill>
              </a:rPr>
              <a:t> </a:t>
            </a:r>
            <a:r xmlns:a="http://schemas.openxmlformats.org/drawingml/2006/main">
              <a:rPr lang="ta"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800">
                <a:solidFill>
                  <a:schemeClr val="tx1">
                    <a:lumMod val="65000"/>
                    <a:lumOff val="35000"/>
                  </a:schemeClr>
                </a:solidFill>
              </a:rPr>
              <a:t>கர்த்தராகிய ஆண்டவர் சொன்னபடி இஸ்ரவேலில் மழை பெய்யவில்லை. அதனால் மக்களுக்கு உண்ண உணவு இல்லை.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800">
                <a:solidFill>
                  <a:schemeClr val="tx1">
                    <a:lumMod val="65000"/>
                    <a:lumOff val="35000"/>
                  </a:schemeClr>
                </a:solidFill>
              </a:rPr>
              <a:t>கர்த்தராகிய ஆண்டவர் எலியாவை சரேபாத்தில் வாழ்ந்த ஒரு விதவையிடம் அனுப்பினார்.</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800">
                <a:solidFill>
                  <a:schemeClr val="tx1">
                    <a:lumMod val="65000"/>
                    <a:lumOff val="35000"/>
                  </a:schemeClr>
                </a:solidFill>
              </a:rPr>
              <a:t>எலியா அவளிடம் மீதம் இருந்த ஒரு கைப்பிடி மாவு மற்றும் சிறிது எண்ணெயில் தனக்காக ரொட்டி செய்யச் சொன்னான்.</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ta" altLang="ko-KR" sz="2800">
                <a:solidFill>
                  <a:schemeClr val="tx1">
                    <a:lumMod val="65000"/>
                    <a:lumOff val="35000"/>
                  </a:schemeClr>
                </a:solidFill>
              </a:rPr>
              <a:t>யோனத்தான் தாவீதிடம் தன் வாளையும் அம்பையும் கொடுத்தான். அவர் உண்மையில் தாவீதை நம்பினார் என்று அர்த்தம்.</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600">
                <a:solidFill>
                  <a:schemeClr val="tx1">
                    <a:lumMod val="65000"/>
                    <a:lumOff val="35000"/>
                  </a:schemeClr>
                </a:solidFill>
              </a:rPr>
              <a:t>அவர்கள் வாழ்ந்த மாவும் எண்ணெயும் போதுமானதாக இல்லாவிட்டாலும், எலியாவின் கூற்றுப்படி, அவள் கொஞ்சம் ரொட்டி செய்து எலியாவுக்கு முதலில் கொடுத்து, தங்களுக்குச் செய்தாள்.</a:t>
            </a:r>
            <a:r xmlns:a="http://schemas.openxmlformats.org/drawingml/2006/main">
              <a:rPr lang="ta" altLang="en-US" sz="2600">
                <a:solidFill>
                  <a:schemeClr val="tx1">
                    <a:lumMod val="65000"/>
                    <a:lumOff val="35000"/>
                  </a:schemeClr>
                </a:solidFill>
              </a:rPr>
              <a:t> </a:t>
            </a:r>
            <a:r xmlns:a="http://schemas.openxmlformats.org/drawingml/2006/main">
              <a:rPr lang="ta" altLang="ko-KR" sz="2600">
                <a:solidFill>
                  <a:schemeClr val="tx1">
                    <a:lumMod val="65000"/>
                    <a:lumOff val="35000"/>
                  </a:schemeClr>
                </a:solidFill>
              </a:rPr>
              <a:t>அப்போது, ஆச்சரியப்படும் விதமாக, மாவு ஜாடியும், எண்ணெய் குடமும் இருந்தன</a:t>
            </a:r>
            <a:r xmlns:a="http://schemas.openxmlformats.org/drawingml/2006/main">
              <a:rPr lang="ta" altLang="en-US" sz="2600">
                <a:solidFill>
                  <a:schemeClr val="tx1">
                    <a:lumMod val="65000"/>
                    <a:lumOff val="35000"/>
                  </a:schemeClr>
                </a:solidFill>
              </a:rPr>
              <a:t> </a:t>
            </a:r>
            <a:r xmlns:a="http://schemas.openxmlformats.org/drawingml/2006/main">
              <a:rPr lang="ta" altLang="ko-KR" sz="2600">
                <a:solidFill>
                  <a:schemeClr val="tx1">
                    <a:lumMod val="65000"/>
                    <a:lumOff val="35000"/>
                  </a:schemeClr>
                </a:solidFill>
              </a:rPr>
              <a:t>பயன்படுத்தப்படவில்லை.</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600">
                <a:solidFill>
                  <a:schemeClr val="tx1">
                    <a:lumMod val="65000"/>
                    <a:lumOff val="35000"/>
                  </a:schemeClr>
                </a:solidFill>
              </a:rPr>
              <a:t>ஒரு நாள் அவள் மகன் இறந்து போனான். ஆனால் கர்த்தராகிய ஆண்டவர் சிறுவனின் உயிரை அவனிடம் திரும்பி வாழ அனுமதித்தார். அவள் கடவுளுக்கு மகிமையைக் கொடுத்தாள்.</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4000">
                <a:solidFill>
                  <a:srgbClr val="FF0000"/>
                </a:solidFill>
              </a:rPr>
              <a:t>இன்றைய பாடம்</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3200">
                <a:solidFill>
                  <a:schemeClr val="tx1">
                    <a:lumMod val="65000"/>
                    <a:lumOff val="35000"/>
                  </a:schemeClr>
                </a:solidFill>
              </a:rPr>
              <a:t>விதவை கொஞ்சம் மாவையும் எண்ணெயையும் கொடுத்தாள்</a:t>
            </a:r>
          </a:p>
          <a:p>
            <a:pPr xmlns:a="http://schemas.openxmlformats.org/drawingml/2006/main" algn="ctr"/>
            <a:r xmlns:a="http://schemas.openxmlformats.org/drawingml/2006/main">
              <a:rPr lang="ta" altLang="ko-KR" sz="3200">
                <a:solidFill>
                  <a:schemeClr val="tx1">
                    <a:lumMod val="65000"/>
                    <a:lumOff val="35000"/>
                  </a:schemeClr>
                </a:solidFill>
              </a:rPr>
              <a:t>இறைவனுக்கு.</a:t>
            </a:r>
            <a:r xmlns:a="http://schemas.openxmlformats.org/drawingml/2006/main">
              <a:rPr lang="ta"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ta" altLang="ko-KR" sz="3200">
                <a:solidFill>
                  <a:schemeClr val="tx1">
                    <a:lumMod val="65000"/>
                    <a:lumOff val="35000"/>
                  </a:schemeClr>
                </a:solidFill>
              </a:rPr>
              <a:t>பின்னர், அவள் நிறைய ஆசீர்வாதங்களைப் பெற்றாள்</a:t>
            </a:r>
          </a:p>
          <a:p>
            <a:pPr xmlns:a="http://schemas.openxmlformats.org/drawingml/2006/main" algn="ctr"/>
            <a:r xmlns:a="http://schemas.openxmlformats.org/drawingml/2006/main">
              <a:rPr lang="ta" altLang="ko-KR" sz="3200">
                <a:solidFill>
                  <a:schemeClr val="tx1">
                    <a:lumMod val="65000"/>
                    <a:lumOff val="35000"/>
                  </a:schemeClr>
                </a:solidFill>
              </a:rPr>
              <a:t>கற்பனைக்கு அப்பாற்பட்டது.</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ta" altLang="ko-KR" sz="3200">
                <a:solidFill>
                  <a:schemeClr val="tx1">
                    <a:lumMod val="65000"/>
                    <a:lumOff val="35000"/>
                  </a:schemeClr>
                </a:solidFill>
              </a:rPr>
              <a:t>சில சமயங்களில், கடவுளுக்கு முக்கியமான ஒன்றைக் கொடுக்க வேண்டிய தருணம் இருக்கும்.</a:t>
            </a:r>
          </a:p>
          <a:p>
            <a:pPr xmlns:a="http://schemas.openxmlformats.org/drawingml/2006/main" algn="ctr"/>
            <a:r xmlns:a="http://schemas.openxmlformats.org/drawingml/2006/main">
              <a:rPr lang="ta" altLang="ko-KR" sz="3200">
                <a:solidFill>
                  <a:schemeClr val="tx1">
                    <a:lumMod val="65000"/>
                    <a:lumOff val="35000"/>
                  </a:schemeClr>
                </a:solidFill>
              </a:rPr>
              <a:t>பின்னர், இந்த காணிக்கை மற்றும் பலி மூலம் கடவுள் நம்மை மிகவும் ஆசீர்வதிக்கிறார்.</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3200"/>
              <a:t>கடவுள் யார்?</a:t>
            </a:r>
            <a:r xmlns:a="http://schemas.openxmlformats.org/drawingml/2006/main">
              <a:rPr lang="t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600">
                <a:solidFill>
                  <a:srgbClr val="C00000"/>
                </a:solidFill>
              </a:rPr>
              <a:t>கடவுள் ஒரு..</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600">
                <a:solidFill>
                  <a:schemeClr val="tx1">
                    <a:lumMod val="65000"/>
                    <a:lumOff val="35000"/>
                  </a:schemeClr>
                </a:solidFill>
              </a:rPr>
              <a:t>உணவு, உடை, வீடு போன்றவற்றில் நாம் வாழ்வதற்குத் தேவையான அனைத்தையும் அளிப்பவர் கடவுள்.</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4000">
                <a:solidFill>
                  <a:srgbClr val="FF0000"/>
                </a:solidFill>
              </a:rPr>
              <a:t>இன்றைய வினாடி வினா</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200">
                <a:solidFill>
                  <a:schemeClr val="tx1">
                    <a:lumMod val="65000"/>
                    <a:lumOff val="35000"/>
                  </a:schemeClr>
                </a:solidFill>
              </a:rPr>
              <a:t>கடவுள் எலியாவிடம் யாரிடம் போக சொன்னார் ??</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en-US" sz="2800">
                <a:solidFill>
                  <a:schemeClr val="tx1">
                    <a:lumMod val="65000"/>
                    <a:lumOff val="35000"/>
                  </a:schemeClr>
                </a:solidFill>
              </a:rPr>
              <a:t>① </a:t>
            </a:r>
            <a:r xmlns:a="http://schemas.openxmlformats.org/drawingml/2006/main">
              <a:rPr lang="ta" altLang="ko-KR" sz="2800">
                <a:solidFill>
                  <a:schemeClr val="tx1">
                    <a:lumMod val="65000"/>
                    <a:lumOff val="35000"/>
                  </a:schemeClr>
                </a:solidFill>
              </a:rPr>
              <a:t>ராஜா</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en-US" sz="2800">
                <a:solidFill>
                  <a:schemeClr val="tx1">
                    <a:lumMod val="65000"/>
                    <a:lumOff val="35000"/>
                  </a:schemeClr>
                </a:solidFill>
              </a:rPr>
              <a:t>② </a:t>
            </a:r>
            <a:r xmlns:a="http://schemas.openxmlformats.org/drawingml/2006/main">
              <a:rPr lang="ta" altLang="ko-KR" sz="2800">
                <a:solidFill>
                  <a:schemeClr val="tx1">
                    <a:lumMod val="65000"/>
                    <a:lumOff val="35000"/>
                  </a:schemeClr>
                </a:solidFill>
              </a:rPr>
              <a:t>பாதிரியார்</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en-US" sz="2800">
                <a:solidFill>
                  <a:schemeClr val="tx1">
                    <a:lumMod val="65000"/>
                    <a:lumOff val="35000"/>
                  </a:schemeClr>
                </a:solidFill>
              </a:rPr>
              <a:t>③ </a:t>
            </a:r>
            <a:r xmlns:a="http://schemas.openxmlformats.org/drawingml/2006/main">
              <a:rPr lang="ta" altLang="ko-KR" sz="2800">
                <a:solidFill>
                  <a:schemeClr val="tx1">
                    <a:lumMod val="65000"/>
                    <a:lumOff val="35000"/>
                  </a:schemeClr>
                </a:solidFill>
              </a:rPr>
              <a:t>விதவை</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en-US" sz="2800">
                <a:solidFill>
                  <a:schemeClr val="tx1">
                    <a:lumMod val="65000"/>
                    <a:lumOff val="35000"/>
                  </a:schemeClr>
                </a:solidFill>
              </a:rPr>
              <a:t>④ </a:t>
            </a:r>
            <a:r xmlns:a="http://schemas.openxmlformats.org/drawingml/2006/main">
              <a:rPr lang="ta" altLang="ko-KR" sz="2800">
                <a:solidFill>
                  <a:schemeClr val="tx1">
                    <a:lumMod val="65000"/>
                    <a:lumOff val="35000"/>
                  </a:schemeClr>
                </a:solidFill>
              </a:rPr>
              <a:t>பொது</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en-US" sz="2800">
                <a:solidFill>
                  <a:srgbClr val="FF0000"/>
                </a:solidFill>
              </a:rPr>
              <a:t>③ </a:t>
            </a:r>
            <a:r xmlns:a="http://schemas.openxmlformats.org/drawingml/2006/main">
              <a:rPr lang="ta" altLang="ko-KR" sz="2800">
                <a:solidFill>
                  <a:srgbClr val="FF0000"/>
                </a:solidFill>
              </a:rPr>
              <a:t>விதவை</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4000">
                <a:solidFill>
                  <a:srgbClr val="FF0000"/>
                </a:solidFill>
              </a:rPr>
              <a:t>இன்றைய வார்த்தை</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600">
                <a:solidFill>
                  <a:schemeClr val="tx1">
                    <a:lumMod val="65000"/>
                    <a:lumOff val="35000"/>
                  </a:schemeClr>
                </a:solidFill>
              </a:rPr>
              <a:t>சீதோனின் சாரேபாத்துக்கு உடனே சென்று அங்கேயே இரு. அந்த இடத்திலுள்ள ஒரு விதவையை உனக்கு உணவு அளிக்கும்படி கட்டளையிட்டேன்</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a" altLang="ko-KR" sz="2800">
                <a:solidFill>
                  <a:schemeClr val="tx1">
                    <a:lumMod val="65000"/>
                    <a:lumOff val="35000"/>
                  </a:schemeClr>
                </a:solidFill>
              </a:rPr>
              <a:t>1 அரசர்கள்</a:t>
            </a:r>
            <a:r xmlns:a="http://schemas.openxmlformats.org/drawingml/2006/main">
              <a:rPr lang="ta" altLang="en-US" sz="2800">
                <a:solidFill>
                  <a:schemeClr val="tx1">
                    <a:lumMod val="65000"/>
                    <a:lumOff val="35000"/>
                  </a:schemeClr>
                </a:solidFill>
              </a:rPr>
              <a:t> </a:t>
            </a:r>
            <a:r xmlns:a="http://schemas.openxmlformats.org/drawingml/2006/main">
              <a:rPr lang="ta"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ta" altLang="ko-KR" b="1">
                <a:solidFill>
                  <a:schemeClr val="tx1">
                    <a:lumMod val="50000"/>
                    <a:lumOff val="50000"/>
                  </a:schemeClr>
                </a:solidFill>
              </a:rPr>
              <a:t>எண் 36 கடவுளின் வார்த்தை</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ta" altLang="ko-KR" sz="4400"/>
              <a:t>நெருப்பு சொர்க்கத்திலிருந்து கீழே விழுந்தது</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ta" altLang="ko-KR" sz="4000">
                <a:solidFill>
                  <a:srgbClr val="FF0000"/>
                </a:solidFill>
              </a:rPr>
              <a:t>இன்றைய வார்த்தை</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ta" altLang="ko-KR" sz="3600">
                <a:solidFill>
                  <a:schemeClr val="tx1">
                    <a:lumMod val="65000"/>
                    <a:lumOff val="35000"/>
                  </a:schemeClr>
                </a:solidFill>
              </a:rPr>
              <a:t>அப்பொழுது கர்த்தருடைய அக்கினி விழுந்து, பலிகளையும், மரங்களையும், கற்களையும், மண்ணையும் சுட்டெரித்தது, மேலும் அகழியில் இருந்த தண்ணீரையும் நக்கியது.</a:t>
            </a:r>
            <a:r xmlns:a="http://schemas.openxmlformats.org/drawingml/2006/main">
              <a:rPr lang="ta"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ta" altLang="ko-KR" sz="2800">
                <a:solidFill>
                  <a:schemeClr val="tx1">
                    <a:lumMod val="65000"/>
                    <a:lumOff val="35000"/>
                  </a:schemeClr>
                </a:solidFill>
              </a:rPr>
              <a:t>1 அரசர்கள்</a:t>
            </a:r>
            <a:r xmlns:a="http://schemas.openxmlformats.org/drawingml/2006/main">
              <a:rPr lang="ta" altLang="en-US" sz="2800">
                <a:solidFill>
                  <a:schemeClr val="tx1">
                    <a:lumMod val="65000"/>
                    <a:lumOff val="35000"/>
                  </a:schemeClr>
                </a:solidFill>
              </a:rPr>
              <a:t> </a:t>
            </a:r>
            <a:r xmlns:a="http://schemas.openxmlformats.org/drawingml/2006/main">
              <a:rPr lang="ta"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ta" altLang="ko-KR" sz="2800">
                <a:solidFill>
                  <a:schemeClr val="tx1">
                    <a:lumMod val="65000"/>
                    <a:lumOff val="35000"/>
                  </a:schemeClr>
                </a:solidFill>
              </a:rPr>
              <a:t>கடவுள் எலியாவை இஸ்ரவேலின் பொல்லாத ராஜா ஆகாபிடம் அனுப்பினார். "உண்மையான கடவுள் யார் என்பதை நீங்கள் அறிந்து கொள்வீர்கள்!"</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ta" altLang="ko-KR" sz="2800">
                <a:solidFill>
                  <a:schemeClr val="tx1">
                    <a:lumMod val="65000"/>
                    <a:lumOff val="35000"/>
                  </a:schemeClr>
                </a:solidFill>
              </a:rPr>
              <a:t>சிலை வழிபாட்டாளர்களின் 850 பொய் தீர்க்கதரிசிகளுக்கு எதிராக எலியா போராடினார். "அக்கினியால் பதிலளிக்கும் கடவுள் உண்மையான கடவுள்!"</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ta" altLang="ko-KR" sz="2800">
                <a:solidFill>
                  <a:schemeClr val="tx1">
                    <a:lumMod val="65000"/>
                    <a:lumOff val="35000"/>
                  </a:schemeClr>
                </a:solidFill>
              </a:rPr>
              <a:t>யோனத்தான் தன் விலையுயர்ந்த ஆடைகளை தாவீதிடம் கொடுத்தான். இது ஜொனாதனின் தாவீதின் ஆழமான நட்பைக் காட்டியது.</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ta" altLang="ko-KR" sz="2800">
                <a:solidFill>
                  <a:schemeClr val="tx1">
                    <a:lumMod val="65000"/>
                    <a:lumOff val="35000"/>
                  </a:schemeClr>
                </a:solidFill>
              </a:rPr>
              <a:t>850 தீர்க்கதரிசிகள் தங்கள் கடவுளின் பெயரைச் சொல்லி, பலிபீடத்தைச் சுற்றி நடனமாடினர், ஆனால் நெருப்பின் பதில் இல்லை.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ta" altLang="ko-KR" sz="2800">
                <a:solidFill>
                  <a:schemeClr val="tx1">
                    <a:lumMod val="65000"/>
                    <a:lumOff val="35000"/>
                  </a:schemeClr>
                </a:solidFill>
              </a:rPr>
              <a:t>இது எலியாவின் முறை. எலியா சொர்க்கத்தை நோக்கி ஜெபம் செய்தார். பின்னர், கடவுளின் நெருப்பு விழுந்து பலிபீடத்தின் மீது பலியை எரித்தது.</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ta" altLang="ko-KR" sz="2600">
                <a:solidFill>
                  <a:schemeClr val="tx1">
                    <a:lumMod val="65000"/>
                    <a:lumOff val="35000"/>
                  </a:schemeClr>
                </a:solidFill>
              </a:rPr>
              <a:t>“யெகோவாவே உண்மையான கடவுள்!” இஸ்ரவேல் ஜனங்கள் தங்கள் பாவங்களுக்காக மனந்திரும்பி தேவனை மகிமைப்படுத்தினார்கள்.</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ta" altLang="ko-KR" sz="4000">
                <a:solidFill>
                  <a:srgbClr val="FF0000"/>
                </a:solidFill>
              </a:rPr>
              <a:t>இன்றைய பாடம்</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ta" altLang="ko-KR" sz="3200">
                <a:solidFill>
                  <a:schemeClr val="tx1">
                    <a:lumMod val="65000"/>
                    <a:lumOff val="35000"/>
                  </a:schemeClr>
                </a:solidFill>
              </a:rPr>
              <a:t>பொய் தெய்வங்களால் ஒன்றும் செய்ய முடியவில்லை.</a:t>
            </a:r>
          </a:p>
          <a:p>
            <a:pPr xmlns:a="http://schemas.openxmlformats.org/drawingml/2006/main" algn="ctr"/>
            <a:r xmlns:a="http://schemas.openxmlformats.org/drawingml/2006/main">
              <a:rPr lang="ta" altLang="ko-KR" sz="3200">
                <a:solidFill>
                  <a:schemeClr val="tx1">
                    <a:lumMod val="65000"/>
                    <a:lumOff val="35000"/>
                  </a:schemeClr>
                </a:solidFill>
              </a:rPr>
              <a:t>க்கு</a:t>
            </a:r>
            <a:r xmlns:a="http://schemas.openxmlformats.org/drawingml/2006/main">
              <a:rPr lang="ta" altLang="en-US" sz="3200">
                <a:solidFill>
                  <a:schemeClr val="tx1">
                    <a:lumMod val="65000"/>
                    <a:lumOff val="35000"/>
                  </a:schemeClr>
                </a:solidFill>
              </a:rPr>
              <a:t> </a:t>
            </a:r>
            <a:r xmlns:a="http://schemas.openxmlformats.org/drawingml/2006/main">
              <a:rPr lang="ta" altLang="ko-KR" sz="3200">
                <a:solidFill>
                  <a:schemeClr val="tx1">
                    <a:lumMod val="65000"/>
                    <a:lumOff val="35000"/>
                  </a:schemeClr>
                </a:solidFill>
              </a:rPr>
              <a:t>அவர்கள்</a:t>
            </a:r>
            <a:r xmlns:a="http://schemas.openxmlformats.org/drawingml/2006/main">
              <a:rPr lang="ta" altLang="en-US" sz="3200">
                <a:solidFill>
                  <a:schemeClr val="tx1">
                    <a:lumMod val="65000"/>
                    <a:lumOff val="35000"/>
                  </a:schemeClr>
                </a:solidFill>
              </a:rPr>
              <a:t> </a:t>
            </a:r>
            <a:r xmlns:a="http://schemas.openxmlformats.org/drawingml/2006/main">
              <a:rPr lang="ta" altLang="ko-KR" sz="3200">
                <a:solidFill>
                  <a:schemeClr val="tx1">
                    <a:lumMod val="65000"/>
                    <a:lumOff val="35000"/>
                  </a:schemeClr>
                </a:solidFill>
              </a:rPr>
              <a:t>இருந்தது</a:t>
            </a:r>
            <a:r xmlns:a="http://schemas.openxmlformats.org/drawingml/2006/main">
              <a:rPr lang="ta" altLang="en-US" sz="3200">
                <a:solidFill>
                  <a:schemeClr val="tx1">
                    <a:lumMod val="65000"/>
                    <a:lumOff val="35000"/>
                  </a:schemeClr>
                </a:solidFill>
              </a:rPr>
              <a:t> </a:t>
            </a:r>
            <a:r xmlns:a="http://schemas.openxmlformats.org/drawingml/2006/main">
              <a:rPr lang="ta" altLang="ko-KR" sz="3200">
                <a:solidFill>
                  <a:schemeClr val="tx1">
                    <a:lumMod val="65000"/>
                    <a:lumOff val="35000"/>
                  </a:schemeClr>
                </a:solidFill>
              </a:rPr>
              <a:t>இல்லை</a:t>
            </a:r>
            <a:r xmlns:a="http://schemas.openxmlformats.org/drawingml/2006/main">
              <a:rPr lang="ta" altLang="en-US" sz="3200">
                <a:solidFill>
                  <a:schemeClr val="tx1">
                    <a:lumMod val="65000"/>
                    <a:lumOff val="35000"/>
                  </a:schemeClr>
                </a:solidFill>
              </a:rPr>
              <a:t> </a:t>
            </a:r>
            <a:r xmlns:a="http://schemas.openxmlformats.org/drawingml/2006/main">
              <a:rPr lang="ta" altLang="ko-KR" sz="3200">
                <a:solidFill>
                  <a:schemeClr val="tx1">
                    <a:lumMod val="65000"/>
                    <a:lumOff val="35000"/>
                  </a:schemeClr>
                </a:solidFill>
              </a:rPr>
              <a:t>சக்தி.</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ta" altLang="ko-KR" sz="3200">
                <a:solidFill>
                  <a:schemeClr val="tx1">
                    <a:lumMod val="65000"/>
                    <a:lumOff val="35000"/>
                  </a:schemeClr>
                </a:solidFill>
              </a:rPr>
              <a:t>கடவுள் எல்லாம் வல்லவர்.</a:t>
            </a:r>
          </a:p>
          <a:p>
            <a:pPr xmlns:a="http://schemas.openxmlformats.org/drawingml/2006/main" algn="ctr"/>
            <a:r xmlns:a="http://schemas.openxmlformats.org/drawingml/2006/main">
              <a:rPr lang="ta" altLang="ko-KR" sz="3200">
                <a:solidFill>
                  <a:schemeClr val="tx1">
                    <a:lumMod val="65000"/>
                    <a:lumOff val="35000"/>
                  </a:schemeClr>
                </a:solidFill>
              </a:rPr>
              <a:t>நாம் அவரை நம்பி நம்பும்போது அவருடைய அற்புதமான அற்புதங்களை நாம் அனுபவிக்க முடியும்.</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ta" altLang="ko-KR" sz="3200"/>
              <a:t>கடவுள் யார்?</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ta" altLang="ko-KR" sz="3600">
                <a:solidFill>
                  <a:srgbClr val="C00000"/>
                </a:solidFill>
              </a:rPr>
              <a:t>கடவுள் ஒரு..</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ta" altLang="ko-KR" sz="3600">
                <a:solidFill>
                  <a:schemeClr val="tx1">
                    <a:lumMod val="65000"/>
                    <a:lumOff val="35000"/>
                  </a:schemeClr>
                </a:solidFill>
              </a:rPr>
              <a:t>அவர் பொய்யான சிலைகளிலிருந்து வேறுபட்ட உண்மையான மற்றும் வாழும் மற்றும் வேலை செய்யும் கடவுள்.</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ta" altLang="ko-KR" sz="4000">
                <a:solidFill>
                  <a:srgbClr val="FF0000"/>
                </a:solidFill>
              </a:rPr>
              <a:t>இன்றைய வினாடி வினா</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ta" altLang="ko-KR" sz="3200">
                <a:solidFill>
                  <a:schemeClr val="tx1">
                    <a:lumMod val="65000"/>
                    <a:lumOff val="35000"/>
                  </a:schemeClr>
                </a:solidFill>
              </a:rPr>
              <a:t>எலியா ஜெபித்தபோது வானத்திலிருந்து கீழே விழுந்தது என்ன?</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ta" altLang="en-US" sz="2800">
                <a:solidFill>
                  <a:schemeClr val="tx1">
                    <a:lumMod val="65000"/>
                    <a:lumOff val="35000"/>
                  </a:schemeClr>
                </a:solidFill>
              </a:rPr>
              <a:t>① </a:t>
            </a:r>
            <a:r xmlns:a="http://schemas.openxmlformats.org/drawingml/2006/main">
              <a:rPr lang="ta" altLang="ko-KR" sz="2800">
                <a:solidFill>
                  <a:schemeClr val="tx1">
                    <a:lumMod val="65000"/>
                    <a:lumOff val="35000"/>
                  </a:schemeClr>
                </a:solidFill>
              </a:rPr>
              <a:t>பனி</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ta" altLang="en-US" sz="2800">
                <a:solidFill>
                  <a:schemeClr val="tx1">
                    <a:lumMod val="65000"/>
                    <a:lumOff val="35000"/>
                  </a:schemeClr>
                </a:solidFill>
              </a:rPr>
              <a:t>② </a:t>
            </a:r>
            <a:r xmlns:a="http://schemas.openxmlformats.org/drawingml/2006/main">
              <a:rPr lang="ta" altLang="ko-KR" sz="2800">
                <a:solidFill>
                  <a:schemeClr val="tx1">
                    <a:lumMod val="65000"/>
                    <a:lumOff val="35000"/>
                  </a:schemeClr>
                </a:solidFill>
              </a:rPr>
              <a:t>மழை</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ta" altLang="en-US" sz="2800">
                <a:solidFill>
                  <a:schemeClr val="tx1">
                    <a:lumMod val="65000"/>
                    <a:lumOff val="35000"/>
                  </a:schemeClr>
                </a:solidFill>
              </a:rPr>
              <a:t>③ </a:t>
            </a:r>
            <a:r xmlns:a="http://schemas.openxmlformats.org/drawingml/2006/main">
              <a:rPr lang="ta" altLang="ko-KR" sz="2800">
                <a:solidFill>
                  <a:schemeClr val="tx1">
                    <a:lumMod val="65000"/>
                    <a:lumOff val="35000"/>
                  </a:schemeClr>
                </a:solidFill>
              </a:rPr>
              <a:t>கல்</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ta" altLang="en-US" sz="2800">
                <a:solidFill>
                  <a:schemeClr val="tx1">
                    <a:lumMod val="65000"/>
                    <a:lumOff val="35000"/>
                  </a:schemeClr>
                </a:solidFill>
              </a:rPr>
              <a:t>④ </a:t>
            </a:r>
            <a:r xmlns:a="http://schemas.openxmlformats.org/drawingml/2006/main">
              <a:rPr lang="ta" altLang="ko-KR" sz="2800">
                <a:solidFill>
                  <a:schemeClr val="tx1">
                    <a:lumMod val="65000"/>
                    <a:lumOff val="35000"/>
                  </a:schemeClr>
                </a:solidFill>
              </a:rPr>
              <a:t>தீ</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ta" altLang="en-US" sz="2800">
                <a:solidFill>
                  <a:srgbClr val="FF0000"/>
                </a:solidFill>
              </a:rPr>
              <a:t>④ </a:t>
            </a:r>
            <a:r xmlns:a="http://schemas.openxmlformats.org/drawingml/2006/main">
              <a:rPr lang="ta" altLang="ko-KR" sz="2800">
                <a:solidFill>
                  <a:srgbClr val="FF0000"/>
                </a:solidFill>
              </a:rPr>
              <a:t>தீ</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ta" altLang="ko-KR" sz="4000">
                <a:solidFill>
                  <a:srgbClr val="FF0000"/>
                </a:solidFill>
              </a:rPr>
              <a:t>இன்றைய வார்த்தை</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ta" altLang="ko-KR" sz="3600">
                <a:solidFill>
                  <a:schemeClr val="tx1">
                    <a:lumMod val="65000"/>
                    <a:lumOff val="35000"/>
                  </a:schemeClr>
                </a:solidFill>
              </a:rPr>
              <a:t>அப்பொழுது கர்த்தருடைய அக்கினி விழுந்து, பலிகளையும், மரங்களையும், கற்களையும், மண்ணையும் சுட்டெரித்தது, மேலும் அகழியில் இருந்த தண்ணீரையும் நக்கியது.</a:t>
            </a:r>
            <a:r xmlns:a="http://schemas.openxmlformats.org/drawingml/2006/main">
              <a:rPr lang="ta"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ta" altLang="ko-KR" sz="2800">
                <a:solidFill>
                  <a:schemeClr val="tx1">
                    <a:lumMod val="65000"/>
                    <a:lumOff val="35000"/>
                  </a:schemeClr>
                </a:solidFill>
              </a:rPr>
              <a:t>1 அரசர்கள்</a:t>
            </a:r>
            <a:r xmlns:a="http://schemas.openxmlformats.org/drawingml/2006/main">
              <a:rPr lang="ta" altLang="en-US" sz="2800">
                <a:solidFill>
                  <a:schemeClr val="tx1">
                    <a:lumMod val="65000"/>
                    <a:lumOff val="35000"/>
                  </a:schemeClr>
                </a:solidFill>
              </a:rPr>
              <a:t> </a:t>
            </a:r>
            <a:r xmlns:a="http://schemas.openxmlformats.org/drawingml/2006/main">
              <a:rPr lang="ta"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b="1">
                <a:solidFill>
                  <a:schemeClr val="tx1">
                    <a:lumMod val="50000"/>
                    <a:lumOff val="50000"/>
                  </a:schemeClr>
                </a:solidFill>
              </a:rPr>
              <a:t>இல்லை. 37 கடவுளின் வார்த்தை</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4400"/>
              <a:t>நாமான் தொழுநோயில் இருந்து குணமானார்</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4000">
                <a:solidFill>
                  <a:srgbClr val="FF0000"/>
                </a:solidFill>
              </a:rPr>
              <a:t>இன்றைய வார்த்தை</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600">
                <a:solidFill>
                  <a:schemeClr val="tx1">
                    <a:lumMod val="65000"/>
                    <a:lumOff val="35000"/>
                  </a:schemeClr>
                </a:solidFill>
              </a:rPr>
              <a:t>தேவனுடைய மனுஷன் அவனுக்குச் சொன்னபடியே அவன் இறங்கி, யோர்தானில் ஏழுதரம் மூழ்கினான்; அவனுடைய சரீரம் திரும்பவும், சிறுவனைப்போல் சுத்தமாயிருந்தது.</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a" altLang="ko-KR" sz="2800">
                <a:solidFill>
                  <a:schemeClr val="tx1">
                    <a:lumMod val="65000"/>
                    <a:lumOff val="35000"/>
                  </a:schemeClr>
                </a:solidFill>
              </a:rPr>
              <a:t>2 இராஜாக்கள்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400">
                <a:solidFill>
                  <a:schemeClr val="tx1">
                    <a:lumMod val="65000"/>
                    <a:lumOff val="35000"/>
                  </a:schemeClr>
                </a:solidFill>
              </a:rPr>
              <a:t>நாமான் ஆராம் மன்னனின் படைத் தளபதியாக இருந்தான், ஆனால் அவனுக்கு தொழுநோய் இருந்தது. அவர் மீட்கப்பட இஸ்ரவேலின் தீர்க்கதரிசியாக இருந்த எலிசாவிடம் சென்றார்.</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ta" altLang="ko-KR" sz="2600">
                <a:solidFill>
                  <a:schemeClr val="tx1">
                    <a:lumMod val="65000"/>
                    <a:lumOff val="35000"/>
                  </a:schemeClr>
                </a:solidFill>
              </a:rPr>
              <a:t>தாவீது பலமுறை மரணமடையும் அபாயகரமான சூழ்நிலையில் இருந்தார், ஏனென்றால் சவுல் ராஜா அவரைக் கொல்ல முயன்றார். இருப்பினும், ஜொனாதனின் உதவியால் அவர் அந்த ஆபத்துகளில் இருந்து தப்பிக்க முடியும்.</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800">
                <a:solidFill>
                  <a:schemeClr val="tx1">
                    <a:lumMod val="65000"/>
                    <a:lumOff val="35000"/>
                  </a:schemeClr>
                </a:solidFill>
              </a:rPr>
              <a:t>எலிசா அவரைச் சந்திக்கவில்லை, ஆனால், “போய், யோர்தான் நதியில் ஏழுமுறை உன்னைக் கழுவு” என்றான்.</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800">
                <a:solidFill>
                  <a:schemeClr val="tx1">
                    <a:lumMod val="65000"/>
                    <a:lumOff val="35000"/>
                  </a:schemeClr>
                </a:solidFill>
              </a:rPr>
              <a:t>எலிசாவின் வார்த்தைக்கு எதிராக நாமான் கோபமடைந்தார். ஆனால் அவனுடைய வேலைக்காரர்கள் அவனிடம், “தயவுசெய்து ஆற்றுக்குச் சென்று உன் உடலை நனைத்துவிடு” என்றார்கள்.</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800">
                <a:solidFill>
                  <a:schemeClr val="tx1">
                    <a:lumMod val="65000"/>
                    <a:lumOff val="35000"/>
                  </a:schemeClr>
                </a:solidFill>
              </a:rPr>
              <a:t>எலிசாவும் அவனுடைய வேலைக்காரர்களும் சொன்னபடியே நாகமான் ஜோர்தானில் ஏழு முறை மூழ்கினார்.</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500">
                <a:solidFill>
                  <a:schemeClr val="tx1">
                    <a:lumMod val="65000"/>
                    <a:lumOff val="35000"/>
                  </a:schemeClr>
                </a:solidFill>
              </a:rPr>
              <a:t>பின்னர், ஆச்சரியப்படும் விதமாக, அவரது சதை மீட்டெடுக்கப்பட்டது மற்றும் தூய்மையானது.</a:t>
            </a:r>
          </a:p>
          <a:p>
            <a:r xmlns:a="http://schemas.openxmlformats.org/drawingml/2006/main">
              <a:rPr lang="ta" altLang="ko-KR" sz="2500">
                <a:solidFill>
                  <a:schemeClr val="tx1">
                    <a:lumMod val="65000"/>
                    <a:lumOff val="35000"/>
                  </a:schemeClr>
                </a:solidFill>
              </a:rPr>
              <a:t>நாகமான் எலிசாவிடம் திரும்பிச் சென்று கடவுளுக்கு மகிமையைக் கொடுத்தார்.</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4000">
                <a:solidFill>
                  <a:srgbClr val="FF0000"/>
                </a:solidFill>
              </a:rPr>
              <a:t>இன்றைய பாடம்</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3200">
                <a:solidFill>
                  <a:schemeClr val="tx1">
                    <a:lumMod val="65000"/>
                    <a:lumOff val="35000"/>
                  </a:schemeClr>
                </a:solidFill>
              </a:rPr>
              <a:t>கடவுளின் மனிதனாக இருந்த எலிசாவை நாமான் கேட்டு, அவருடைய வார்த்தைக்குக் கீழ்ப்படிந்தபோது, அவன் தொழுநோயிலிருந்து சுத்திகரிக்கப்படும் பாக்கியம் பெற்றான்.</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ta" altLang="ko-KR" sz="3200">
                <a:solidFill>
                  <a:schemeClr val="tx1">
                    <a:lumMod val="65000"/>
                    <a:lumOff val="35000"/>
                  </a:schemeClr>
                </a:solidFill>
              </a:rPr>
              <a:t>நாம் நம் விருப்பப்படி வாழக்கூடாது</a:t>
            </a:r>
          </a:p>
          <a:p>
            <a:pPr xmlns:a="http://schemas.openxmlformats.org/drawingml/2006/main" algn="ctr"/>
            <a:r xmlns:a="http://schemas.openxmlformats.org/drawingml/2006/main">
              <a:rPr lang="ta" altLang="ko-KR" sz="3200">
                <a:solidFill>
                  <a:schemeClr val="tx1">
                    <a:lumMod val="65000"/>
                    <a:lumOff val="35000"/>
                  </a:schemeClr>
                </a:solidFill>
              </a:rPr>
              <a:t>ஆனால் கடவுளின் விருப்பப்படி.</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ta" altLang="ko-KR" sz="3200">
                <a:solidFill>
                  <a:schemeClr val="tx1">
                    <a:lumMod val="65000"/>
                    <a:lumOff val="35000"/>
                  </a:schemeClr>
                </a:solidFill>
              </a:rPr>
              <a:t>நாம் கடவுளுடைய வார்த்தைக்குக் கீழ்ப்படிந்து வாழும்போது,</a:t>
            </a:r>
          </a:p>
          <a:p>
            <a:pPr xmlns:a="http://schemas.openxmlformats.org/drawingml/2006/main" algn="ctr"/>
            <a:r xmlns:a="http://schemas.openxmlformats.org/drawingml/2006/main">
              <a:rPr lang="ta" altLang="ko-KR" sz="3200">
                <a:solidFill>
                  <a:schemeClr val="tx1">
                    <a:lumMod val="65000"/>
                    <a:lumOff val="35000"/>
                  </a:schemeClr>
                </a:solidFill>
              </a:rPr>
              <a:t>கடவுள் நமக்கு வழங்கக்கூடிய ஏராளமான ஆசீர்வாதத்தால் நாம் ஆசீர்வதிக்கப்படலாம்.</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3200">
                <a:solidFill>
                  <a:srgbClr val="FF0000"/>
                </a:solidFill>
              </a:rPr>
              <a:t>இறைவன்?</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600">
                <a:solidFill>
                  <a:srgbClr val="C00000"/>
                </a:solidFill>
              </a:rPr>
              <a:t>கடவுள் ஒரு..</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600">
                <a:solidFill>
                  <a:schemeClr val="tx1">
                    <a:lumMod val="65000"/>
                    <a:lumOff val="35000"/>
                  </a:schemeClr>
                </a:solidFill>
              </a:rPr>
              <a:t>எல்லா நோய்களையும் குணப்படுத்தக்கூடியவர் கடவுள். அவர் நம்மைக் குணப்படுத்தும் எல்லாம் வல்ல கடவுள்.</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4000">
                <a:solidFill>
                  <a:srgbClr val="FF0000"/>
                </a:solidFill>
              </a:rPr>
              <a:t>இன்றைய வினாடி வினா</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600">
                <a:solidFill>
                  <a:schemeClr val="tx1">
                    <a:lumMod val="65000"/>
                    <a:lumOff val="35000"/>
                  </a:schemeClr>
                </a:solidFill>
              </a:rPr>
              <a:t>நாகமான் யோர்தான் நதியில் எத்தனை முறை மூழ்கினார்?</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en-US" sz="2800">
                <a:solidFill>
                  <a:schemeClr val="tx1">
                    <a:lumMod val="65000"/>
                    <a:lumOff val="35000"/>
                  </a:schemeClr>
                </a:solidFill>
              </a:rPr>
              <a:t>① </a:t>
            </a:r>
            <a:r xmlns:a="http://schemas.openxmlformats.org/drawingml/2006/main">
              <a:rPr lang="ta" altLang="ko-KR" sz="2800">
                <a:solidFill>
                  <a:schemeClr val="tx1">
                    <a:lumMod val="65000"/>
                    <a:lumOff val="35000"/>
                  </a:schemeClr>
                </a:solidFill>
              </a:rPr>
              <a:t>மூன்று முறை</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en-US" sz="2800">
                <a:solidFill>
                  <a:schemeClr val="tx1">
                    <a:lumMod val="65000"/>
                    <a:lumOff val="35000"/>
                  </a:schemeClr>
                </a:solidFill>
              </a:rPr>
              <a:t>② </a:t>
            </a:r>
            <a:r xmlns:a="http://schemas.openxmlformats.org/drawingml/2006/main">
              <a:rPr lang="ta" altLang="ko-KR" sz="2800">
                <a:solidFill>
                  <a:schemeClr val="tx1">
                    <a:lumMod val="65000"/>
                    <a:lumOff val="35000"/>
                  </a:schemeClr>
                </a:solidFill>
              </a:rPr>
              <a:t>ஒருமுறை</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en-US" sz="2800">
                <a:solidFill>
                  <a:schemeClr val="tx1">
                    <a:lumMod val="65000"/>
                    <a:lumOff val="35000"/>
                  </a:schemeClr>
                </a:solidFill>
              </a:rPr>
              <a:t>③ </a:t>
            </a:r>
            <a:r xmlns:a="http://schemas.openxmlformats.org/drawingml/2006/main">
              <a:rPr lang="ta" altLang="ko-KR" sz="2800">
                <a:solidFill>
                  <a:schemeClr val="tx1">
                    <a:lumMod val="65000"/>
                    <a:lumOff val="35000"/>
                  </a:schemeClr>
                </a:solidFill>
              </a:rPr>
              <a:t>ஐந்து முறை</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en-US" sz="2800">
                <a:solidFill>
                  <a:schemeClr val="tx1">
                    <a:lumMod val="65000"/>
                    <a:lumOff val="35000"/>
                  </a:schemeClr>
                </a:solidFill>
              </a:rPr>
              <a:t>④ </a:t>
            </a:r>
            <a:r xmlns:a="http://schemas.openxmlformats.org/drawingml/2006/main">
              <a:rPr lang="ta" altLang="ko-KR" sz="2800">
                <a:solidFill>
                  <a:schemeClr val="tx1">
                    <a:lumMod val="65000"/>
                    <a:lumOff val="35000"/>
                  </a:schemeClr>
                </a:solidFill>
              </a:rPr>
              <a:t>ஏழு</a:t>
            </a:r>
            <a:r xmlns:a="http://schemas.openxmlformats.org/drawingml/2006/main">
              <a:rPr lang="ta" altLang="en-US" sz="2800">
                <a:solidFill>
                  <a:schemeClr val="tx1">
                    <a:lumMod val="65000"/>
                    <a:lumOff val="35000"/>
                  </a:schemeClr>
                </a:solidFill>
              </a:rPr>
              <a:t> </a:t>
            </a:r>
            <a:r xmlns:a="http://schemas.openxmlformats.org/drawingml/2006/main">
              <a:rPr lang="ta" altLang="ko-KR" sz="2800">
                <a:solidFill>
                  <a:schemeClr val="tx1">
                    <a:lumMod val="65000"/>
                    <a:lumOff val="35000"/>
                  </a:schemeClr>
                </a:solidFill>
              </a:rPr>
              <a:t>முறை</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en-US" sz="2800">
                <a:solidFill>
                  <a:srgbClr val="FF0000"/>
                </a:solidFill>
              </a:rPr>
              <a:t>④ </a:t>
            </a:r>
            <a:r xmlns:a="http://schemas.openxmlformats.org/drawingml/2006/main">
              <a:rPr lang="ta" altLang="ko-KR" sz="2800">
                <a:solidFill>
                  <a:srgbClr val="FF0000"/>
                </a:solidFill>
              </a:rPr>
              <a:t>ஏழு முறை</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4000">
                <a:solidFill>
                  <a:srgbClr val="FF0000"/>
                </a:solidFill>
              </a:rPr>
              <a:t>இன்றைய வார்த்தை</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600">
                <a:solidFill>
                  <a:schemeClr val="tx1">
                    <a:lumMod val="65000"/>
                    <a:lumOff val="35000"/>
                  </a:schemeClr>
                </a:solidFill>
              </a:rPr>
              <a:t>தேவனுடைய மனுஷன் அவனுக்குச் சொன்னபடியே அவன் இறங்கி, யோர்தானில் ஏழுதரம் மூழ்கினான்; அவனுடைய சரீரம் திரும்பவும், சிறுவனைப்போல் சுத்தமாயிருந்தது.</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a" altLang="ko-KR" sz="2800">
                <a:solidFill>
                  <a:schemeClr val="tx1">
                    <a:lumMod val="65000"/>
                    <a:lumOff val="35000"/>
                  </a:schemeClr>
                </a:solidFill>
              </a:rPr>
              <a:t>2 இராஜாக்கள்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b="1">
                <a:solidFill>
                  <a:schemeClr val="tx1">
                    <a:lumMod val="50000"/>
                    <a:lumOff val="50000"/>
                  </a:schemeClr>
                </a:solidFill>
              </a:rPr>
              <a:t>எண் 38 கடவுளின் வார்த்தை</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4400"/>
              <a:t>கடவுளின் ஆலயத்தைப் பழுதுபார்த்தல்</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4000">
                <a:solidFill>
                  <a:srgbClr val="FF0000"/>
                </a:solidFill>
              </a:rPr>
              <a:t>இன்றைய வார்த்தை</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600">
                <a:solidFill>
                  <a:schemeClr val="bg1">
                    <a:lumMod val="50000"/>
                  </a:schemeClr>
                </a:solidFill>
              </a:rPr>
              <a:t>ஆகையால், யோவாஸ் ராஜா ஆசாரியனாகிய யோய்தாவையும் மற்ற ஆசாரியர்களையும் வரவழைத்து, "நீங்கள் ஏன் கோவிலுக்கு ஏற்பட்ட சேதத்தை சரிசெய்யவில்லை? உங்கள் பொக்கிஷக்காரரிடம் பணம் வாங்காமல், கோவிலைப் பழுதுபார்ப்பதற்காக அதைக் கொடுங்கள்" என்று கேட்டார்.</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a" altLang="ko-KR" sz="2800">
                <a:solidFill>
                  <a:schemeClr val="tx1">
                    <a:lumMod val="65000"/>
                    <a:lumOff val="35000"/>
                  </a:schemeClr>
                </a:solidFill>
              </a:rPr>
              <a:t>2 அரசர்கள்</a:t>
            </a:r>
            <a:r xmlns:a="http://schemas.openxmlformats.org/drawingml/2006/main">
              <a:rPr lang="ta" altLang="en-US" sz="2800">
                <a:solidFill>
                  <a:schemeClr val="tx1">
                    <a:lumMod val="65000"/>
                    <a:lumOff val="35000"/>
                  </a:schemeClr>
                </a:solidFill>
              </a:rPr>
              <a:t> </a:t>
            </a:r>
            <a:r xmlns:a="http://schemas.openxmlformats.org/drawingml/2006/main">
              <a:rPr lang="ta"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ta" altLang="ko-KR" sz="4000">
                <a:solidFill>
                  <a:srgbClr val="FF0000"/>
                </a:solidFill>
              </a:rPr>
              <a:t>இன்றைய பாடம்</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ta" altLang="ko-KR" sz="3200">
                <a:solidFill>
                  <a:schemeClr val="tx1">
                    <a:lumMod val="65000"/>
                    <a:lumOff val="35000"/>
                  </a:schemeClr>
                </a:solidFill>
              </a:rPr>
              <a:t>ஜொனாதன் தனது சுயநல விருப்பத்தைத் தேர்ந்தெடுத்தார், ஆனால் அவரது நண்பர் டேவிட்.</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ta" altLang="ko-KR" sz="3200">
                <a:solidFill>
                  <a:schemeClr val="tx1">
                    <a:lumMod val="65000"/>
                    <a:lumOff val="35000"/>
                  </a:schemeClr>
                </a:solidFill>
              </a:rPr>
              <a:t>ஜொனாதன் போல,</a:t>
            </a:r>
          </a:p>
          <a:p>
            <a:pPr xmlns:a="http://schemas.openxmlformats.org/drawingml/2006/main" algn="ctr"/>
            <a:r xmlns:a="http://schemas.openxmlformats.org/drawingml/2006/main">
              <a:rPr lang="ta" altLang="ko-KR" sz="3200">
                <a:solidFill>
                  <a:schemeClr val="tx1">
                    <a:lumMod val="65000"/>
                    <a:lumOff val="35000"/>
                  </a:schemeClr>
                </a:solidFill>
              </a:rPr>
              <a:t>நம் நண்பனுக்கு நல்ல நண்பனாக இருப்போம்.</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800" err="1">
                <a:solidFill>
                  <a:schemeClr val="tx1">
                    <a:lumMod val="65000"/>
                    <a:lumOff val="35000"/>
                  </a:schemeClr>
                </a:solidFill>
              </a:rPr>
              <a:t>யூதாவின் ராஜாவாகிய யோவாஸ், சேதமடைந்த கடவுளின் ஆலயத்தைப் பழுதுபார்க்கும் எண்ணம் கொண்டிருந்தார்.</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800">
                <a:solidFill>
                  <a:schemeClr val="tx1">
                    <a:lumMod val="65000"/>
                    <a:lumOff val="35000"/>
                  </a:schemeClr>
                </a:solidFill>
              </a:rPr>
              <a:t>ஆனால், கோயிலை சீரமைக்க பட்ஜெட் போதுமானதாக இல்லை. யோவாஸ் தேவனுடைய ஆலயத்தைப் பழுதுபார்ப்பதற்கான காணிக்கையைப் பெற முடிவு செய்தார்.</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800">
                <a:solidFill>
                  <a:schemeClr val="tx1">
                    <a:lumMod val="65000"/>
                    <a:lumOff val="35000"/>
                  </a:schemeClr>
                </a:solidFill>
              </a:rPr>
              <a:t>கடவுளை நேசித்த மக்கள் கோயிலைப் பழுதுபார்ப்பதற்காக பணத்தை வழங்கினர்.</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800">
                <a:solidFill>
                  <a:schemeClr val="tx1">
                    <a:lumMod val="65000"/>
                    <a:lumOff val="35000"/>
                  </a:schemeClr>
                </a:solidFill>
              </a:rPr>
              <a:t>கோவில் திருப்பணிக்காக வசூலான பணம் வேலையாட்களுக்கு கொடுக்கப்பட்டு, அவர்கள் கோவிலை முழு நேர்மையுடன் பழுது பார்த்தனர்.</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800">
                <a:solidFill>
                  <a:schemeClr val="tx1">
                    <a:lumMod val="65000"/>
                    <a:lumOff val="35000"/>
                  </a:schemeClr>
                </a:solidFill>
              </a:rPr>
              <a:t>“ஐயோ! எவ்வளவு அழகான கோயில் இது!” கடவுள் மகிழ்ச்சியாக இருப்பார் என்று நினைத்து ஜோவாஸ் மகிழ்ச்சியடைந்தார்.</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4000">
                <a:solidFill>
                  <a:srgbClr val="FF0000"/>
                </a:solidFill>
              </a:rPr>
              <a:t>இன்றைய பாடம்</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3600" err="1">
                <a:solidFill>
                  <a:schemeClr val="tx1">
                    <a:lumMod val="65000"/>
                    <a:lumOff val="35000"/>
                  </a:schemeClr>
                </a:solidFill>
              </a:rPr>
              <a:t>யோவாஸ் கடவுளின் ஆலயத்தை விலைமதிப்பற்ற இடமாகக் கருதினார், அங்கு மக்கள் கடவுளை வணங்கினர்.</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ta" altLang="ko-KR" sz="3600">
                <a:solidFill>
                  <a:schemeClr val="tx1">
                    <a:lumMod val="65000"/>
                    <a:lumOff val="35000"/>
                  </a:schemeClr>
                </a:solidFill>
              </a:rPr>
              <a:t>தேவாலயம் என்பது நாம் வணங்கும் போது கடவுள் இருக்கும் இடம்.</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ta" altLang="ko-KR" sz="3600">
                <a:solidFill>
                  <a:schemeClr val="tx1">
                    <a:lumMod val="65000"/>
                    <a:lumOff val="35000"/>
                  </a:schemeClr>
                </a:solidFill>
              </a:rPr>
              <a:t>எனவே, நாம் தேவாலயத்தை நேசிக்க வேண்டும் மற்றும் அதை மிகவும் விலையுயர்ந்ததாக கருத வேண்டும்.</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3200">
                <a:solidFill>
                  <a:srgbClr val="FF0000"/>
                </a:solidFill>
              </a:rPr>
              <a:t>இறைவன்?</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600">
                <a:solidFill>
                  <a:srgbClr val="C00000"/>
                </a:solidFill>
              </a:rPr>
              <a:t>கடவுள் ஒரு...</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600">
                <a:solidFill>
                  <a:schemeClr val="tx1">
                    <a:lumMod val="65000"/>
                    <a:lumOff val="35000"/>
                  </a:schemeClr>
                </a:solidFill>
              </a:rPr>
              <a:t>கடவுள் நம் ஒவ்வொருவரையும் அவருடைய பரிசுத்த ஆலயமாக அமைக்கிறார்.</a:t>
            </a:r>
          </a:p>
          <a:p>
            <a:endParaRPr lang="en-US" altLang="ko-KR" sz="3600">
              <a:solidFill>
                <a:schemeClr val="tx1">
                  <a:lumMod val="65000"/>
                  <a:lumOff val="35000"/>
                </a:schemeClr>
              </a:solidFill>
            </a:endParaRPr>
          </a:p>
          <a:p>
            <a:r xmlns:a="http://schemas.openxmlformats.org/drawingml/2006/main">
              <a:rPr lang="ta" altLang="ko-KR" sz="3600">
                <a:solidFill>
                  <a:schemeClr val="tx1">
                    <a:lumMod val="65000"/>
                    <a:lumOff val="35000"/>
                  </a:schemeClr>
                </a:solidFill>
              </a:rPr>
              <a:t>கடவுள் தன்னை வணங்குபவர்களை சந்திக்கிறார்.</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4000">
                <a:solidFill>
                  <a:srgbClr val="FF0000"/>
                </a:solidFill>
              </a:rPr>
              <a:t>இன்றைய வினாடி வினா</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600">
                <a:solidFill>
                  <a:schemeClr val="tx1">
                    <a:lumMod val="65000"/>
                    <a:lumOff val="35000"/>
                  </a:schemeClr>
                </a:solidFill>
              </a:rPr>
              <a:t>யோவாஸ் எதை சரிசெய்ய முடிவு செய்தார்?</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en-US" sz="2800">
                <a:solidFill>
                  <a:schemeClr val="tx1">
                    <a:lumMod val="65000"/>
                    <a:lumOff val="35000"/>
                  </a:schemeClr>
                </a:solidFill>
              </a:rPr>
              <a:t>① </a:t>
            </a:r>
            <a:r xmlns:a="http://schemas.openxmlformats.org/drawingml/2006/main">
              <a:rPr lang="ta" altLang="ko-KR" sz="2800">
                <a:solidFill>
                  <a:schemeClr val="tx1">
                    <a:lumMod val="65000"/>
                    <a:lumOff val="35000"/>
                  </a:schemeClr>
                </a:solidFill>
              </a:rPr>
              <a:t>அரண்மனை</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en-US" sz="2800">
                <a:solidFill>
                  <a:schemeClr val="tx1">
                    <a:lumMod val="65000"/>
                    <a:lumOff val="35000"/>
                  </a:schemeClr>
                </a:solidFill>
              </a:rPr>
              <a:t>② </a:t>
            </a:r>
            <a:r xmlns:a="http://schemas.openxmlformats.org/drawingml/2006/main">
              <a:rPr lang="ta" altLang="ko-KR" sz="2800">
                <a:solidFill>
                  <a:schemeClr val="tx1">
                    <a:lumMod val="65000"/>
                    <a:lumOff val="35000"/>
                  </a:schemeClr>
                </a:solidFill>
              </a:rPr>
              <a:t>அவரது</a:t>
            </a:r>
            <a:r xmlns:a="http://schemas.openxmlformats.org/drawingml/2006/main">
              <a:rPr lang="ta" altLang="en-US" sz="2800">
                <a:solidFill>
                  <a:schemeClr val="tx1">
                    <a:lumMod val="65000"/>
                    <a:lumOff val="35000"/>
                  </a:schemeClr>
                </a:solidFill>
              </a:rPr>
              <a:t> </a:t>
            </a:r>
            <a:r xmlns:a="http://schemas.openxmlformats.org/drawingml/2006/main">
              <a:rPr lang="ta" altLang="ko-KR" sz="2800">
                <a:solidFill>
                  <a:schemeClr val="tx1">
                    <a:lumMod val="65000"/>
                    <a:lumOff val="35000"/>
                  </a:schemeClr>
                </a:solidFill>
              </a:rPr>
              <a:t>அறை</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en-US" sz="2800">
                <a:solidFill>
                  <a:schemeClr val="tx1">
                    <a:lumMod val="65000"/>
                    <a:lumOff val="35000"/>
                  </a:schemeClr>
                </a:solidFill>
              </a:rPr>
              <a:t>③ </a:t>
            </a:r>
            <a:r xmlns:a="http://schemas.openxmlformats.org/drawingml/2006/main">
              <a:rPr lang="ta" altLang="ko-KR" sz="2800">
                <a:solidFill>
                  <a:schemeClr val="tx1">
                    <a:lumMod val="65000"/>
                    <a:lumOff val="35000"/>
                  </a:schemeClr>
                </a:solidFill>
              </a:rPr>
              <a:t>பள்ளி</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en-US" sz="2800">
                <a:solidFill>
                  <a:schemeClr val="tx1">
                    <a:lumMod val="65000"/>
                    <a:lumOff val="35000"/>
                  </a:schemeClr>
                </a:solidFill>
              </a:rPr>
              <a:t>④ </a:t>
            </a:r>
            <a:r xmlns:a="http://schemas.openxmlformats.org/drawingml/2006/main">
              <a:rPr lang="ta" altLang="ko-KR" sz="2800">
                <a:solidFill>
                  <a:schemeClr val="tx1">
                    <a:lumMod val="65000"/>
                    <a:lumOff val="35000"/>
                  </a:schemeClr>
                </a:solidFill>
              </a:rPr>
              <a:t>புனித ஆலயம்</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en-US" sz="2800">
                <a:solidFill>
                  <a:srgbClr val="FF0000"/>
                </a:solidFill>
              </a:rPr>
              <a:t>④ </a:t>
            </a:r>
            <a:r xmlns:a="http://schemas.openxmlformats.org/drawingml/2006/main">
              <a:rPr lang="ta" altLang="ko-KR" sz="2800">
                <a:solidFill>
                  <a:srgbClr val="FF0000"/>
                </a:solidFill>
              </a:rPr>
              <a:t>புனித ஆலயம்</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4000">
                <a:solidFill>
                  <a:srgbClr val="FF0000"/>
                </a:solidFill>
              </a:rPr>
              <a:t>இன்றைய வார்த்தை</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600">
                <a:solidFill>
                  <a:schemeClr val="bg1">
                    <a:lumMod val="50000"/>
                  </a:schemeClr>
                </a:solidFill>
              </a:rPr>
              <a:t>ஆகையால், யோவாஸ் ராஜா ஆசாரியனாகிய யோய்தாவையும் மற்ற ஆசாரியர்களையும் வரவழைத்து, "நீங்கள் ஏன் கோவிலுக்கு ஏற்பட்ட சேதத்தை சரிசெய்யவில்லை? உங்கள் பொக்கிஷக்காரரிடம் பணம் வாங்காமல், கோவிலைப் பழுதுபார்ப்பதற்காக அதைக் கொடுங்கள்" என்று கேட்டார்.</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a" altLang="ko-KR" sz="2800">
                <a:solidFill>
                  <a:schemeClr val="tx1">
                    <a:lumMod val="65000"/>
                    <a:lumOff val="35000"/>
                  </a:schemeClr>
                </a:solidFill>
              </a:rPr>
              <a:t>2 அரசர்கள்</a:t>
            </a:r>
            <a:r xmlns:a="http://schemas.openxmlformats.org/drawingml/2006/main">
              <a:rPr lang="ta" altLang="en-US" sz="2800">
                <a:solidFill>
                  <a:schemeClr val="tx1">
                    <a:lumMod val="65000"/>
                    <a:lumOff val="35000"/>
                  </a:schemeClr>
                </a:solidFill>
              </a:rPr>
              <a:t> </a:t>
            </a:r>
            <a:r xmlns:a="http://schemas.openxmlformats.org/drawingml/2006/main">
              <a:rPr lang="ta"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b="1">
                <a:solidFill>
                  <a:schemeClr val="tx1">
                    <a:lumMod val="50000"/>
                    <a:lumOff val="50000"/>
                  </a:schemeClr>
                </a:solidFill>
              </a:rPr>
              <a:t>எண் 39 கடவுளின் வார்த்தை</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3600"/>
              <a:t>எருசலேமின் சுவரை மீண்டும் கட்டியவர் நெகேமியா</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ta" altLang="ko-KR" sz="3200"/>
              <a:t>இறைவன்?</a:t>
            </a:r>
            <a:r xmlns:a="http://schemas.openxmlformats.org/drawingml/2006/main">
              <a:rPr lang="t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ta" altLang="ko-KR" sz="3600">
                <a:solidFill>
                  <a:srgbClr val="C00000"/>
                </a:solidFill>
              </a:rPr>
              <a:t>இறைவன்..</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ta" altLang="ko-KR" sz="3600">
                <a:solidFill>
                  <a:schemeClr val="tx1">
                    <a:lumMod val="65000"/>
                    <a:lumOff val="35000"/>
                  </a:schemeClr>
                </a:solidFill>
              </a:rPr>
              <a:t>நமக்கு நல்ல நண்பர்களை தருபவர்.</a:t>
            </a:r>
          </a:p>
          <a:p>
            <a:endParaRPr lang="en-US" altLang="ko-KR" sz="3600">
              <a:solidFill>
                <a:schemeClr val="tx1">
                  <a:lumMod val="65000"/>
                  <a:lumOff val="35000"/>
                </a:schemeClr>
              </a:solidFill>
            </a:endParaRPr>
          </a:p>
          <a:p>
            <a:r xmlns:a="http://schemas.openxmlformats.org/drawingml/2006/main">
              <a:rPr lang="ta" altLang="ko-KR" sz="3600">
                <a:solidFill>
                  <a:schemeClr val="tx1">
                    <a:lumMod val="65000"/>
                    <a:lumOff val="35000"/>
                  </a:schemeClr>
                </a:solidFill>
              </a:rPr>
              <a:t>நல்ல நண்பர்களைக் கொடுத்த கடவுளுக்கு நன்றி சொல்லுங்கள்!</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4000">
                <a:solidFill>
                  <a:srgbClr val="FF0000"/>
                </a:solidFill>
              </a:rPr>
              <a:t>இன்றைய வார்த்தை</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600">
                <a:solidFill>
                  <a:schemeClr val="bg1">
                    <a:lumMod val="50000"/>
                  </a:schemeClr>
                </a:solidFill>
              </a:rPr>
              <a:t>நான் ராஜாவிடம், "ராஜாவுக்குப் பிரியமாயிருந்தால், உமது அடியான் அவர் பார்வையில் தயவு கண்டால், யூதாவில் என் பிதாக்கள் அடக்கம் செய்யப்பட்ட நகரத்திற்கு என்னை அனுப்பட்டும், அதனால் நான் அதைத் திரும்பக் கட்டுவேன்."</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a" altLang="ko-KR" sz="2800">
                <a:solidFill>
                  <a:schemeClr val="tx1">
                    <a:lumMod val="65000"/>
                    <a:lumOff val="35000"/>
                  </a:schemeClr>
                </a:solidFill>
              </a:rPr>
              <a:t>நெகேமியா</a:t>
            </a:r>
            <a:r xmlns:a="http://schemas.openxmlformats.org/drawingml/2006/main">
              <a:rPr lang="ta" altLang="en-US" sz="2800">
                <a:solidFill>
                  <a:schemeClr val="tx1">
                    <a:lumMod val="65000"/>
                    <a:lumOff val="35000"/>
                  </a:schemeClr>
                </a:solidFill>
              </a:rPr>
              <a:t> </a:t>
            </a:r>
            <a:r xmlns:a="http://schemas.openxmlformats.org/drawingml/2006/main">
              <a:rPr lang="ta"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800">
                <a:solidFill>
                  <a:schemeClr val="tx1">
                    <a:lumMod val="65000"/>
                    <a:lumOff val="35000"/>
                  </a:schemeClr>
                </a:solidFill>
              </a:rPr>
              <a:t>பாழடைந்த நகரத்தையும் கோட்டையையும் மீண்டும் கட்டுவதற்கு பாரசீக மன்னர் அரசரின் பானபாத்திரக்காரரான நெகேமியாவுக்கு அனுமதி வழங்கினார்.</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800">
                <a:solidFill>
                  <a:schemeClr val="tx1">
                    <a:lumMod val="65000"/>
                    <a:lumOff val="35000"/>
                  </a:schemeClr>
                </a:solidFill>
              </a:rPr>
              <a:t>நெகேமியா</a:t>
            </a:r>
            <a:r xmlns:a="http://schemas.openxmlformats.org/drawingml/2006/main">
              <a:rPr lang="ta" altLang="en-US" sz="2800">
                <a:solidFill>
                  <a:schemeClr val="tx1">
                    <a:lumMod val="65000"/>
                    <a:lumOff val="35000"/>
                  </a:schemeClr>
                </a:solidFill>
              </a:rPr>
              <a:t> </a:t>
            </a:r>
            <a:r xmlns:a="http://schemas.openxmlformats.org/drawingml/2006/main">
              <a:rPr lang="ta" altLang="ko-KR" sz="2800">
                <a:solidFill>
                  <a:schemeClr val="tx1">
                    <a:lumMod val="65000"/>
                    <a:lumOff val="35000"/>
                  </a:schemeClr>
                </a:solidFill>
              </a:rPr>
              <a:t>பல இஸ்ரவேலர்களுடன் எருசலேமுக்குத் திரும்பி வந்து அவர்களுடன் எருசலேம் சுவரைக் கட்டினார்.</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600">
                <a:solidFill>
                  <a:schemeClr val="tx1">
                    <a:lumMod val="65000"/>
                    <a:lumOff val="35000"/>
                  </a:schemeClr>
                </a:solidFill>
              </a:rPr>
              <a:t>இருப்பினும், இஸ்ரவேலரின் மறுமலர்ச்சியை விரும்பாத பிற பழங்குடியினரால் அவர்கள் தொந்தரவு செய்யப்பட்டனர். கூடுதலாக, பல இஸ்ரவேலர்கள் புகார்களை வெடிக்கிறார்கள்.</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800">
                <a:solidFill>
                  <a:schemeClr val="tx1">
                    <a:lumMod val="65000"/>
                    <a:lumOff val="35000"/>
                  </a:schemeClr>
                </a:solidFill>
              </a:rPr>
              <a:t>நெகேமியா கடவுளிடம் உதவி கேட்டார். அந்த வேலையைச் செய்ய கடவுள் அவருக்கு சக்தியையும் தைரியத்தையும் கொடுத்தார்.</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2800">
                <a:solidFill>
                  <a:schemeClr val="tx1">
                    <a:lumMod val="65000"/>
                    <a:lumOff val="35000"/>
                  </a:schemeClr>
                </a:solidFill>
              </a:rPr>
              <a:t>கடைசியாக, நெகேமியா இஸ்ரவேலர்களுடன் சேர்ந்து ஜெருசலேமின் சுவரைக் கட்டி முடித்தார். சுவரை முடித்த பிறகு, அவரும் அவருடைய மக்களும் மகிழ்ச்சியுடன் கடவுளை வணங்கினர்.</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4000">
                <a:solidFill>
                  <a:srgbClr val="FF0000"/>
                </a:solidFill>
              </a:rPr>
              <a:t>இன்றைய பாடம்</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3600">
                <a:solidFill>
                  <a:schemeClr val="tx1">
                    <a:lumMod val="65000"/>
                    <a:lumOff val="35000"/>
                  </a:schemeClr>
                </a:solidFill>
              </a:rPr>
              <a:t>நெகேமியா பல இடையூறுகள் இருந்தாலும் கடவுளின் உதவியால் சுவரை மீண்டும் கட்டி முடித்தார்.</a:t>
            </a:r>
          </a:p>
          <a:p>
            <a:pPr xmlns:a="http://schemas.openxmlformats.org/drawingml/2006/main" algn="ctr"/>
            <a:r xmlns:a="http://schemas.openxmlformats.org/drawingml/2006/main">
              <a:rPr lang="ta" altLang="ko-KR" sz="3600">
                <a:solidFill>
                  <a:schemeClr val="tx1">
                    <a:lumMod val="65000"/>
                    <a:lumOff val="35000"/>
                  </a:schemeClr>
                </a:solidFill>
              </a:rPr>
              <a:t>நாம் கடவுளுடைய வேலையைச் செய்யும்போது கடினமான சூழ்நிலைகளை சந்திக்க நேரிடும்.</a:t>
            </a:r>
          </a:p>
          <a:p>
            <a:pPr xmlns:a="http://schemas.openxmlformats.org/drawingml/2006/main" algn="ctr"/>
            <a:r xmlns:a="http://schemas.openxmlformats.org/drawingml/2006/main">
              <a:rPr lang="ta" altLang="ko-KR" sz="3600">
                <a:solidFill>
                  <a:schemeClr val="tx1">
                    <a:lumMod val="65000"/>
                    <a:lumOff val="35000"/>
                  </a:schemeClr>
                </a:solidFill>
              </a:rPr>
              <a:t>இருப்பினும், கடவுள் நம்முடன் இருந்தால், நாம் அவருடன் இருந்தால், அந்த எல்லா சிரமங்களையும் நாம் சமாளிக்க முடியும்.</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3200"/>
              <a:t>இறைவன்?</a:t>
            </a:r>
            <a:r xmlns:a="http://schemas.openxmlformats.org/drawingml/2006/main">
              <a:rPr lang="t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600">
                <a:solidFill>
                  <a:srgbClr val="C00000"/>
                </a:solidFill>
              </a:rPr>
              <a:t>கடவுள் ஒரு..</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600">
                <a:solidFill>
                  <a:schemeClr val="tx1">
                    <a:lumMod val="65000"/>
                    <a:lumOff val="35000"/>
                  </a:schemeClr>
                </a:solidFill>
              </a:rPr>
              <a:t>இக்கட்டான சூழ்நிலையில் நாம் ஜெபிக்கும்போதும் உதவி கேட்கும்போதும் நமக்கு உதவுபவர், சக்தியையும் தைரியத்தையும் கொடுப்பவர் கடவுள்.</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4000">
                <a:solidFill>
                  <a:srgbClr val="FF0000"/>
                </a:solidFill>
              </a:rPr>
              <a:t>இன்றைய வினாடி வினா</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600">
                <a:solidFill>
                  <a:schemeClr val="tx1">
                    <a:lumMod val="65000"/>
                    <a:lumOff val="35000"/>
                  </a:schemeClr>
                </a:solidFill>
              </a:rPr>
              <a:t>நெகேமியா ஏன் சொந்த ஊருக்கு திரும்பினார்?</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en-US" sz="2800">
                <a:solidFill>
                  <a:schemeClr val="tx1">
                    <a:lumMod val="65000"/>
                    <a:lumOff val="35000"/>
                  </a:schemeClr>
                </a:solidFill>
              </a:rPr>
              <a:t>① </a:t>
            </a:r>
            <a:r xmlns:a="http://schemas.openxmlformats.org/drawingml/2006/main">
              <a:rPr lang="ta" altLang="ko-KR" sz="2800">
                <a:solidFill>
                  <a:schemeClr val="tx1">
                    <a:lumMod val="65000"/>
                    <a:lumOff val="35000"/>
                  </a:schemeClr>
                </a:solidFill>
              </a:rPr>
              <a:t>பயணம் செய்ய..</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en-US" sz="2800">
                <a:solidFill>
                  <a:schemeClr val="tx1">
                    <a:lumMod val="65000"/>
                    <a:lumOff val="35000"/>
                  </a:schemeClr>
                </a:solidFill>
              </a:rPr>
              <a:t>② </a:t>
            </a:r>
            <a:r xmlns:a="http://schemas.openxmlformats.org/drawingml/2006/main">
              <a:rPr lang="ta" altLang="ko-KR" sz="2800">
                <a:solidFill>
                  <a:schemeClr val="tx1">
                    <a:lumMod val="65000"/>
                    <a:lumOff val="35000"/>
                  </a:schemeClr>
                </a:solidFill>
              </a:rPr>
              <a:t>பள்ளிக்கு செல்ல..</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en-US" sz="2800">
                <a:solidFill>
                  <a:schemeClr val="tx1">
                    <a:lumMod val="65000"/>
                    <a:lumOff val="35000"/>
                  </a:schemeClr>
                </a:solidFill>
              </a:rPr>
              <a:t>③ </a:t>
            </a:r>
            <a:r xmlns:a="http://schemas.openxmlformats.org/drawingml/2006/main">
              <a:rPr lang="ta" altLang="ko-KR" sz="2800">
                <a:solidFill>
                  <a:schemeClr val="tx1">
                    <a:lumMod val="65000"/>
                    <a:lumOff val="35000"/>
                  </a:schemeClr>
                </a:solidFill>
              </a:rPr>
              <a:t>வழிபட..</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en-US" sz="2800">
                <a:solidFill>
                  <a:schemeClr val="tx1">
                    <a:lumMod val="65000"/>
                    <a:lumOff val="35000"/>
                  </a:schemeClr>
                </a:solidFill>
              </a:rPr>
              <a:t>④ </a:t>
            </a:r>
            <a:r xmlns:a="http://schemas.openxmlformats.org/drawingml/2006/main">
              <a:rPr lang="ta" altLang="ko-KR" sz="2800">
                <a:solidFill>
                  <a:schemeClr val="tx1">
                    <a:lumMod val="65000"/>
                    <a:lumOff val="35000"/>
                  </a:schemeClr>
                </a:solidFill>
              </a:rPr>
              <a:t>ஜெருசலேமின் சுவரை மீண்டும் கட்ட..</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en-US" sz="2800">
                <a:solidFill>
                  <a:srgbClr val="FF0000"/>
                </a:solidFill>
              </a:rPr>
              <a:t>④ </a:t>
            </a:r>
            <a:r xmlns:a="http://schemas.openxmlformats.org/drawingml/2006/main">
              <a:rPr lang="ta" altLang="ko-KR" sz="2800">
                <a:solidFill>
                  <a:srgbClr val="FF0000"/>
                </a:solidFill>
              </a:rPr>
              <a:t>ஜெருசலேமின் சுவரை மீண்டும் கட்ட..</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a" altLang="ko-KR" sz="4000">
                <a:solidFill>
                  <a:srgbClr val="FF0000"/>
                </a:solidFill>
              </a:rPr>
              <a:t>இன்றைய வார்த்தை</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a" altLang="ko-KR" sz="3600">
                <a:solidFill>
                  <a:schemeClr val="bg1">
                    <a:lumMod val="50000"/>
                  </a:schemeClr>
                </a:solidFill>
              </a:rPr>
              <a:t>நான் ராஜாவிடம், "ராஜாவுக்குப் பிரியமாயிருந்தால், உமது அடியான் அவர் பார்வையில் தயவு கண்டால், யூதாவில் என் பிதாக்கள் அடக்கம் செய்யப்பட்ட நகரத்திற்கு என்னை அனுப்பட்டும், அதனால் நான் அதைத் திரும்பக் கட்டுவேன்."</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a" altLang="ko-KR" sz="2800">
                <a:solidFill>
                  <a:schemeClr val="tx1">
                    <a:lumMod val="65000"/>
                    <a:lumOff val="35000"/>
                  </a:schemeClr>
                </a:solidFill>
              </a:rPr>
              <a:t>நெகேமியா</a:t>
            </a:r>
            <a:r xmlns:a="http://schemas.openxmlformats.org/drawingml/2006/main">
              <a:rPr lang="ta" altLang="en-US" sz="2800">
                <a:solidFill>
                  <a:schemeClr val="tx1">
                    <a:lumMod val="65000"/>
                    <a:lumOff val="35000"/>
                  </a:schemeClr>
                </a:solidFill>
              </a:rPr>
              <a:t> </a:t>
            </a:r>
            <a:r xmlns:a="http://schemas.openxmlformats.org/drawingml/2006/main">
              <a:rPr lang="ta"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