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te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నం.1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ది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మాట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యొక్క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దేవుడు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400"/>
              <a:t>దేవుడు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4400"/>
              <a:t>తయారు చేయబడింది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4400"/>
              <a:t>ప్రపంచం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</a:t>
            </a:r>
            <a:r xmlns:a="http://schemas.openxmlformats.org/drawingml/2006/main">
              <a:rPr lang="t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ఆదిలో దేవుడు సృష్టించాడు</a:t>
            </a: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స్వర్గం మరియు భూమి.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ఇస్సాకు భార్య రెబ్కా కవలలకు జన్మనిచ్చింది. మొదటి కుమారుని పేరు ఏశావు మరియు రెండవవాడు యాకోబు.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ఏసాకు వేట అంటే ఇష్టం. కాబట్టి, అతను బహిరంగ కార్యకలాపాలను ఇష్టపడ్డాడు. కానీ, జాకబ్ నిశ్శబ్ద వ్యక్తి, ఇంట్లోనే ఉన్నాడు.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ఒకరోజు, యాకోబు కూర వండుతుండగా, ఏసా వేటాడి ఆకలితో ఇంటికి తిరిగి వచ్చాడు.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“నాకు కొంచెం వంటకం ఇవ్వండి!”, “మొదట మీ జన్మహక్కును నాకు అమ్మండి. అప్పుడు నేను నీకు కొంత ఇస్తాను.” ఏశావు చాలా ఆకలితో ఉన్నాడు, అతను ఒక గిన్నె ఎర్ర కూర కోసం తన జన్మహక్కును విక్రయించాడు.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చివరికి, యాకోబు ఆశీర్వాదం పొందడానికి తన తండ్రిని మోసం చేశాడు. చివరకు ఆశీర్వాదం పొందాడు. ఈ విషయాలన్నీ భగవంతుని అనుగ్రహం వల్లనే జరిగాయి.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ఆధ్యాత్మిక ఆశీర్వాదం పొందడం కంటే ఆకలితో ఉన్న సమస్యను పరిష్కరించడం చాలా ముఖ్యమైనదని ఏసా భావించాడు.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చివరగా,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జాకబ్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అయ్యాడు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ది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ఇశ్రాయేలీయుల పూర్వీకుడు.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మీరు మరింత ముఖ్యమైనది ఏమి అనుకుంటున్నారు?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దేవుని పిల్లలుగా ఉండాలనే వరం దేనికీ ప్రత్యామ్నాయం కాదు.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</a:t>
            </a:r>
            <a:r xmlns:a="http://schemas.openxmlformats.org/drawingml/2006/main">
              <a:rPr lang="te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ఉంది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మనుష్యుల తప్పు మరియు అబద్ధం ఉన్నప్పటికీ దేవుడు తన ఇష్టాన్ని నెరవేరుస్తాడు.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నేటి'</a:t>
            </a:r>
            <a:r xmlns:a="http://schemas.openxmlformats.org/drawingml/2006/main">
              <a:rPr lang="t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ఏసావు తన జన్మహక్కును దేనికి అమ్ముకున్నాడు?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నూడిల్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బ్రెడ్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మాంసం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dk1"/>
                </a:solidFill>
              </a:rPr>
              <a:t>ఎరుపు వంటకం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ఎరుపు వంటకం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</a:t>
            </a:r>
            <a:r xmlns:a="http://schemas.openxmlformats.org/drawingml/2006/main">
              <a:rPr lang="t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అప్పుడు యాకోబు ఏశావుకు రొట్టెలు, పప్పు కూరలు ఇచ్చాడు.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తిని, తాగి, లేచి వెళ్ళిపోయాడు.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కాబట్టి, ఏశావు తన జన్మహక్కును తృణీకరించాడు.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11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400"/>
              <a:t>జాకబ్ కల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బైబిల్ కిడ్స్ నం.2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/>
              <a:t>వారు నిషేధించబడిన పండును తిన్నారు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/>
              <a:t>అతను ఒక కలలో ఉన్నాడు, అందులో అతను భూమిపై మెట్ల మార్గాన్ని చూశాడు, దాని పైభాగం స్వర్గానికి చేరుకుంటుంది మరియు దేవుని దూతలు దానిపైకి ఎక్కి దిగుతున్నారు.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యాకోబు తన సహోదరుడిని అబద్ధం చెప్పి మోసం చేశాడు. చంపేస్తారేమోనని భయపడ్డాడు. కాబట్టి, అతను ఇంటి నుండి హారాన్‌లోని తన మామ వద్దకు పారిపోయాడు.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రాత్రి అక్కడ ఓ రాయి తీసుకుని దిండులా తలకింద పెట్టుకుని పడుకున్నాడు. కుటుంబం లేకుండా అక్కడ ఒంటరిగా ఉన్నాడు. కాబట్టి అతను భయపడ్డాడు మరియు ఒంటరిగా ఉన్నాడు.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యాకోబు దేవుని దూతలు భూమిపై ఉన్న మెట్ల మార్గంలో స్వర్గానికి ఎక్కడం మరియు దిగడం చూశాడు.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"నేను నీతో ఉన్నాను, నీవు ఎక్కడికి వెళ్లినా నిన్ను కాపలాగా చూస్తాను" అని దేవుని స్వరం విన్నాడు.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తెల్లవారుజామున నిద్రలేచి, తనతో ఉంటానని వాగ్దానం చేసిన దేవుణ్ణి ఆరాధించి, దేవునికి మహిమ ప్రసాదించాడు.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ఒంటరిగా ఉండడానికి భయపడే యాకోబుతో దేవుడు ఉన్నట్లుగా,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ఒంటరిగా ఉన్నప్పుడు మన తండ్రి దేవుడు కూడా మనల్ని జాగ్రత్తగా చూసుకుంటాడు.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యాకోబు వలె, మనతో ఎల్లప్పుడూ ఉండే దేవునికి మనం గౌరవం మరియు మహిమను ఇవ్వాలి.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ఎక్కడైనా మరియు ఎప్పుడైనా మనతో ఉన్నాడు.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మనల్ని ఎల్లవేళలా చూసుకుంటాడు.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</a:t>
            </a:r>
            <a:r xmlns:a="http://schemas.openxmlformats.org/drawingml/2006/main">
              <a:rPr lang="t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జాకబ్ నిద్రిస్తున్నప్పుడు, అతను దిండుగా ఏమి తీసుకున్నాడు?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చెక్క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dk1"/>
                </a:solidFill>
              </a:rPr>
              <a:t>రాయి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సంచి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జంతువు చర్మం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రాయి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/>
              <a:t>అతను ఒక కలలో ఉన్నాడు, అందులో అతను భూమిపై మెట్ల మార్గాన్ని చూశాడు, దాని పైభాగం స్వర్గానికి చేరుకుంటుంది మరియు దేవుని దూతలు దానిపైకి ఎక్కి దిగుతున్నారు.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తన స్వరూపంలో మనిషిని సృష్టించాడు, దేవుని స్వరూపంలో అతన్ని సృష్టించాడు;</a:t>
            </a: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పురుషుడు మరియు స్త్రీ అతను వాటిని సృష్టించాడు.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నం.12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ది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మాట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యొక్క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దేవుడు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400"/>
              <a:t>జోసెఫ్ అతని సోదరులచే విక్రయించబడింది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"ఇప్పుడే రండి, అతన్ని చంపి ఈ నీటి తొట్టెలలో ఒకదానిలో పడేద్దాం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మరియు ఒక క్రూరమైన జంతువు అతనిని మ్రింగివేసినట్లు చెప్పండి.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అప్పుడు అతని కలలు ఏమిటో చూద్దాం."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(ఆదికాండము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యాకోబుకు పన్నెండు మంది కుమారులు. అతను తన ఇతర కుమారులందరి కంటే యోసేపును ఎక్కువగా ప్రేమించాడు. కాబట్టి, అతను యోసేపు కోసం చాలా అందమైన గుడ్డను తయారు చేశాడు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అతని సోదరులు అతనిని చాలా అసహ్యించుకున్నారు ఎందుకంటే వారి తండ్రి అతనిని ప్రత్యేకంగా ప్రేమిస్తున్నాడు. “జోసెఫ్ ని అమ్మేద్దాం. చనిపోయాడని తండ్రికి చెప్పాం.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వారు వచ్చిన వ్యాపారులకు బానిసగా యోసేపును అమ్మేశారు.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అది విన్న యాకోబు చాలా బాధపడ్డాడు.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జోసెఫ్ బానిసగా కష్టతరమైన జీవితాన్ని గడిపాడు. అయినప్పటికీ, అతను ఏ పాపం చేయకుండా దేవుణ్ణి నమ్మాడు మరియు ఆశ్రయించాడు.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జోసెఫ్ ఒక తప్పుడు ఆరోపణలపై జైలుకు పంపబడ్డాడు.</a:t>
            </a:r>
            <a:r xmlns:a="http://schemas.openxmlformats.org/drawingml/2006/main">
              <a:rPr lang="te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అయినప్పటికీ, అతను జైలులో కూడా దేవుని ముందు నీతిమంతుడిగా ఉండటానికి ప్రయత్నించాడు. దేవుడు యోసేపును మరచిపోలేదు మరియు దేవుడు అతని కొరకు అద్భుతమైన ప్రణాళికలను కలిగి ఉన్నాడు.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జోసెఫ్ తన సొంత సోదరులచే ద్వేషించబడ్డాడు మరియు బానిసగా అమ్మబడ్డాడు. తప్పుడు కేసు పెట్టి జైలులో కూడా పెట్టారు.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అయినప్పటికీ, అతను దేవునిపై ఆధారపడి ఉన్నాడు మరియు ఏ పాపం చేయకూడదని ప్రయత్నించాడు.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కొన్ని ఇబ్బందులు ఎదుర్కోవచ్చు.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మనము ఏ పాపము చేయము మరియు మన ప్రార్థనలను ఇష్టపూర్వకంగా వింటున్న మన తండ్రి దేవునికి సహాయం చేయమని కోరుకుందాం.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మా నాన్న 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కష్ట సమయాల్లో కూడా మన తండ్రి దేవుడు మన కోసం అద్భుతమైన ప్రణాళికలను కలిగి ఉన్నాడు.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యాకోబు తన పన్నెండు మంది కుమారులలో యోసేపుకు మాత్రమే ఏమి ఇచ్చాడు?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బొమ్మలు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బైబిల్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చాలా అందమైన వస్త్రం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డబ్బు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చాలా అందమైన వస్త్రం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దేవుని జీవులలో ఆడమ్ మరియు ఈవ్ అత్యుత్తమ జీవులు.</a:t>
            </a:r>
          </a:p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ఎందుకంటే వారు దేవుని స్వరూపం ప్రకారం సృష్టించబడ్డారు.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"ఇప్పుడే రండి, అతన్ని చంపి ఈ నీటి తొట్టెలలో ఒకదానిలో పడేద్దాం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మరియు ఒక క్రూరమైన జంతువు అతనిని మ్రింగివేసినట్లు చెప్పండి.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అప్పుడు అతని కలలు ఏమిటో చూద్దాం."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(ఆదికాండము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13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400"/>
              <a:t>జోసెఫ్ ఈజిప్టులో ప్రధాన మంత్రి అయ్యాడు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/>
              <a:t>కాబట్టి ఫరో యోసేపుతో, “నేను నిన్ను ఈజిప్టు దేశమంతటికి అధిపతిగా నియమించాను” అని చెప్పాడు.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ఈజిప్టు రాజు ఫరోకు ఒక కల వచ్చింది. 7 లావుగా ఉన్న ఆవులు మరియు ఆ తర్వాత 7 వికారమైన ఆవులు బయటకు వచ్చాయి. 7 వికారమైన ఆవులు 7 లావుగా ఉన్న ఆవులను తిన్నాయి. ఇది చాలా విచిత్రమైన కల.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రాజభవనంలో అతని కలను ఎవరూ అర్థం చేసుకోలేరు. జోసెఫ్ సహాయం పొందిన ప్రధాన పానదాయకుడు అతన్ని రాజుకు పరిచయం చేశాడు.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యోసేపుకు జ్ఞానాన్ని ఇచ్చాడు. కాబట్టి, అతను కల యొక్క అర్థాన్ని అర్థం చేసుకుని, రాజుకు చెప్పాడు.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ఫరో చాలా కదిలిపోయాడు, అతను ఖైదీగా ఉన్న జోసెఫ్‌ను దేశంలో రెండవ అత్యున్నత స్థానానికి నియమించాడు.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జోసెఫ్ ఈజిప్టు ప్రధాన మంత్రి అయ్యాడు మరియు దేవుడు అతనికి ఇచ్చిన జ్ఞానంతో భూమిని బాగా పాలించాడు.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/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జోసెఫ్ కోసం అద్భుతమైన ప్రణాళికలు కలిగి ఉన్నాడు.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కొన్ని ఇబ్బందులు ఎదుర్కొన్నప్పుడు, మనం కూడా నిరాశ చెందకూడదు,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 మన కోసం దేవుని అద్భుతమైన ప్రణాళికలను ఆశించాలి మరియు దేవుణ్ణి విశ్వసించాలి.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 తన ఇష్టానుసారం చేస్తాడు.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అణకువగలవారు హెచ్చించబడతారు మరియు ఉన్నతమైనవారు తక్కువ చేయబడతారు.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మనిషితో ఇలా అన్నాడు.</a:t>
            </a:r>
            <a:r xmlns:a="http://schemas.openxmlformats.org/drawingml/2006/main">
              <a:rPr lang="te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""మీరు తోటలోని ఏ చెట్టు నుండి అయినా తినవచ్చు; కానీ </a:t>
            </a:r>
            <a:r xmlns:a="http://schemas.openxmlformats.org/drawingml/2006/main">
              <a:rPr lang="te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మీరు మంచి మరియు చెడుల తెలివినిచ్చే చెట్టు నుండి తినకూడదు, ఎందుకంటే మీరు వాటిని తింటే మీరు ఖచ్చితంగా చనిపోతారు </a:t>
            </a:r>
            <a:r xmlns:a="http://schemas.openxmlformats.org/drawingml/2006/main">
              <a:rPr lang="te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ఫరో కలలో ఏ జంతువులు కనిపించాయి?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పక్షి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కుక్క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గుర్రం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ఆవు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ఆవు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/>
              <a:t>కాబట్టి ఫరో యోసేపుతో ఇలా అన్నాడు: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/>
              <a:t>"నేను నిన్ను ఈజిప్టు దేశమంతటికి అధిపతిగా నియమించాను."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నం.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400"/>
              <a:t>జోసెఫ్ తన సోదరులను మళ్లీ కలుసుకున్నాడు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యోసేపు తన సోదరులను గుర్తించినప్పటికీ, వారు అతనిని గుర్తించలేదు.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ఫరో జోసెఫ్‌ను ఈజిప్టు ప్రధాన మంత్రిగా నియమించాడు. జోసెఫ్ 7 సంవత్సరాల తీవ్రమైన కరువును తెలివిగా నియంత్రించాడు.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అయితే, కనానులో కరువు కారణంగా ధాన్యం లేదు. తినడానికి కొంత ధాన్యం తెచ్చుకోవడానికి వారు ఈజిప్టుకు వెళ్లవలసి వచ్చింది. జోసెఫ్ సోదరులు కూడా ఆహారం కొనడానికి ఈజిప్టు వెళ్లారు.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యోసేపు తన సోదరులను గుర్తించినప్పటికీ, వారు అతనిని గుర్తించలేదు.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జోసెఫ్ తాను ఎవరో వారికి చెప్పాడు. వారు అతనిని చూసి ఆశ్చర్యపోయారు మరియు అతనిని చూసి భయపడిపోయారు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తనను ఈజిప్టుకు ఎందుకు పంపించాడో యోసేపు గుర్తించాడు. అతను తన సోదరులను క్షమించి, తన కుటుంబాన్ని ఈజిప్టుకు తీసుకువెళ్లాడు మరియు వారిని సురక్షితంగా చూసుకున్నాడు.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యోసేపు తనతో చెడుగా ప్రవర్తించిన తన సోదరులను క్షమించి, దేవుని చిత్తానుసారంగా వారిని ప్రేమించాడు.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మన కుటుంబాన్ని మరియు స్నేహితులను క్షమించాలి మరియు వారిని ప్రేమించాలి.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కానీ, సాతాను పాము వేషంలో హవ్వను శోధించాడు.</a:t>
            </a:r>
          </a:p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చివరగా, ఈవ్ పండు తిన్నాడు.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మమ్మల్ని క్షమించి ప్రేమిస్తుంది.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జోసెఫ్ ఏ దేశానికి ప్రధాన మంత్రి అయ్యాడు?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ఈజిప్ట్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ఇజ్రాయెల్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పర్షియా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బాబిలోన్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ఈజిప్ట్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యోసేపు తన సోదరులను గుర్తించినప్పటికీ, వారు అతనిని గుర్తించలేదు.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400"/>
              <a:t>నీటి నుండి రక్షించబడిన పిల్లవాడు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పిల్లవాడు పెద్దవాడయ్యాక, ఆమె అతన్ని ఫరో కుమార్తె వద్దకు తీసుకువెళ్లింది మరియు అతను ఆమెకు కొడుకు అయ్యాడు. నేను అతనిని నీళ్లలోనుండి బయటకు తీశాను అని చెప్పి అతనికి మోషే అని పేరు పెట్టింది.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ఎక్సోడస్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ఈజిప్టు రాజు, ఫరో, ఇశ్రాయేలీయుల నవజాత మగపిల్లలందరినీ నైలు నదిలోకి విసిరి చంపమని ఆదేశించాడు.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మోషే తల్లి అయిన జోకెబెద్‌కు తన కొడుకును నైలు నదిపైకి తీసుకెళ్లడం తప్ప వేరే మార్గం లేదు.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 సమయంలో, ఈజిప్ట్ యువరాణి నదిలో స్నానం చేస్తున్నప్పుడు శిశువును చూసింది. అబ్బాయిని ఎదగాలని ఆమె మనసులో ఉంది.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అతని సోదరి యువరాణి మగబిడ్డను బుట్టలో నుండి బయటకు తీయడం చూసింది. ఆమె తన కోసం మగబిడ్డకు పాలివ్వడానికి అతని నిజమైన తల్లి జోకెబెడ్‌ను పరిచయం చేసింది.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పిల్లవాడు పెద్దయ్యాక, యువరాణికి తన కొడుకుగా మారడానికి అతన్ని తిరిగి తీసుకువెళ్లారు. ఆమె అతనికి మోషే అని పేరు పెట్టింది, “నేను అతనిని నీళ్లలో నుండి బయటకు తీశాను. మోషే ఈజిప్టులో పెరిగాడు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రాజభవనం.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మరియు హవ్వ ఆదాముకు మరొకటి ఇచ్చింది.</a:t>
            </a:r>
          </a:p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ఆడమ్ కూడా తిన్నాడు.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మోషేను రక్షించాడు.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తన అద్భుతమైన జ్ఞానం మరియు శక్తి (ప్రావిడెన్స్) తో మనలను రక్షించాడు.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దేవుని ప్రణాళికలు ఎల్లప్పుడూ నా కంటే పెద్దవి మరియు పరిపూర్ణమైనవి అని నమ్ముదాం.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దేవుడు ఎవరు?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ఎలాంటి ఆటంకాలు ఎదురైనా తన సంకల్పాన్ని నెరవేర్చే సర్వశక్తిమంతుడైన దేవుడు.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నీటిలో కొట్టుకుపోయిన చిన్నారి ఏమైంది?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అతను నీటిలో మునిగిపోయాడు మరియు చేపలచే తినబడ్డాడు.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పక్షులు బిడ్డను రక్షించాయి.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ఆ బిడ్డను ఆకాశం నుండి రక్షించాడు.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ఈజిప్టు యువరాణి అతన్ని చూసి రక్షించింది.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ఈజిప్టు యువరాణి అతన్ని చూసి రక్షించింది.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పిల్లవాడు పెద్దవాడయ్యాక, ఆమె అతన్ని ఫరో కుమార్తె వద్దకు తీసుకువెళ్లింది మరియు అతను ఆమెకు కొడుకు అయ్యాడు. నేను అతనిని నీళ్లలోనుండి బయటకు తీశాను అని చెప్పి అతనికి మోషే అని పేరు పెట్టింది.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ఎక్సోడస్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వారు దేవుని మాట విననందున దేవుడు వారిని ఏదెను నుండి వెళ్లగొట్టాడు.</a:t>
            </a:r>
          </a:p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అప్పటి నుండి, పాపం ప్రపంచంలోకి వచ్చింది.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/>
              <a:t>నేటి </a:t>
            </a:r>
            <a:r xmlns:a="http://schemas.openxmlformats.org/drawingml/2006/main">
              <a:rPr lang="te" altLang="ko-KR" sz="2800" b="1"/>
              <a:t>పాఠం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ఆదాము హవ్వలు దేవుని ఆజ్ఞను పాటించనందున పాపం ఈ లోకంలోకి వచ్చింది.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నేను దేవుని మాటకు కట్టుబడి ఉంటానా?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నేను దేవుణ్ణి విశ్వసిస్తే, నేను దేవుని మాటకు కట్టుబడి ఉండాలి.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అవిధేయతను ఇష్టపడడు.</a:t>
            </a: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ఆయన మాటను పాటించే వ్యక్తిని ఆశీర్వదిస్తాడు.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/>
              <a:t>ఈరోజు</a:t>
            </a:r>
            <a:r xmlns:a="http://schemas.openxmlformats.org/drawingml/2006/main">
              <a:rPr lang="te" altLang="en-US" sz="4000"/>
              <a:t> </a:t>
            </a:r>
            <a:r xmlns:a="http://schemas.openxmlformats.org/drawingml/2006/main">
              <a:rPr lang="te" altLang="ko-KR" sz="4000"/>
              <a:t>మాట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ఆదిలో దేవుడు సృష్టించాడు</a:t>
            </a: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స్వర్గం మరియు భూమి.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మానవాళికి ఏమి తినకూడదని దేవుడు చెప్పాడు?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పండు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మాంసం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కూరగాయల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dk1"/>
                </a:solidFill>
              </a:rPr>
              <a:t>మంచి చెడుల జ్ఞానం యొక్క ఫలం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మంచి చెడుల జ్ఞానం యొక్క ఫలం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తన స్వరూపంలో మనిషిని సృష్టించాడు, దేవుని స్వరూపంలో అతన్ని సృష్టించాడు;</a:t>
            </a: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పురుషుడు మరియు స్త్రీ అతను వాటిని సృష్టించాడు.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/>
              <a:t>నోహ్ ఎత్తైన పర్వతం మీద ఒక పెద్ద ఓడ (ఓడ) చేసాడు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/>
              <a:t>ఈరోజు</a:t>
            </a:r>
            <a:r xmlns:a="http://schemas.openxmlformats.org/drawingml/2006/main">
              <a:rPr lang="te" altLang="en-US" sz="4000"/>
              <a:t> </a:t>
            </a:r>
            <a:r xmlns:a="http://schemas.openxmlformats.org/drawingml/2006/main">
              <a:rPr lang="te" altLang="ko-KR" sz="4000"/>
              <a:t>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 యెహోవా నోవహుతో ఇలా అన్నాడు: “నీవు, నీ కుటుంబమంతా ఓడలోకి వెళ్లు, ఎందుకంటే ఈ తరంలో నేను నిన్ను నీతిమంతుడిగా గుర్తించాను.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(ఆదికాండము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భూమిపై ఉన్న ప్రజలందరూ తమ మార్గాలను పాడుచేసుకోవడం దేవుడు చూశాడు. దేవుడు నోవహుతో, “నేను మనుషులను భూమిని నాశనం చేస్తాను. పర్వతం మీద ఒక పెద్ద ఓడను తయారు చేయండి!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ఆజ్ఞాపించినట్లు నోవహు పర్వతం మీద ఓడను తయారు చేయడం ప్రారంభించాడు. ప్రజలు అతనికి పిచ్చి అని అనుకున్నారు.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ఆజ్ఞాపించినట్లు నోవహు యొక్క 8 మంది కుటుంబ సభ్యులతో కూడిన ఓడలోనికి అన్ని రకాల జీవులను నోహ్ అనుమతించాడు.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చెప్పినట్లు 40 రోజులపాటు భూమిపై వర్షం కురుస్తూనే ఉంది.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చివరికి, భూమి నీటితో నిండిపోయింది. భూమిపై కదిలే ప్రతి జీవి చచ్చిపోయింది. నోవహు, అతనితో పాటు ఓడలో ఉన్నవారు మాత్రమే మిగిలారు.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పెద్ద వరద నుండి రక్షించబడే అవకాశం ఇచ్చిన నోవహు చెప్పినా ప్రజలు వినలేదు.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వారు నోవహుకు పిచ్చి అని మాత్రమే చెప్పారు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మీరు స్నేహితులకు సువార్తను అందించినప్పుడు, వారు మీ మాట వినకపోవచ్చు.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కానీ, చివరికి దేవుడి మాట నిజమేనని తెలుసుకోబోతున్నారు.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ప్రారంభంలో, చీకటి ఉపరితలంపై ఉంది.</a:t>
            </a:r>
          </a:p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మనిషి లేడు, వెలుగు లేదు. అక్కడ ఏమి లేదు.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 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పాపాన్ని అసహ్యించుకుంటాడు మరియు పాపానికి తీర్పు తీరుస్తాడు.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/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నోవహుతో ఏమి చేయమని చెప్పాడు?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dk1"/>
                </a:solidFill>
              </a:rPr>
              <a:t>ఓడ (ఒక ఓడ)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 కారు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 ఇల్లు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 బైక్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ఓడ (ఒక ఓడ)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/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 యెహోవా నోవహుతో ఇలా అన్నాడు: “నీవు, నీ కుటుంబమంతా ఓడలోకి వెళ్లు, ఎందుకంటే ఈ తరంలో నేను నిన్ను నీతిమంతుడిగా గుర్తించాను.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/>
              <a:t>రెయిన్బో దేవుని ఒడంబడిక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rgbClr val="FF0000"/>
                </a:solidFill>
              </a:rPr>
              <a:t>ఈరోజు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rgbClr val="FF0000"/>
                </a:solidFill>
              </a:rPr>
              <a:t>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మేఘాలలో ఇంద్రధనస్సు కనిపించినప్పుడల్లా, నేను దానిని చూస్తాను మరియు దేవునికి మరియు భూమిపై ఉన్న అన్ని రకాల జీవులకు మధ్య శాశ్వతమైన ఒడంబడికను గుర్తుంచుకుంటాను."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ప్రతి జీవి తుడిచిపెట్టుకుపోయింది, నోవహు మరియు అతనితో ఓడలో ఉన్నవారు మాత్రమే మిగిలి ఉన్నారు.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 రోజులుగా భూమిపై వర్షం కురుస్తూనే ఉంది.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వర్షం ఆగిన తర్వాత, నోవహు ఒక పావురాన్ని బయటకు పంపాడు.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పావురం తన ముక్కులో తాజా ఆలివ్ ఆకుతో అతని వద్దకు తిరిగి వచ్చింది. నోవహుకు తెలుసు, “భూమి నుండి నీరు తగ్గిపోయింది!”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నోవహు తన కుటుంబంతో సహా బయటికి వచ్చి దేవుణ్ణి ఆరాధించాడు. "మాకు కొత్త ప్రపంచాన్ని ఇచ్చినందుకు దేవునికి ధన్యవాదాలు."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ఒడంబడిక మరియు ఆశీర్వాదానికి చిహ్నంగా దేవుడు అతనికి ఇంద్రధనస్సును చూపించాడు. "కొత్త ప్రపంచంలో సంతోషంగా జీవించండి!"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చెప్పాడు, "వెలుగు ఉండనివ్వండి"</a:t>
            </a:r>
          </a:p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మరియు కాంతి ఉంది.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నోవహును మరియు అతని కుటుంబాన్ని రక్షించాడు.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వారిని ఆశీర్వదించి వారి ద్వారా కొత్త ప్రపంచాన్ని సృష్టిస్తానని వాగ్దానం చేశాడు.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కూడా యేసు ద్వారా మనలను రక్షించాడు.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మన ద్వారా తన కొత్త ప్రపంచాన్ని సృష్టిస్తాడని మనం నమ్మాలి.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యెహోవా దేవా?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యెహోవా దేవా..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యెహోవా దేవుడు మన తండ్రి, మనం ఆయనను విశ్వసించినప్పుడు తన ప్రియమైన పిల్లలను సమృద్ధిగా రక్షించి ఆశీర్వదిస్తాడు.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/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భూమి ఎండిపోయిందని చూడడానికి నోవహు ఏమి పంపాడు?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డేగ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పిచ్చుక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dk1"/>
                </a:solidFill>
              </a:rPr>
              <a:t>పావురం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బాతు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పావురం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600"/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మేఘాలలో ఇంద్రధనస్సు కనిపించినప్పుడల్లా, నేను దానిని చూస్తాను మరియు దేవునికి మరియు భూమిపై ఉన్న అన్ని రకాల జీవులకు మధ్య శాశ్వతమైన ఒడంబడికను గుర్తుంచుకుంటాను."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ది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మాట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యొక్క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దేవుడు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600"/>
              <a:t>నిర్మించిన వ్యక్తులు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600"/>
              <a:t>బాబెల్ టవర్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అందుకే దానికి బాబెల్ అని పేరు వచ్చింది --అక్కడ యెహోవా కలవరపడ్డాడు</a:t>
            </a: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ప్రపంచం మొత్తం భాష. అక్కడ నుండి యెహోవా వారిని చెదరగొట్టాడు</a:t>
            </a: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మొత్తం భూమి యొక్క ముఖం మీద.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ప్రజలు దేవుని కంటే గొప్పవారు మరియు ప్రసిద్ధులు కావాలని కోరుకున్నారు. కాబట్టి, వారు ఎత్తైన టవర్‌ను నిర్మించడం ప్రారంభించారు.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 విధంగా, వారు పూర్తిగా టవర్‌ను నిర్మించారు.</a:t>
            </a:r>
          </a:p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“ప్రపంచానికి మనల్ని మనం చూపించుకుందాం. మేము చాలా గొప్పవాళ్లం!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అయితే, దేవుడు వారి అహంకారాన్ని చూసినప్పుడు, అతను ఒకరినొకరు అర్థం చేసుకోకుండా వారి భాషను గందరగోళపరిచాడు.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ఒకరినొకరు అర్థం చేసుకోలేక, కలిసి పనిచేయలేకపోయారు. చివరికి, వారు భూమి యొక్క ముఖం మీద చెల్లాచెదురుగా ఉన్నారు. ఇప్పటి వరకు ప్రపంచ భాషలు ఒకదానికొకటి భిన్నంగా ఉన్నాయి.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మొదటి రోజు, దేవుడు వెలుగును చీకటి నుండి వేరు చేశాడు. అతను ఆరు రోజులు మొత్తం ప్రపంచాన్ని సృష్టించాడు.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e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e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e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e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e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e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/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ప్రజలు దేవుని కంటే గొప్పవారు మరియు ఉన్నతంగా ఉండాలని కోరుకుంటారు.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ఈ మనస్సును "అహంకారం" అంటారు.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'అహంకారాన్ని' అసహ్యించుకుంటాడు.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అహంకారానికి వ్యతిరేకం 'వినయం'.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ఆయనను సంతోషపెట్టడానికి మనం దేవుని ముందు 'వినయంగా' ఉండాలి.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యెహోవా దేవుడా?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యెహోవా దేవా..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యెహోవా దేవుడు మనకంటే గొప్పవాడు, తెలివైనవాడు.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 జ్ఞానాన్నంతా కలిపినా మనం భగవంతుని కంటే జ్ఞానవంతులం కాలేము.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వారు టవర్‌ను ఎందుకు పూర్తి చేయలేకపోయారు?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వారు వరదను సృష్టించినప్పుడు దేవుడు దానిని సృష్టించాడు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వారు దానిని తయారు చేసినప్పుడు దేవుడు అగ్నిని రగిలించాడు.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వారు భూకంపం సృష్టించినప్పుడు దేవుడు భూకంపం చేసాడు.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dk1"/>
                </a:solidFill>
              </a:rPr>
              <a:t>దేవుడు వారిని తయారు చేసినప్పుడు ఒకరినొకరు అర్థం చేసుకోకుండా చేసాడు.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దేవుడు వారిని తయారు చేసినప్పుడు ఒకరినొకరు అర్థం చేసుకోకుండా చేసాడు.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</a:t>
            </a:r>
            <a:r xmlns:a="http://schemas.openxmlformats.org/drawingml/2006/main">
              <a:rPr lang="t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మాట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అందుకే దానికి బాబెల్ అని పేరు వచ్చింది --అక్కడ యెహోవా కలవరపడ్డాడు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ప్రపంచం మొత్తం భాష. అక్కడ నుండి యెహోవా వారిని చెదరగొట్టాడు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మొత్తం భూమి యొక్క ముఖం మీద.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400"/>
              <a:t>దేవుడు అబ్రాహామును పిలిచాడు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యెహోవా అబ్రాముతో ఇలా అన్నాడు: “నీ దేశాన్ని, నీ ప్రజలను, నీ ప్రజలను విడిచిపెట్టు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తండ్రి ఇంటివారు మరియు నేను మీకు చూపించే భూమికి వెళ్ళండి.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కల్దీయుల ఊర్ విగ్రహాన్ని ఆరాధించే నగరం.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అబ్రహం పుట్టి అక్కడే నివసించాడు.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ఒకరోజు, ప్రభువైన దేవుడు అతనితో, "నీ దేశం విడిచి వెళ్ళు, నేను నిన్ను ఆశీర్వదిస్తాను" అని చెప్పాడు.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అబ్రాహాముకు ఎక్కడికి వెళ్లాలో తెలియకపోయినప్పటికీ, అతడు దేవుని మాటకు కట్టుబడి, ప్రభువు తనకు చెప్పినట్లు బయలుదేరాడు.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అతను ప్రయాణంలో చాలా కష్టమైన విషయాలను ఎదుర్కొన్నాడు కానీ దేవుడు అతన్ని సురక్షితంగా రక్షించాడు.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అన్ని రకాల జంతువులు మరియు మొక్కలు, పక్షులు మరియు చేపలు భూమిపై, సముద్రంలో మరియు ఆకాశంలో నిండి ఉన్నాయి. దేవుడు తాను చేసినవన్నీ చూసి, “చాలా బాగుంది!” అన్నాడు.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చివరగా, అబ్రాహాము కనాను దేశానికి చేరుకున్నాడు. అతను అక్కడ నివసించాడు. "దేవుడా నీకు ధన్యవాదములు."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</a:t>
            </a:r>
            <a:r xmlns:a="http://schemas.openxmlformats.org/drawingml/2006/main">
              <a:rPr lang="t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అబ్రాహాము దేవుని మాటకు కట్టుబడి తన స్వస్థలాన్ని విడిచిపెట్టాడు.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ఇలా, మేము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దేవుణ్ణి నమ్మి ఆయన మాటకు కట్టుబడి ఉండాలి.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ఏ సమయంలోనైనా దేవుని మాటను పాటించాలనే కోరిక మనకు ఉండాలి.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యెహోవా 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యెహోవా</a:t>
            </a:r>
            <a:r xmlns:a="http://schemas.openxmlformats.org/drawingml/2006/main">
              <a:rPr lang="te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ఎంతైనా తన వాగ్దానాన్ని నిలబెట్టుకునే మన తండ్రి.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అబ్రహం ఎక్కడ జన్మించాడు?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కెనాన్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హరన్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ఇజ్రాయెల్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dk1"/>
                </a:solidFill>
              </a:rPr>
              <a:t>కల్దీయుల ఉర్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కల్దీయుల ఉర్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</a:t>
            </a:r>
            <a:r xmlns:a="http://schemas.openxmlformats.org/drawingml/2006/main">
              <a:rPr lang="t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ప్రభువైన దేవుడు అబ్రాముతో, “నీ దేశాన్ని, నీ ప్రజలను, నీ తండ్రి ఇంటిని విడిచిపెట్టి, నేను నీకు చూపించే దేశానికి వెళ్లు” అని చెప్పాడు.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7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4400"/>
              <a:t>ఇస్సాకు, వాగ్దానం చేయబడిన కుమారుడు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</a:t>
            </a:r>
            <a:r xmlns:a="http://schemas.openxmlformats.org/drawingml/2006/main">
              <a:rPr lang="t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అబ్రాహాముకు అతని కుమారుడు ఇస్సాకు జన్మించినప్పుడు అతనికి వంద సంవత్సరాలు.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అబ్రాహాముకు రాత్రిపూట ఆకాశంలో నక్షత్రాలంత బిడ్డలను ఇస్తానని వాగ్దానం చేశాడు.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కానీ, అతనికి 100 ఏళ్లు వచ్చే వరకు సంతానం లేదు.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ఒకరోజు, దేవుడు అబ్రాహామును రాత్రి బయటికి తీసుకెళ్ళాడు.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“స్వర్గం వైపు చూడు. మీరు నక్షత్రాలను లెక్కించగలరా?"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అందమైన భూమిని కూడా ఇస్తానని దేవుడు వాగ్దానం చేశాడు.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3600"/>
              <a:t>నేటి </a:t>
            </a:r>
            <a:r xmlns:a="http://schemas.openxmlformats.org/drawingml/2006/main">
              <a:rPr lang="te" altLang="ko-KR" sz="4000"/>
              <a:t>పాఠం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ప్రపంచాన్ని ఎవరు సృష్టించారు?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ప్రపంచాన్ని సృష్టించాడు.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ప్రపంచాన్ని ఎవరు క్రమంలో ఉంచుతారు?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ప్రపంచాన్ని క్రమంలో ఉంచుతాడు.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ప్రపంచం స్వయంగా సృష్టించబడలేదు.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ప్రపంచం తనంతట తానుగా కదలదు.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సమస్త ప్రపంచాన్ని సృష్టించాడని మరియు ఇప్పటికీ వాటన్నిటిపై నియంత్రణ ఉందని మనం గుర్తుంచుకోవాలి.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"మీ పిల్లలు ఆకాశంలో నక్షత్రాలు మరియు సముద్ర తీరం ఇసుక వంటి అనేక ఉంటుంది." అబ్రాహాము లార్డ్ యొక్క వాగ్దానం నమ్మాడు.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తన వాగ్దానాన్ని నిలబెట్టుకున్నాడు. శారా అబ్రాహాముకు ఒక కొడుకును కన్నది. అబ్రహం </a:t>
            </a:r>
            <a:r xmlns:a="http://schemas.openxmlformats.org/drawingml/2006/main">
              <a:rPr lang="te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ఇస్సాక్ అనే </a:t>
            </a: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పేరు పెట్టాడు </a:t>
            </a: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అంటే </a:t>
            </a:r>
            <a:r xmlns:a="http://schemas.openxmlformats.org/drawingml/2006/main">
              <a:rPr lang="te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ఆనందం </a:t>
            </a: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</a:t>
            </a:r>
            <a:r xmlns:a="http://schemas.openxmlformats.org/drawingml/2006/main">
              <a:rPr lang="t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అబ్రాహాము దేవుని వాగ్దానాన్ని నిజంగా విశ్వసించాడు, అది అతనికి అసాధ్యంగా అనిపించినప్పటికీ.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అబ్రాహాము విశ్వాసాన్ని చూసిన దేవుడు చాలా సంతోషించాడు. దేవుడు వాగ్దాన కుమారుడైన ఇస్సాకును అతనికి ఇచ్చాడు.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తన వాగ్దానాన్ని ఖచ్చితంగా నెరవేరుస్తాడు, అది మనకు అసాధ్యం అనిపించినప్పటికీ.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దేవుడు…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సర్వశక్తిమంతుడు (అన్నీ చేయగలడు)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ఇస్సాకు ఉన్నప్పుడు అబ్రాహాము వయస్సు ఎంత?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అబ్రాహాముకు అతని కుమారుడు ఇస్సాకు జన్మించినప్పుడు అతనికి వంద సంవత్సరాలు.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(ఆదికాండము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8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900"/>
              <a:t>అబ్రాహాము ఇస్సాకును దేవునికి అర్పించాడు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 దేవుడు ఇలా అన్నాడు: “నీ కొడుకు, నీ ఒక్కగానొక్క కొడుకు, నువ్వు ప్రేమిస్తున్న ఇస్సాకుని తీసుకో.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మరియు మోరియా ప్రాంతానికి వెళ్ళండి. అతన్ని అక్కడ దహనబలిగా అర్పించాలి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పర్వతాలలో ఒకదాని గురించి నేను మీకు చెప్తాను.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ఒకరోజు దేవుడు అబ్రాహాముతో ఇలా అన్నాడు.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"నీ ఒక్కగానొక్క కొడుకును దహనబలిగా నాకు అర్పించు."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అబ్రాహాము ఇస్సాకును ఎంతగానో ప్రేమించాడు, అతను దేవుని నుండి విన్నప్పుడు అతను కష్టపడ్డాడు. కానీ అతను దేవునికి లోబడాలని నిర్ణయించుకున్నాడు.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 ఎవరు?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అతడు...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నాతో సహా మొత్తం ప్రపంచాన్ని సృష్టించిన సృష్టికర్త.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అబ్రాహాము ఇస్సాకును బంధించి, బలిపీఠం మీద పడుకోబెట్టాడు మరియు అతడు అతనిని చంపడానికి ప్రయత్నించాడు. ఆ క్షణంలోనే,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“అబ్రాహాము, అబ్రాహాము, అతనిని చంపవద్దు. అతన్ని ఏమీ చేయవద్దు. ఇప్పుడు, మీరు దేవునికి భయపడుతున్నారని మరియు ప్రేమిస్తున్నారని నాకు తెలుసు. అబ్రాహాముకు దేవుడు చేసిన పరీక్ష ఇదే.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"దేవుడా నీకు ధన్యవాదములు!" దేవుడు అబ్రాహాము విశ్వాసాన్ని సంతోషంగా అంగీకరించాడు. దేవుడు అతనిని విశ్వాసులందరికీ పూర్వీకునిగా చేసాడు.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/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అబ్రాహాము ఇస్సాకును ఎంతగానో ప్రేమించాడు, అయితే దేవుని వాక్యానికి లోబడడం అతనికి మరింత ప్రాముఖ్యమైనది.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నేను ఏ ఇతర వస్తువుల కంటే దేవుణ్ణి ఎక్కువగా ప్రేమించాలి మరియు ప్రపంచంలోని ఇతర వ్యక్తుల కంటే ఎక్కువగా ప్రేమించాలి.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పరీక్షల ద్వారా మన విశ్వాసాన్ని బలపరిచేవాడు మా నాన్న.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/>
              <a:t>ఈరోజు</a:t>
            </a:r>
            <a:r xmlns:a="http://schemas.openxmlformats.org/drawingml/2006/main">
              <a:rPr lang="te" altLang="en-US" sz="4000"/>
              <a:t> </a:t>
            </a:r>
            <a:r xmlns:a="http://schemas.openxmlformats.org/drawingml/2006/main">
              <a:rPr lang="te" altLang="ko-KR" sz="4000"/>
              <a:t>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దహనబలిగా అర్పించమని దేవుడు అబ్రాహాముతో ఏమి చెప్పాడు?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dk1"/>
                </a:solidFill>
              </a:rPr>
              <a:t>కొడుకు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భార్య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కుక్క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గొర్రెలు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కొడుకు</a:t>
            </a: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 దేవుడు ఇలా అన్నాడు: “నీ కొడుకు, నీ ఒక్కగానొక్క కొడుకు, నువ్వు ప్రేమిస్తున్న ఇస్సాకుని తీసుకో.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మరియు మోరియా ప్రాంతానికి వెళ్ళండి. అతన్ని అక్కడ దహనబలిగా అర్పించాలి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పర్వతాలలో ఒకదాని గురించి నేను మీకు చెప్తాను.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నం.9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ది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మాట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యొక్క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దేవుడు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400"/>
              <a:t>ఐజాక్ గొడవ పడలేదు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అతను అక్కడ నుండి కదిలి మరొక బావి తవ్వాడు, దాని గురించి ఎవరూ గొడవ చేయలేదు.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అతడు దానికి రెహోబోతు అని పేరు పెట్టాడు, “ఇప్పుడు యెహోవా మనకు స్థలం ఇచ్చాడు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మరియు మేము భూమిలో వర్ధిల్లుతాము."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ది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బావులు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ఉన్నారు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కాబట్టి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ముఖ్యమైన,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ఎందుకంటే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వాళ్ళు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కాలేదు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పొందండి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తాజా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నీటి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ఎడారిలో. ఇస్సాకు తన తండ్రి ద్వారా సంక్రమించిన బావులు కలిగి ఉన్నాడు.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దేనితో ప్రపంచాన్ని సృష్టించాడు?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రాయి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నీరు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దుమ్ము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పదం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పదం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అయితే, ఫిలిష్తీయులు అతనికి అసూయపడ్డారు. కాబట్టి, వారు బావులను మట్టితో నింపారు.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కానీ, ఇస్సాకు వారితో గొడవ పడలేదు. దూరంగా వెళ్లి బావి తవ్వించాడు. అతను మంచినీటి బావిని కనుగొన్నాడు.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ఈ సమయంలో, ఇతర వ్యక్తులు ఇస్సాక్ నుండి బావిని తీసుకున్నారు. కానీ, అతను వారితో కూడా గొడవ పడలేదు.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ఇస్సాకును ఆశీర్వదించాడు. మళ్లీ మరో బావి తవ్వించాడు. దేవుడు అతనికి అక్కడ నుండి మంచినీరు ఇచ్చాడు. ఇస్సాకు బలిపీఠాన్ని నిర్మించి, కృతజ్ఞతార్పణ చేశాడు.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ఇస్సాకు తన బావులను ఎత్తుకుపోయిన వారితో గొడవపడలేదు.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ఇస్సాకును ఆశీర్వదించాడు.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కూడా ఇతరులతో గొడవ పడకూడదు.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ఇతరులను ప్రేమించాలి మరియు క్షమించాలి.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200"/>
              <a:t>దేవుడు ??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ఇతరులతో గొడవ పడేవారిని ద్వేషిస్తాడు.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ఒకరినొకరు ప్రేమించుకునే వారిని ఆయన ప్రేమిస్తాడు.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ఏ కారణంగా ఇస్సాకు కష్టాలను అనుభవించాడు?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ఇల్లు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గొర్రె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dk1"/>
                </a:solidFill>
              </a:rPr>
              <a:t>బాగా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కుటుంబం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బాగా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అతను అక్కడ నుండి కదిలి మరొక బావి తవ్వాడు, దాని గురించి ఎవరూ గొడవ చేయలేదు.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అతడు దానికి రెహోబోతు అని పేరు పెట్టాడు, “ఇప్పుడు యెహోవా మనకు స్థలం ఇచ్చాడు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మరియు మేము భూమిలో వర్ధిల్లుతాము."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ఆదికాండము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నం.10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ది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మాట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యొక్క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దేవుడు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/>
              <a:t>ఏశావు జన్మహక్కును అమ్మాడు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3600"/>
              <a:t>ఎరుపు వంటకం యొక్క ఒక గిన్నె కోసం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అప్పుడు యాకోబు ఏశావుకు రొట్టెలు, పప్పు కూరలు ఇచ్చాడు.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తిని, తాగి, లేచి వెళ్ళిపోయాడు.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కాబట్టి, ఏశావు తన జన్మహక్కును తృణీకరించాడు.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e" altLang="ko-KR" sz="2800">
                <a:solidFill>
                  <a:schemeClr val="bg1">
                    <a:lumMod val="50000"/>
                  </a:schemeClr>
                </a:solidFill>
              </a:rPr>
              <a:t>ఆదికాండము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