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te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e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నం.</a:t>
            </a:r>
            <a:r xmlns:a="http://schemas.openxmlformats.org/drawingml/2006/main">
              <a:rPr lang="t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దేవుని వాక్యం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000"/>
              <a:t>జోనాథన్,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4000"/>
              <a:t>డేవిడ్ యొక్క మంచి స్నేహితుడు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జోనాథన్ దావీదుకు ఏమి ఇవ్వలేదు?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కత్తి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కవచం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బాణం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బట్టలు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కవచం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సంఖ్య 40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400"/>
              <a:t>ఎస్తేర్ రాణి ధైర్యం.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అప్పుడు రాజు, "ఏం ఎస్తేరు రాణి, నీ అభ్యర్థన ఏమిటి? సగం రాజ్యం వరకు కూడా నీకే ఇస్తారు" అని అడిగాడు.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ఎస్తేర్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అది ఎస్తేర్ అనే తెలివైన యూదు మహిళ పర్షియా రాణిగా ఉన్న సమయం. అయితే, రాజు చట్టాన్ని ఉపయోగించి యూదులను నాశనం చేయాలని హామాన్ పన్నాగం పన్నాడు.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రాజు పిలవకుండా రాజు దగ్గరికి వెళితే చంపేసే అవకాశం ఉంది” అని ఆమె అనుకుంది. అయితే, ఆమె తన ప్రజలను రక్షించమని కోరడానికి రాజు వద్దకు వెళ్లాలని నిర్ణయించుకుంది, ఇది చట్టవిరుద్ధం అయినప్పటికీ.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కానీ, అతను ఆస్థానంలో నిలబడి ఉన్న ఎస్తేర్ రాణిని చూసినప్పుడు, అతను ఆమెతో చాలా సంతోషించి, “నీ అభ్యర్థన ఏమిటి? నేను నీకు ఇస్తాను” అన్నాడు.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యూదులను నాశనం చేయడానికి హామాను పన్నాగం రాజు ద్వారా వెల్లడైంది. ఫలితంగా, అతను రాజుచే ద్వేషించబడ్డాడు మరియు చంపబడ్డాడు.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"ప్రభూ, మమ్మల్ని రక్షించినందుకు ధన్యవాదాలు!" ఎస్తేరు రాణి ధైర్యం కారణంగా యూదులు రక్షించబడ్డారు.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ఎస్తేరుకు మరణశిక్ష విధించబడినప్పటికీ, ఆమె తన ప్రజలను ధైర్యంగా రక్షించమని దేవుణ్ణి ప్రార్థించింది.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తన అద్భుతమైన జ్ఞానం మరియు శక్తితో ఎస్తేర్ ప్రార్థన ద్వారా యూదులను సంక్షోభం నుండి రక్షించాడు.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మన దైనందిన జీవితంలో దేవుని అద్భుతమైన సహాయాన్ని మరియు మోక్షాన్ని విశ్వసిద్దాం మరియు ఆశిద్దాం.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/>
              <a:t>దేవుడు?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తన ప్రజలను చివరి వరకు ఉంచి సహాయం చేసేవాడు.</a:t>
            </a:r>
            <a:r xmlns:a="http://schemas.openxmlformats.org/drawingml/2006/main">
              <a:rPr lang="t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నన్ను ప్రపంచం అంతం వరకు ఉంచి సహాయం చేస్తున్నాడు.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ఎస్తేరు పిలవకుండానే రాజు దగ్గరికి వెళ్లినప్పుడు ఆమెకు ఏమైంది?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ఆమెకు మరణశిక్ష విధించాలి.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ఆమె తరిమివేయబడింది.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ఆమె రాజును కలవలేకపోయింది.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ఆమె ఏమి అభ్యర్థించదలచుకున్నారో రాజుతో చెప్పగలదు.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ఆమె ఏమి అభ్యర్థించదలచుకున్నారో రాజుతో చెప్పగలదు.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దావీదు సౌలుతో మాట్లాడడం ముగించిన తర్వాత, యోనాతాను దావీదుతో ఆత్మలో ఒకడు అయ్యాడు మరియు అతను తనలాగే అతనిని ప్రేమించాడు.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శామ్యూల్ 18: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అప్పుడు రాజు, "ఏం ఎస్తేరు రాణి, నీ అభ్యర్థన ఏమిటి? సగం రాజ్యం వరకు కూడా నీకే ఇస్తారు" అని అడిగాడు.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ఎస్తేర్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సంఖ్య 41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400"/>
              <a:t>దేవుడు ఆశీర్వదించిన యోబు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ఊజు దేశంలో యోబు అనే వ్యక్తి ఉండేవాడు. ఈ మనిషి నిర్దోషి మరియు నిటారుగా ఉన్నాడు; అతడు దేవునికి భయపడి చెడుకు దూరమయ్యాడు.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ఉద్యోగం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తూర్పు దేశంలోని ఊజు దేశంలో నివసించిన యోబు అత్యంత ధనవంతుడు. అతడు దేవునికి భయపడి, నిర్దోషిగా, నిజాయితీగా ఉన్నాడు.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“నీవు యోబును ఆశీర్వదించినందున, అతడు నీకు భయపడ్డాడు! యోబు దేనికీ దేవునికి భయపడుతున్నాడా?” యోబును పరీక్షించాలని సాతాను పన్నాగం పన్నాడు.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సాతాను రాత్రికి రాత్రే సమస్తమును, అతని పిల్లలను మరియు అతని ఆస్తులన్నిటిని తీసివేసాడు. ప్రపంచంలోనే అత్యంత దయనీయమైన వ్యక్తి అయ్యాడు.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అతని భార్య "దేవుని శపించి చావండి!" అని అతనిని విడిచిపెట్టింది. యోబు స్నేహితులు వచ్చి అతనిని నిందించారు.కానీ, యోబు ఎప్పటిలాగే దేవునిపై నమ్మకం ఉంచాడు.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ఇది కష్టాలు మరియు చేదు సమయాలు. అయితే యోబు పరీక్షలో విజయం సాధించాడు మరియు దేవుడు అతనికి మునుపటి కంటే చాలా పెద్ద ఆశీర్వాదం ఇచ్చాడు. అతను గతంలో కంటే దేవునికి భయపడే వ్యక్తి అయ్యాడు.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యోబు నిజాయితీగల వ్యక్తి అయినప్పటికీ, సాతాను అతనికి కష్టాలు తెచ్చాడు.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కష్టాలు ఉన్నప్పటికీ, యోబు దేవుణ్ణి నమ్మాడు మరియు దేవునిలో ఓర్పుతో ఉన్నాడు.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ఆ కష్టాలు మనకు రావచ్చు.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ఆ సమయంలో భగవంతుడిని నమ్మాలి, భగవంతునిపై ఓపికగా ఉండాలి.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3200"/>
              <a:t>దేవుడు?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ఒక్కడే</a:t>
            </a:r>
          </a:p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తన ఇష్టానుసారం మనల్ని ధనవంతులుగా లేదా పేదలుగా మార్చగలడు.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సంఖ్య 32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400"/>
              <a:t>జ్ఞానాన్ని బహుమతిగా స్వీకరించిన సోలమన్.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ఉద్యోగానికి సంబంధించి ఏది తప్పు?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అతడు ధనవంతుడు.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అతను తూర్పు భూమిలో నివసించాడు.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అతను ఒక రాజు.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అతడు దేవునికి భయపడ్డాడు.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అతను ఒక రాజు.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ఊజు దేశంలో యోబు అనే వ్యక్తి ఉండేవాడు. ఈ మనిషి నిర్దోషి మరియు నిటారుగా ఉన్నాడు; అతడు దేవునికి భయపడి చెడుకు దూరమయ్యాడు.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ఉద్యోగం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నం. 42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400"/>
              <a:t>డేనియల్ రాజు ఆహారాన్ని తినడానికి నిరాకరించాడు.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కానీ డేనియల్ రాజ ఆహారం మరియు ద్రాక్షారసంతో తనను తాను అపవిత్రం చేసుకోకూడదని నిర్ణయించుకున్నాడు మరియు అతను తనను తాను ఈ విధంగా అపవిత్రం చేసుకోవద్దని ప్రధాన అధికారిని అనుమతి కోరాడు.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డేనియల్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డేనియల్ మరియు అతని ముగ్గురు స్నేహితులు ఖైదీలుగా బబులోనుకు తీసుకురాబడ్డారు. వారికి రాజు ఆహారం మరియు ద్రాక్షారసం ఇవ్వడం నేర్పించమని రాజు తన అధికారులను ఆదేశించాడు.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"దేవుని చట్టంచే నిషేధించబడిన ఆహారాన్ని తినకూడదని మేము కోరుకుంటున్నాము!" డేనియల్ మరియు అతని ముగ్గురు స్నేహితులు తమను ఈ విధంగా అపవిత్రం చేసుకోవద్దని అనుమతి కోసం ప్రధాన అధికారిని కోరారు.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డేనియల్ మరియు అతని ముగ్గురు స్నేహితులు విగ్రహానికి అందించే ఆహారం తినడానికి బదులుగా కూరగాయలు మరియు నీరు తిన్నారు. దేవుడు వారికి విలువనిచ్చాడు మరియు వారికి మరింత జ్ఞానాన్ని ఇచ్చాడు.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"వారు ఎంత తెలివైనవారు!" రాజభోజనం తిన్న ఇతర యువకుల కంటే వారు ఆరోగ్యంగా, జ్ఞానవంతులుగా కనిపిస్తున్నారని రాజు ఆశ్చర్యపోలేదు.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అప్పటి నుండి డేనియల్ మరియు అతని ముగ్గురు స్నేహితులు బాబిలోన్ యొక్క ముఖ్యమైన విషయాలపై బాధ్యతలు స్వీకరించారు మరియు దేవుని ముందు తమను తాము పవిత్రంగా ఉంచుకున్నారు.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డేనియల్ మరియు అతని ముగ్గురు స్నేహితులు ఖైదీల పరిస్థితిలో కూడా దేవుని ధర్మశాస్త్రాన్ని ఉంచాలని నిర్ణయించుకున్నారు.</a:t>
            </a:r>
          </a:p>
          <a:p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అప్పుడు, వారు రాజభోజనం తిన్న ఇతర పురుషుల కంటే ఆరోగ్యంగా మరియు తెలివైనవారు అయ్యారు.</a:t>
            </a:r>
          </a:p>
          <a:p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మనం ఎట్టి పరిస్థితుల్లోనూ దేవునికి లోబడాలి.</a:t>
            </a:r>
          </a:p>
          <a:p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దేవుణ్ణి ప్రేమించడం కంటే ముఖ్యమైనది ఏదీ లేదు.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సొలొమోను రాజు భూమ్మీద ఉన్న ఇతర రాజులందరి కంటే సంపద మరియు జ్ఞానంలో గొప్పవాడు.</a:t>
            </a:r>
            <a:r xmlns:a="http://schemas.openxmlformats.org/drawingml/2006/main">
              <a:rPr lang="t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క్రానికల్స్ 9: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/>
              <a:t>WHO</a:t>
            </a:r>
            <a:r xmlns:a="http://schemas.openxmlformats.org/drawingml/2006/main">
              <a:rPr lang="te" altLang="en-US" sz="3200"/>
              <a:t> </a:t>
            </a:r>
            <a:r xmlns:a="http://schemas.openxmlformats.org/drawingml/2006/main">
              <a:rPr lang="te" altLang="ko-KR" sz="3200"/>
              <a:t>ఉంది</a:t>
            </a:r>
            <a:r xmlns:a="http://schemas.openxmlformats.org/drawingml/2006/main">
              <a:rPr lang="te" altLang="en-US" sz="3200"/>
              <a:t> </a:t>
            </a:r>
            <a:r xmlns:a="http://schemas.openxmlformats.org/drawingml/2006/main">
              <a:rPr lang="te" altLang="ko-KR" sz="3200"/>
              <a:t>దేవుడు?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భగవంతుడు అన్ని ప్రదేశాలలో ఒకే సమయంలో ఉండగలవాడు (సర్వవ్యాప్తి). మరియు అతను సర్వశక్తిమంతుడు.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డేనియల్ మరియు అతని ముగ్గురు స్నేహితులు రాజు ఆహారానికి బదులుగా ఏ ఆహారం తిన్నారు?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నీరు మరియు కూరగాయలు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కుకీ మరియు కోక్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నూడిల్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బియ్యం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నీరు మరియు కూరగాయలు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కానీ డేనియల్ రాజ ఆహారం మరియు ద్రాక్షారసంతో తనను తాను అపవిత్రం చేసుకోకూడదని నిర్ణయించుకున్నాడు మరియు అతను తనను తాను ఈ విధంగా అపవిత్రం చేసుకోవద్దని ప్రధాన అధికారిని అనుమతి కోరాడు.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డేనియల్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సంఖ్య 43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400"/>
              <a:t>డేనియల్ ఆఫ్ ది లయన్స్ డెన్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రాజు చాలా సంతోషించాడు మరియు డేనియల్‌ను డెన్ నుండి బయటకు తీసుకురావాలని ఆదేశించాడు. మరియు డేనియల్ గుహలో నుండి ఎత్తబడినప్పుడు, అతనిపై ఎటువంటి గాయం కనిపించలేదు, ఎందుకంటే అతను తన దేవునిపై నమ్మకం ఉంచాడు.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డేనియల్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బందిఖానాలోకి తీసుకురాబడి ప్రధానమంత్రి అయిన డేనియల్‌ను ద్వేషించే వ్యక్తులు బాబిలోన్‌లో ఉన్నారు. వారు డేనియల్‌ను చంపాలనుకున్నారు.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''రాజుకు కాకుండా ఎవరికైనా నమస్కరిస్తే సింహం గుహలో పడతారు!' డేనియల్ తనకు తెలిసినప్పటికీ రోజుకు మూడుసార్లు ప్రార్థించడం ఆపలేదు.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కాబట్టి చివరికి, డేనియల్ భయానక సింహం గుహలోకి విసిరివేయబడ్డాడు.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రాజు మరుసటి రోజు ఉదయాన్నే సింహాల గుహ వద్దకు వచ్చి, 'డేనియల్! మీరు క్షేమంగా ఉన్నారా?' నిజానికి, డేనియల్‌ను ఎంతగానో ప్రేమిస్తున్నందున డేనియల్‌ చనిపోకూడదని రాజు కోరుకున్నాడు.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"దేవుడు నన్ను రక్షించడానికి నేను సరే!" డేనియల్ గాయపడలేదు. రాజు కూడా దానియేలు దేవుణ్ణి స్తుతించాడు.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దావీదు తర్వాత సొలొమోను ఇశ్రాయేలుకు మూడవ రాజు అయ్యాడు.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విగ్రహాలకు నమస్కరించని డేనియల్,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చివరికి, సింహం గుహలోకి విసిరివేయబడ్డాడు, కానీ అతను సురక్షితంగా ఉన్నాడు.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డేనియల్ విశ్వాసం కారణంగా, బాబిలోనియన్ రాజు కూడా దేవుణ్ణి స్తుతించాడు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మనం దేవుడిని మాత్రమే పూజించాలి మరియు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విగ్రహాలకు సేవ చేయని విశ్వాసాన్ని మనం కలిగి ఉండాలి!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అలాంటి విశ్వాసం ఇతరులను దేవుణ్ణి నమ్మేలా చేస్తుంది.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/>
              <a:t>దేవుడు?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 ఒక్కడే..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నమ్మదగినవాడు</a:t>
            </a:r>
            <a:r xmlns:a="http://schemas.openxmlformats.org/drawingml/2006/main">
              <a:rPr lang="t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ఆయనను నిజంగా నమ్మి సేవించేవారిని ఎవరు రక్షించగలరు.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ఎందుకు</a:t>
            </a:r>
            <a:r xmlns:a="http://schemas.openxmlformats.org/drawingml/2006/main">
              <a:rPr lang="t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ఉంది</a:t>
            </a:r>
            <a:r xmlns:a="http://schemas.openxmlformats.org/drawingml/2006/main">
              <a:rPr lang="t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డేనియల్ సింహం గుహలోకి విసిరివేయబడ్డాడా?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ఎందుకంటే అతను రాజుతో అబద్ధం చెప్పాడు.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ఎందుకంటే అతను రాజు విగ్రహానికి నమస్కరించలేదు.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ఎందుకంటే అతను రాజును చంపబోతున్నాడు.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ఎందుకంటే అతడు దేవుణ్ణి బాగా ఆరాధించలేదు.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ఎందుకంటే అతను రాజు విగ్రహానికి నమస్కరించలేదు.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రాజు చాలా సంతోషించాడు మరియు డేనియల్‌ను డెన్ నుండి బయటకు తీసుకురావాలని ఆదేశించాడు. మరియు డేనియల్ గుహలో నుండి ఎత్తబడినప్పుడు, అతనిపై ఎటువంటి గాయం కనిపించలేదు, ఎందుకంటే అతను తన దేవునిపై నమ్మకం ఉంచాడు.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డేనియల్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సంఖ్య 44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400"/>
              <a:t>గొప్ప చేప లోపల ఉన్న జోనా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అయితే యోనాను మింగడానికి యెహోవా ఒక గొప్ప చేపను ఇచ్చాడు, యోనా మూడు పగళ్లు మూడు రాత్రులు చేప లోపల ఉన్నాడు.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జోనా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ఒకరోజు దేవుడు యోనాకు ప్రత్యక్షమై ఇలా అన్నాడు.</a:t>
            </a:r>
          </a:p>
          <a:p>
            <a:r xmlns:a="http://schemas.openxmlformats.org/drawingml/2006/main">
              <a:rPr lang="t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“నీనెవె గొప్ప నగరానికి వెళ్లి దానికి వ్యతిరేకంగా బోధించు! వారి దుష్టత్వం నుండి నేను వారిని రక్షిస్తాను.”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యోనా దేవునికి లోబడాలని అనుకోలేదు. అతను విదేశాలకు వెళ్లి, దేవుని నుండి పారిపోవడానికి తార్షీషుకు ఓడ వెళ్లాడు.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కానీ, దేవుడు ఒక పెద్ద గాలిని పంపాడు మరియు వారందరూ చనిపోవలసి వచ్చింది. నావికులు జోనాను సముద్రంలో పడేశారు. ఒక పెద్ద చేప వచ్చి అతన్ని మింగేసింది.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జోనా చేప లోపల 3 రోజులు తన పాపాలను పశ్చాత్తాపపడ్డాడు.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"నా ప్రజలను మంచిగా నడిపించే జ్ఞానాన్ని నాకు ఇవ్వండి." సొలొమోను ఇలా కోరినందుకు దేవుడు సంతోషించాడు. కాబట్టి, సొలొమోను అడిగినది దేవుడు అతనికి ఇచ్చాడు.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చేపలు అతనిని పొడి నేలపై వాంతి చేశాయి. అతను నీనెవెకు వెళ్లి, అయిష్టంగానే దేవుని సందేశాన్ని వారికి వినిపించాడు.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దేవుని హెచ్చరిక విన్న నీనెవె వాసులు పశ్చాత్తాపపడి దేవుని కృపను కోరుకున్నారు. దేవుడు నీనెవె ప్రజలను క్షమించాడు.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యోనా దేవుని వాక్యానికి అవిధేయత చూపాడు.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కానీ దేవుడు యోనాను అవిధేయతకు ఉపయోగించాడు మరియు చివరికి నీనెవె వాసులను రక్షించాడు.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దేవుని చిత్తం నేను అనుకున్నదానికి భిన్నంగా ఉండే సందర్భాలు ఉన్నాయి.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కానీ దేవుని చిత్తం ఎల్లప్పుడూ సరైనది.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మనం ఎల్లప్పుడూ దేవుని చిత్తానికి విధేయులై ఉండాలి.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/>
              <a:t>దేవుడు ఎవరు?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తమ పాపాల గురించి హృదయపూర్వకంగా పశ్చాత్తాపపడి క్షమాపణ కోరేవారిని దేవుడు రక్షించేవాడు.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3 రోజులు జోనా ఎవరి కడుపులో ఉన్నాడు?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సింహం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ఏనుగు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కుక్క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చేప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చేప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అయితే యోనాను మింగడానికి యెహోవా ఒక గొప్ప చేపను ఇచ్చాడు, యోనా మూడు పగళ్లు మూడు రాత్రులు చేప లోపల ఉన్నాడు.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జోనా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ఒకరోజు, ఇద్దరు స్త్రీలు ఒక చిన్న పాపతో సొలొమోను దగ్గరకు వచ్చారు. రాజు ముందు బిడ్డ తన బిడ్డ అని వారు పోరాడారు.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రాజు, “ఆ బిడ్డ తన బిడ్డ అని ఇద్దరు స్త్రీలు పట్టుబట్టారు కాబట్టి, బిడ్డను రెండు ముక్కలు చేసి, సగం ఒకరికి సగం ఇవ్వండి!” అన్నాడు.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ఒక స్త్రీ తన కొడుకు పట్ల కనికరంతో నిండిపోయింది. కాబట్టి, ఆమె, “జీవిత శిశువును ఆమెకు ఇవ్వండి. అతన్ని చంపవద్దు!“ ఇది విన్న సొలొమోను ఆ స్త్రీ తన నిజమైన తల్లి అని నిర్ణయించుకున్నాడు. రాజు, “బిడ్డను ఆమెకు ఇవ్వండి. ఆమె నిజమైన తల్లి!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సొలొమోను తెలివైన హృదయాన్ని కోరాడు మరియు సంపద లేదా అధికారం కోసం కాదు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తన దేశాన్ని పాలించడానికి.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మన కోసమే కాకుండా ఇతరులకు కూడా సేవ చేయాలని భగవంతుడిని ప్రార్థించాలి.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దావీదు సౌలుతో మాట్లాడడం ముగించిన తర్వాత, యోనాతాను దావీదుతో ఆత్మలో ఒకడు అయ్యాడు మరియు అతను తనలాగే అతనిని ప్రేమించాడు.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శామ్యూల్ 18: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/>
              <a:t>దేవుడు?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ప్రపంచం నుండి మీరు పొందలేని జ్ఞానాన్ని దేవుడు మాకు ఇవ్వగలడు.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సొలొమోను దేవునికి ఏమి అడిగాడు?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ఆహారం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సంపద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ఆరోగ్యం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జ్ఞానం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జ్ఞానం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సొలొమోను రాజు భూమ్మీద ఉన్న ఇతర రాజులందరి కంటే సంపద మరియు జ్ఞానంలో గొప్పవాడు.</a:t>
            </a:r>
            <a:r xmlns:a="http://schemas.openxmlformats.org/drawingml/2006/main">
              <a:rPr lang="t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క్రానికల్స్ 9: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సంఖ్య 33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400"/>
              <a:t>దేవుని పేరు కోసం ఆలయం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సొలొమోను యెహోవా నామానికి ఆలయాన్ని, రాజభవనాన్ని నిర్మించమని ఆజ్ఞాపించాడు.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దినవృత్తాంతములు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తన తండ్రి డేవిడ్ ఆదేశించినట్లుగా సొలొమోను దేవునికి ఒక ఆలయాన్ని నిర్మించాలని కోరుకున్నాడు.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కాబట్టి, అతను నైపుణ్యం కలిగిన వడ్రంగులను ఆలయానికి ఉత్తమమైన చెట్లను తీసుకురావాలని ఆదేశించాడు.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ఆలయానికి రాళ్లను సిద్ధం చేశాడు. అతను నైపుణ్యం కలిగిన కళాకారులను పెద్ద, అద్భుతమైన మరియు బలమైన రాళ్లను తీసుకురావాలని కోరాడు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కొంతమంది హస్తకళాకారులు దేవుని ఆలయాన్ని రంగుల బట్టలు మరియు బంగారు దారంతో అలంకరించారు.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దేవుని మందిరము కట్టబడినప్పుడు, సొలొమోను మరియు ఇశ్రాయేలీయులందరూ ఎంతో సంతోషంతో దేవుణ్ణి ఆరాధించారు.</a:t>
            </a:r>
            <a:r xmlns:a="http://schemas.openxmlformats.org/drawingml/2006/main">
              <a:rPr lang="te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“ఓ ప్రభూ దేవా! వచ్చి మమ్మల్ని ఇక్కడ పరిపాలించు!”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దావీదు రాజభవనంలోనే ఉండాల్సి వచ్చింది. అతను సౌలు రాజు కుమారుడైన యోనాతానును కలిశాడు.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సొలొమోను మరియు అతని ప్రజలు దేవుడైన యెహోవాకు ఒక అందమైన ఆలయాన్ని నిర్మించడం ద్వారా దేవుని పట్ల తమ ప్రేమను చూపించారు.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చర్చి అనేది మనం దేవుణ్ణి కలిసే ప్రదేశం మరియు మనం దేవుని పట్ల మన ప్రేమను చూపించగలము.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మన చర్చిని మనం ప్రేమించాలి.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/>
              <a:t>దేవుడు?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ఆరాధకులను శోధించి వారిని ఆశీర్వదించేవాడు.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ఈరోజు క్విజ్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దేవునిపట్ల తమకున్న ప్రేమను వ్యక్తపరచడానికి సొలొమోను మరియు ఇశ్రాయేలు ఏమి చేశారు?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విగ్రహం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ప్యాలెస్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నగరం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అభయారణ్యం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అభయారణ్యం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సొలొమోను యెహోవా నామానికి ఆలయాన్ని, రాజభవనాన్ని నిర్మించమని ఆజ్ఞాపించాడు.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దినవృత్తాంతములు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సంఖ్య 34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400"/>
              <a:t>రొట్టె మరియు మాంసం తెచ్చిన రావెన్స్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/>
              <a:t>మీరు వాగు నుండి త్రాగుతారు, మరియు అక్కడ మీకు ఆహారం ఇవ్వమని నేను కాకులను ఆదేశించాను.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రాజులు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అహాబు అనే రాజు ఉన్నాడు, అతను దేవుని ముందు చాలా చెడ్డవాడు. ఏలీయా ప్రవక్త అహాబుకు దేవుని వాక్యాన్ని అందించాడు.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"దేశంలో వర్షం ఉండదు!" ఈ సమయంలో, అహాబు అతన్ని చంపడానికి ప్రయత్నించాడు. దేవుడు అతన్ని అహాబు రాజు నుండి దాచిపెట్టాడు.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చెప్పిన దేశానికి ఏలీయా పారిపోయాడు.</a:t>
            </a:r>
          </a:p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కానీ, అతనికి అక్కడ తినడానికి తిండి దొరకలేదు.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అక్కడ ఏలీయాకు ఆహారం ఇవ్వమని దేవుడు కాకులను ఆదేశించాడు. కాకులు అతనికి ఉదయం మరియు సాయంత్రం రొట్టె మరియు మాంసం తెచ్చాయి, అతను వాగు నుండి త్రాగాడు.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జోనాథన్‌కి డేవిడ్‌ అంటే చాలా ఇష్టం. యోనాతాను దావీదుతో ఆత్మలో ఒకటి అయ్యాడు.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ఎలిజా తన ప్రాణాలను పణంగా పెట్టి దేవుని మాటకు కట్టుబడి ఉన్నాడు మరియు అతను దేవుని రక్షణ యొక్క అద్భుతమైన అనుభవాన్ని పొందాడు.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చెడ్డ రాజు, అహాబు దేవుని మాటకు విధేయత చూపలేదు. కాబట్టి, అతను దేవుని ప్రవక్త, దేవుని వాక్యాన్ని చెప్పిన ఏలీయాను చంపడానికి ప్రయత్నించాడు.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కానీ, దేవుడు ఎలిజాను అద్భుతమైన రీతిలో రక్షించాడు మరియు చూసుకున్నాడు!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మనం ఏలీయాలాగా ఏ పరిస్థితిలోనైనా దేవుని వాక్యానికి లోబడాలి మరియు ప్రకటించాలి.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మనలను తప్పకుండా రక్షిస్తాడు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/>
              <a:t>దేవుడు అంటే ఎవరు?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తన మాటలకు విధేయత చూపే మరియు అద్భుతమైన మార్గంతో పాటించే వారి పట్ల శ్రద్ధ వహిస్తాడు.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ఏలీయాకు తినడానికి ఎవరు తెచ్చారు?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గుర్రం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డేగ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డ్రాగన్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కాకి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కాకి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/>
              <a:t>మీరు వాగు నుండి త్రాగుతారు, మరియు అక్కడ మీకు ఆహారం ఇవ్వమని నేను కాకులను ఆదేశించాను.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రాజులు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సంఖ్య 35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400"/>
              <a:t>పిండి మరియు నూనె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4400"/>
              <a:t>ఉపయోగించబడలేదు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వెంటనే సీదోనులోని సారెపతుకు వెళ్లి అక్కడ ఉండు. ఆ స్థలంలో ఉన్న ఒక వితంతువును నీకు ఆహారం అందించమని ఆజ్ఞాపించాను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రాజులు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యెహోవా దేవుడు చెప్పినట్లుగా ఇశ్రాయేలులో వర్షాలు కురవలేదు. కాబట్టి ప్రజలకు తినడానికి తిండి లేదు.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ప్రభువైన దేవుడు జారెపతులో నివసించే ఒక విధవరాలి వద్దకు ఏలీయాను పంపాడు.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ఆమెకు మిగిలి ఉన్న కొద్దిపాటి పిండి మరియు కొంచెం నూనెతో తన కోసం రొట్టెలు చేయమని ఏలీయా ఆమెను కోరాడు.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యోనాతాను దావీదుకు తన స్వంత ఖడ్గాన్ని, బాణాన్ని ఇచ్చాడు. దావీదును అతను నిజంగా విశ్వసించాడని అర్థం.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వారు నివసించే పిండి మరియు నూనె ఆమె వద్ద తగినంతగా లేనప్పటికీ, ఏలీయా మాట ప్రకారం, ఆమె కొంచెం రొట్టె చేసి, మొదట ఏలీయాకు ఇచ్చి, వారి కోసం తయారు చేసింది.</a:t>
            </a:r>
            <a:r xmlns:a="http://schemas.openxmlformats.org/drawingml/2006/main">
              <a:rPr lang="te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అప్పుడు, ఆశ్చర్యకరంగా, పిండి పాత్ర మరియు నూనె గిన్నె ఉన్నాయి</a:t>
            </a:r>
            <a:r xmlns:a="http://schemas.openxmlformats.org/drawingml/2006/main">
              <a:rPr lang="te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వాడలేదు.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ఒకరోజు ఆమె కొడుకు చనిపోయాడు. అయితే ప్రభువైన దేవుడు ఆ బాలుడి ప్రాణాన్ని తిరిగి అతనికిచ్చి జీవించేలా చేశాడు. ఆమె దేవునికి మహిమను ఇచ్చింది.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వితంతువు కొద్దిగా పిండి మరియు నూనె ఇచ్చింది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దేవునికి.</a:t>
            </a:r>
            <a:r xmlns:a="http://schemas.openxmlformats.org/drawingml/2006/main">
              <a:rPr lang="te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అప్పుడు, ఆమె చాలా దీవెనలు పొందింది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ఊహకు మించినది.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కొన్నిసార్లు, మనం దేవునికి ముఖ్యమైనది ఇవ్వవలసిన క్షణం ఉంటుంది.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అప్పుడు, ఈ అర్పణ మరియు బలి ద్వారా దేవుడు మనలను చాలా ఆశీర్వదిస్తాడు.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/>
              <a:t>దేవుడు ఎవరు?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భగవంతుడు మనకు ఆహారం, బట్టలు మరియు ఇల్లు మొదలైన వాటిపై జీవించడానికి అవసరమైన ప్రతిదాన్ని అందించేవాడు.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ఏలీయాను ఎవరికి వెళ్ళమని చెప్పాడు 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రాజు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పూజారి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వితంతువు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సాధారణ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వితంతువు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వెంటనే సీదోనులోని సారెపతుకు వెళ్లి అక్కడ ఉండు. ఆ స్థలంలో ఉన్న ఒక వితంతువును నీకు ఆహారం అందించమని ఆజ్ఞాపించాను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రాజులు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సంఖ్య 36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400"/>
              <a:t>అగ్ని స్వర్గం నుండి పడిపోయింది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అప్పుడు యెహోవా అగ్ని పడి బలి, కట్టెలు, రాళ్లు మరియు మట్టిని కాల్చివేసి, కందకంలోని నీటిని కూడా నాకింది.</a:t>
            </a:r>
            <a:r xmlns:a="http://schemas.openxmlformats.org/drawingml/2006/main">
              <a:rPr lang="t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రాజులు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ఏలీయాను ఇశ్రాయేలులోని చెడ్డ రాజు అహాబు వద్దకు పంపాడు. "అసలైన దేవుడు ఎవరో మీరు తెలుసుకుంటారు!"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విగ్రహారాధన చేసే 850 మంది అబద్ధ ప్రవక్తలతో ఏలీయా పోరాడాడు. "అగ్ని ద్వారా సమాధానం చెప్పే దేవుడే నిజమైన దేవుడు!"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యోనాతాను తన విలువైన బట్టలు దావీదుకు ఇచ్చాడు. ఇది డేవిడ్‌తో జోనాథన్‌కు ఉన్న గాఢమైన స్నేహాన్ని చూపించింది.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మంది ప్రవక్తలు తమ దేవుడి పేరు చెప్పుకుని బలిపీఠం చుట్టూ నాట్యం చేసినా అగ్ని స్పందన లేదు.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ఇది ఎలిజా వంతు. ఎలిజా స్వర్గం వైపు ప్రార్థించాడు. అప్పుడు, దేవుని అగ్ని పడి, బలి పీఠంపై దహనం చేసింది.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“యెహోవా నిజమైన దేవుడు!” ఇశ్రాయేలు ప్రజలు తమ పాపాలకు పశ్చాత్తాపపడి దేవునికి మహిమను ఇచ్చారు.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అబద్ధ దేవతలు ఏమీ చేయలేకపోయారు.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కోసం</a:t>
            </a:r>
            <a:r xmlns:a="http://schemas.openxmlformats.org/drawingml/2006/main">
              <a:rPr lang="te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వాళ్ళు</a:t>
            </a:r>
            <a:r xmlns:a="http://schemas.openxmlformats.org/drawingml/2006/main">
              <a:rPr lang="te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కలిగి ఉంది</a:t>
            </a:r>
            <a:r xmlns:a="http://schemas.openxmlformats.org/drawingml/2006/main">
              <a:rPr lang="te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సంఖ్య</a:t>
            </a:r>
            <a:r xmlns:a="http://schemas.openxmlformats.org/drawingml/2006/main">
              <a:rPr lang="te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శక్తి.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సర్వశక్తిమంతుడు.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మనం ఆయనపై ఆధారపడినప్పుడు మరియు విశ్వసించినప్పుడు ఆయన అద్భుతమైన అద్భుతాలను మనం అనుభవించవచ్చు.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3200"/>
              <a:t>దేవుడు ఎవరు?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అబద్ధ విగ్రహాలకు భిన్నమైన నిజమైన మరియు జీవించి ఉన్న మరియు పనిచేసే దేవుడు.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ఏలీయా ప్రార్థన చేసినప్పుడు స్వర్గం నుండి ఏమి పడిపోయింది?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మంచు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వర్షం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రాయి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అగ్ని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అగ్ని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అప్పుడు యెహోవా అగ్ని పడి బలి, కట్టెలు, రాళ్లు మరియు మట్టిని కాల్చివేసి, కందకంలోని నీటిని కూడా నాకింది.</a:t>
            </a:r>
            <a:r xmlns:a="http://schemas.openxmlformats.org/drawingml/2006/main">
              <a:rPr lang="t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రాజులు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నం. 37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400"/>
              <a:t>నామన్ కుష్టు వ్యాధి నుండి స్వస్థత పొందాడు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కాబట్టి అతడు దిగివచ్చి, దేవుని మనిషి తనతో చెప్పినట్లు యోర్దాను నదిలో ఏడుసార్లు ముంచాడు;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రాజులు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నయమాను అరాము రాజు సైన్యానికి అధిపతి, కానీ అతనికి కుష్టు వ్యాధి ఉంది. అతను పునరుద్ధరించబడటానికి ఇశ్రాయేలు ప్రవక్త అయిన ఎలీషా దగ్గరకు వెళ్ళాడు.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డేవిడ్ చాలాసార్లు చనిపోయే ప్రమాదకర పరిస్థితుల్లో ఉన్నాడు, ఎందుకంటే రాజు సౌలు అతన్ని చంపడానికి ప్రయత్నించాడు. అయితే, అతను జోనాథన్ సహాయంతో ఆ ప్రమాదాల నుండి తప్పించుకోగలిగాడు.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ఎలీషా అతన్ని కలవలేదు, కానీ, “వెళ్లి జోర్దాను నదిలో ఏడుసార్లు కడుక్కో” అన్నాడు.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ఎలీషా మాటకు నయమానుకు కోపం వచ్చింది. కానీ అతని సేవకులు అతనితో, “దయచేసి నదికి వెళ్లి నీ శరీరాన్ని ముంచండి” అన్నారు.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ఎలీషా మరియు అతని సేవకులు చెప్పినట్లుగా నయమాను యోర్దానులో ఏడుసార్లు మునిగిపోయాడు.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అప్పుడు, ఆశ్చర్యకరంగా, అతని మాంసం పునరుద్ధరించబడింది మరియు శుభ్రంగా మారింది.</a:t>
            </a:r>
          </a:p>
          <a:p>
            <a:r xmlns:a="http://schemas.openxmlformats.org/drawingml/2006/main">
              <a:rPr lang="t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నయమాను ఎలీషా దగ్గరకు తిరిగి వెళ్లి దేవుణ్ణి మహిమపరిచాడు.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నయమాను దేవుని మనిషి అయిన ఎలీషా మాట విని, అతని మాటకు విధేయత చూపినప్పుడు, అతను తన కుష్ఠురోగం నుండి శుద్ధి అయ్యేలా ఆశీర్వదించబడ్డాడు.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మనం మన ఇష్టానుసారంగా జీవించకూడదు,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కానీ దేవుని చిత్తంతో.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మనం జీవిస్తున్నప్పుడు మరియు దేవుని మాటకు కట్టుబడి ఉన్నప్పుడు,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మనకు అందించగల సమృద్ధిగా ఉన్న ఆశీర్వాదం ద్వారా మనం ఆశీర్వదించబడవచ్చు.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rgbClr val="FF0000"/>
                </a:solidFill>
              </a:rPr>
              <a:t>దేవుడు?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అన్ని రోగాలను నయం చేయగల దేవుడు. ఆయన మనలను స్వస్థపరచగల సర్వశక్తిమంతుడైన దేవుడు.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నయమాను యోర్దాను నదిలో ఎన్నిసార్లు మునిగిపోయాడు?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మూడు సార్లు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ఒకసారి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ఐదు సార్లు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ఏడు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సార్లు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ఏడు సార్లు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కాబట్టి అతడు దిగివచ్చి, దేవుని మనిషి తనతో చెప్పినట్లు యోర్దాను నదిలో ఏడుసార్లు ముంచాడు;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రాజులు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సంఖ్య 38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400"/>
              <a:t>దేవుని ఆలయాన్ని మరమ్మత్తు చేయడం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కాబట్టి యోవాషు రాజు యాజకుడైన యెహోయాదాను మరియు ఇతర యాజకులను పిలిచి, "ఆలయానికి జరిగిన నష్టాన్ని మీరు ఎందుకు సరిచేయడం లేదు? మీ కోశాధికారి నుండి డబ్బు తీసుకోకుండా, ఆలయాన్ని బాగుచేయడానికి అప్పగించండి" అని అడిగాడు.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రాజులు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జోనాథన్ తన స్వార్థ కోరికను ఎంచుకోలేదు, కానీ అతని స్నేహితుడు డేవిడ్.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జోనాథన్ లాగా,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మన మిత్రునికి మంచి స్నేహితులం అయిపోదాం.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యూదా రాజైన యోవాషు, పాడైపోయిన దేవుని ఆలయాన్ని బాగుచేయాలని తలంచాడు.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అయితే ఆలయ మరమ్మతులకే బడ్జెట్ సరిపోలేదు. జోయాష్ దేవుని ఆలయాన్ని బాగుచేయడానికి నైవేద్యాన్ని స్వీకరించాలని నిర్ణయించుకున్నాడు.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దేవుణ్ణి ప్రేమించిన ప్రజలు ఆలయ మరమ్మతుల కోసం డబ్బును సమర్పించారు.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ఆలయ మరమ్మతుల కోసం సేకరించిన డబ్బు పనివాళ్లకు ఇవ్వబడింది మరియు వారు పూర్తి నిజాయితీతో ఆలయాన్ని బాగు చేశారు.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“వావ్! ఎంత అందమైన దేవాలయం అది!” దేవుడు సంతోషిస్తాడనే ఆలోచనతో జోయాష్ సంతోషించాడు.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జోయాష్ దేవుని ఆలయాన్ని విలువైన స్థలంగా భావించాడు, అక్కడ ప్రజలు దేవుణ్ణి ఆరాధించారు.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మనం ఆరాధించేటప్పుడు దేవుడు ఉన్న ప్రదేశం చర్చి.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కాబట్టి, మనం చర్చిని ప్రేమించాలి మరియు దానిని చాలా విలువైనదిగా పరిగణించాలి.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>
                <a:solidFill>
                  <a:srgbClr val="FF0000"/>
                </a:solidFill>
              </a:rPr>
              <a:t>దేవుడు?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దేవుడు మనలో ప్రతి ఒక్కరిని తన పవిత్ర దేవాలయంగా ఏర్పాటు చేస్తాడు.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భగవంతుడు తనను ఆరాధించే వారిని కలుస్తాడు.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జోయాష్ ఏమి పరిష్కరించాలని నిర్ణయించుకున్నాడు?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ప్యాలెస్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అతని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గది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పాఠశాల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పవిత్ర దేవాలయం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పవిత్ర దేవాలయం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కాబట్టి యోవాషు రాజు యాజకుడైన యెహోయాదాను మరియు ఇతర యాజకులను పిలిచి, "ఆలయానికి జరిగిన నష్టాన్ని మీరు ఎందుకు సరిచేయడం లేదు? మీ కోశాధికారి నుండి డబ్బు తీసుకోకుండా, ఆలయాన్ని బాగుచేయడానికి అప్పగించండి" అని అడిగాడు.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రాజులు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నం. 39 దేవుని వాక్యము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600"/>
              <a:t>జెరూసలేం గోడను పునర్నిర్మించిన నెహెమ్యా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e" altLang="ko-KR" sz="3200"/>
              <a:t>దేవుడు?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మనకు మంచి స్నేహితులను ఇచ్చేవాడు.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మాకు మంచి స్నేహితులను ఇచ్చినందుకు దేవునికి కృతజ్ఞతలు చెప్పండి!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నేను రాజుతో ఇలా జవాబిచ్చాను, “రాజుకు ఇష్టమైతే, నీ సేవకుడు అతని దృష్టిలో అనుగ్రహం పొందినట్లయితే, యూదాలోని నా తండ్రులను పాతిపెట్టిన నగరానికి నన్ను పంపనివ్వండి, తద్వారా నేను దానిని పునర్నిర్మించగలను.”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నెహెమ్యా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శిథిలమైన నగరాన్ని మరియు కోటను పునర్నిర్మించడానికి పర్షియన్ రాజు రాజు యొక్క కప్ బేరర్ నెహెమ్యాకు అనుమతి ఇచ్చాడు.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నెహెమ్యా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చాలా మంది ఇశ్రాయేలీయులతో కలిసి యెరూషలేముకు తిరిగి వచ్చి వారితో కలిసి యెరూషలేము గోడను పునర్నిర్మించాడు.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అయినప్పటికీ, ఇశ్రాయేలీయుల పునరుజ్జీవనాన్ని ఇష్టపడని ఇతర తెగలచే వారు కలవరపడ్డారు. అదనంగా, అనేకమంది ఇశ్రాయేలీయులు ఫిర్యాదులు చేశారు.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నెహెమ్యా దేవునికి సహాయం అడిగాడు. దేవుడు అతనికి పని చేయడానికి శక్తిని మరియు ధైర్యాన్ని ఇచ్చాడు.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చివరగా, నెహెమ్యా ఇశ్రాయేలీయులతో కలిసి యెరూషలేము గోడ పునర్నిర్మాణాన్ని పూర్తి చేశాడు. గోడను పూర్తి చేసిన తర్వాత, అతను మరియు అతని ప్రజలు ఆనందంగా దేవుణ్ణి ఆరాధించారు.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పాఠం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ఎన్నో అవాంతరాలు ఎదురైనప్పటికీ దేవుని సహాయంతో నెహెమ్యా గోడను పునర్నిర్మించడం పూర్తి చేశాడు.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మనం భగవంతుని పని చేసినప్పుడు కష్టమైన పరిస్థితులను ఎదుర్కోవచ్చు.</a:t>
            </a:r>
          </a:p>
          <a:p>
            <a:pPr xmlns:a="http://schemas.openxmlformats.org/drawingml/2006/main" algn="ctr"/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అయితే, దేవుడు మనతో ఉండి, మనం ఆయనతో ఉంటే, మనం ఆ కష్టాలన్నింటినీ అధిగమించగలం.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3200"/>
              <a:t>దేవుడు?</a:t>
            </a:r>
            <a:r xmlns:a="http://schemas.openxmlformats.org/drawingml/2006/main">
              <a:rPr lang="t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rgbClr val="C00000"/>
                </a:solidFill>
              </a:rPr>
              <a:t>దేవుడు..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క్లిష్ట పరిస్థితుల్లో మనం ప్రార్థన చేసినప్పుడు మరియు సహాయం కోరినప్పుడు దేవుడు మనకు సహాయం చేస్తాడు మరియు శక్తిని మరియు ధైర్యాన్ని ఇస్తాడు.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క్విజ్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నెహెమ్యా స్వగ్రామానికి ఎందుకు తిరిగి వచ్చాడు?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ప్రయాణం చేయడానికి..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పాఠశాలకు వెళ్లడానికి..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పూజించడానికి..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జెరూసలేం గోడను పునర్నిర్మించడానికి..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e" altLang="ko-KR" sz="2800">
                <a:solidFill>
                  <a:srgbClr val="FF0000"/>
                </a:solidFill>
              </a:rPr>
              <a:t>జెరూసలేం గోడను పునర్నిర్మించడానికి..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e" altLang="ko-KR" sz="4000">
                <a:solidFill>
                  <a:srgbClr val="FF0000"/>
                </a:solidFill>
              </a:rPr>
              <a:t>నేటి మాట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e" altLang="ko-KR" sz="3600">
                <a:solidFill>
                  <a:schemeClr val="bg1">
                    <a:lumMod val="50000"/>
                  </a:schemeClr>
                </a:solidFill>
              </a:rPr>
              <a:t>నేను రాజుతో ఇలా జవాబిచ్చాను, “రాజుకు ఇష్టమైతే, నీ సేవకుడు అతని దృష్టిలో అనుగ్రహం పొందినట్లయితే, యూదాలోని నా తండ్రులను పాతిపెట్టిన నగరానికి నన్ను పంపనివ్వండి, తద్వారా నేను దానిని పునర్నిర్మించగలను.”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నెహెమ్యా</a:t>
            </a:r>
            <a:r xmlns:a="http://schemas.openxmlformats.org/drawingml/2006/main">
              <a:rPr lang="t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