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ak"/>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ak"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ak"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ak"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ak"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ak" altLang="ko-KR" b="1">
                <a:solidFill>
                  <a:schemeClr val="tx1">
                    <a:lumMod val="50000"/>
                    <a:lumOff val="50000"/>
                  </a:schemeClr>
                </a:solidFill>
              </a:rPr>
              <a:t>No.1</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No</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Asɛmfua</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firi</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Nyame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ak" altLang="ko-KR" sz="4400"/>
              <a:t>Nyame</a:t>
            </a:r>
          </a:p>
          <a:p>
            <a:pPr xmlns:a="http://schemas.openxmlformats.org/drawingml/2006/main" algn="ctr"/>
            <a:r xmlns:a="http://schemas.openxmlformats.org/drawingml/2006/main">
              <a:rPr lang="ak" altLang="ko-KR" sz="4400"/>
              <a:t>Yɛɛ</a:t>
            </a:r>
          </a:p>
          <a:p>
            <a:pPr xmlns:a="http://schemas.openxmlformats.org/drawingml/2006/main" algn="ctr"/>
            <a:r xmlns:a="http://schemas.openxmlformats.org/drawingml/2006/main">
              <a:rPr lang="ak" altLang="ko-KR" sz="4400"/>
              <a:t>Wiase Nyinaa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solidFill>
                  <a:srgbClr val="FF0000"/>
                </a:solidFill>
              </a:rPr>
              <a:t>Ɛnnɛ de</a:t>
            </a:r>
            <a:r xmlns:a="http://schemas.openxmlformats.org/drawingml/2006/main">
              <a:rPr lang="ak" altLang="en-US" sz="4000">
                <a:solidFill>
                  <a:srgbClr val="FF0000"/>
                </a:solidFill>
              </a:rPr>
              <a:t> </a:t>
            </a:r>
            <a:r xmlns:a="http://schemas.openxmlformats.org/drawingml/2006/main">
              <a:rPr lang="ak" altLang="ko-KR" sz="4000">
                <a:solidFill>
                  <a:srgbClr val="FF0000"/>
                </a:solidFill>
              </a:rPr>
              <a:t>Asɛmfua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ak" altLang="ko-KR" sz="3600">
                <a:solidFill>
                  <a:schemeClr val="tx1">
                    <a:lumMod val="65000"/>
                    <a:lumOff val="35000"/>
                  </a:schemeClr>
                </a:solidFill>
              </a:rPr>
              <a:t>Mfitiase no Onyankopɔn bɔɔ</a:t>
            </a:r>
          </a:p>
          <a:p>
            <a:r xmlns:a="http://schemas.openxmlformats.org/drawingml/2006/main">
              <a:rPr lang="ak" altLang="ko-KR" sz="3600">
                <a:solidFill>
                  <a:schemeClr val="tx1">
                    <a:lumMod val="65000"/>
                    <a:lumOff val="35000"/>
                  </a:schemeClr>
                </a:solidFill>
              </a:rPr>
              <a:t>ɔsoro ne asase.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ak" altLang="ko-KR" sz="2800">
                <a:solidFill>
                  <a:schemeClr val="tx1">
                    <a:lumMod val="65000"/>
                    <a:lumOff val="35000"/>
                  </a:schemeClr>
                </a:solidFill>
              </a:rPr>
              <a:t>Genesis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Isak yere Rebeka woo mmanoma. Ɔbabarima a odi kan no din de Esau na nea ɔto so abien no de Yakob.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Ná Esau ani gye abɔmmɔ ho. Enti, na n’ani gye abɔnten so dwumadi ahorow ho. Nanso, na Yakob yɛ obi a ɔyɛ komm, na ɔte fie.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Da bi, bere a na Yakob renoa aduan bi no, Esau san baa fie a ɔkɔm de no bere a ɔbɔɔ abɔmmɔ wiei 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ak" altLang="ko-KR" sz="2400">
                <a:solidFill>
                  <a:schemeClr val="tx1">
                    <a:lumMod val="65000"/>
                    <a:lumOff val="35000"/>
                  </a:schemeClr>
                </a:solidFill>
              </a:rPr>
              <a:t>“Ma me stew bi!”, “Di kan tɔn w’abakan hokwan ma me. Afei mɛma wo bi.” Ná ɔkɔm de Esau araa ma ɔtɔn n’abakan hokwan no de gyee kuruwa biako a wɔayam no kɔkɔɔ.</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ak" altLang="ko-KR" sz="2600">
                <a:solidFill>
                  <a:schemeClr val="tx1">
                    <a:lumMod val="65000"/>
                    <a:lumOff val="35000"/>
                  </a:schemeClr>
                </a:solidFill>
              </a:rPr>
              <a:t>Awiei koraa no, Yakob daadaa n’agya ma onyaa nhyira no. Awiei koraa no, onyaa nhyira no. Saa nneɛma yi nyinaa nam Onyankopɔn nhyehyɛe so na ɛbae.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ak" altLang="ko-KR" sz="3600">
                <a:solidFill>
                  <a:srgbClr val="ff0000"/>
                </a:solidFill>
              </a:rPr>
              <a:t>Ɛnnɛ Adesua</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ak" altLang="ko-KR" sz="3600">
                <a:solidFill>
                  <a:schemeClr val="tx1">
                    <a:lumMod val="65000"/>
                    <a:lumOff val="35000"/>
                  </a:schemeClr>
                </a:solidFill>
              </a:rPr>
              <a:t>Ná Esau susuw sɛ ɔhaw a ɔkɔm de no ho dwuma a wobedi ho hia sen honhom fam nhyira a obenya.</a:t>
            </a:r>
            <a:r xmlns:a="http://schemas.openxmlformats.org/drawingml/2006/main">
              <a:rPr lang="ak"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Ne korakora,</a:t>
            </a:r>
            <a:r xmlns:a="http://schemas.openxmlformats.org/drawingml/2006/main">
              <a:rPr lang="ak" altLang="en-US" sz="3600">
                <a:solidFill>
                  <a:schemeClr val="tx1">
                    <a:lumMod val="65000"/>
                    <a:lumOff val="35000"/>
                  </a:schemeClr>
                </a:solidFill>
              </a:rPr>
              <a:t> </a:t>
            </a:r>
            <a:r xmlns:a="http://schemas.openxmlformats.org/drawingml/2006/main">
              <a:rPr lang="ak" altLang="ko-KR" sz="3600">
                <a:solidFill>
                  <a:schemeClr val="tx1">
                    <a:lumMod val="65000"/>
                    <a:lumOff val="35000"/>
                  </a:schemeClr>
                </a:solidFill>
              </a:rPr>
              <a:t>Yakob</a:t>
            </a:r>
            <a:r xmlns:a="http://schemas.openxmlformats.org/drawingml/2006/main">
              <a:rPr lang="ak" altLang="en-US" sz="3600">
                <a:solidFill>
                  <a:schemeClr val="tx1">
                    <a:lumMod val="65000"/>
                    <a:lumOff val="35000"/>
                  </a:schemeClr>
                </a:solidFill>
              </a:rPr>
              <a:t> </a:t>
            </a:r>
            <a:r xmlns:a="http://schemas.openxmlformats.org/drawingml/2006/main">
              <a:rPr lang="ak" altLang="ko-KR" sz="3600">
                <a:solidFill>
                  <a:schemeClr val="tx1">
                    <a:lumMod val="65000"/>
                    <a:lumOff val="35000"/>
                  </a:schemeClr>
                </a:solidFill>
              </a:rPr>
              <a:t>bɛyɛ</a:t>
            </a:r>
            <a:r xmlns:a="http://schemas.openxmlformats.org/drawingml/2006/main">
              <a:rPr lang="ak" altLang="en-US" sz="3600">
                <a:solidFill>
                  <a:schemeClr val="tx1">
                    <a:lumMod val="65000"/>
                    <a:lumOff val="35000"/>
                  </a:schemeClr>
                </a:solidFill>
              </a:rPr>
              <a:t> </a:t>
            </a:r>
            <a:r xmlns:a="http://schemas.openxmlformats.org/drawingml/2006/main">
              <a:rPr lang="ak" altLang="ko-KR" sz="3600">
                <a:solidFill>
                  <a:schemeClr val="tx1">
                    <a:lumMod val="65000"/>
                    <a:lumOff val="35000"/>
                  </a:schemeClr>
                </a:solidFill>
              </a:rPr>
              <a:t>no</a:t>
            </a:r>
            <a:r xmlns:a="http://schemas.openxmlformats.org/drawingml/2006/main">
              <a:rPr lang="ak" altLang="en-US" sz="3600">
                <a:solidFill>
                  <a:schemeClr val="tx1">
                    <a:lumMod val="65000"/>
                    <a:lumOff val="35000"/>
                  </a:schemeClr>
                </a:solidFill>
              </a:rPr>
              <a:t> </a:t>
            </a:r>
            <a:r xmlns:a="http://schemas.openxmlformats.org/drawingml/2006/main">
              <a:rPr lang="ak" altLang="ko-KR" sz="3600">
                <a:solidFill>
                  <a:schemeClr val="tx1">
                    <a:lumMod val="65000"/>
                    <a:lumOff val="35000"/>
                  </a:schemeClr>
                </a:solidFill>
              </a:rPr>
              <a:t>Israelfo nana.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Wususuw sɛ dɛn na ɛho hia sen saa?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Nhyira a ɛne sɛ yɛbɛyɛ Onyankopɔn mma no, wontumi mfa biribiara nsi ananmu.</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k" altLang="ko-KR" sz="3200"/>
              <a:t>Onyankopɔn yɛ?</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rgbClr val="c00000"/>
                </a:solidFill>
              </a:rPr>
              <a:t>Nyame</a:t>
            </a:r>
            <a:r xmlns:a="http://schemas.openxmlformats.org/drawingml/2006/main">
              <a:rPr lang="ak" altLang="en-US" sz="3600">
                <a:solidFill>
                  <a:srgbClr val="c00000"/>
                </a:solidFill>
              </a:rPr>
              <a:t> </a:t>
            </a:r>
            <a:r xmlns:a="http://schemas.openxmlformats.org/drawingml/2006/main">
              <a:rPr lang="ak" altLang="ko-KR" sz="3600">
                <a:solidFill>
                  <a:srgbClr val="c00000"/>
                </a:solidFill>
              </a:rPr>
              <a:t>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Onyankopɔn redi n’ankasa pɛ ho dwuma ɛmfa ho sɛ nnipa di mfomso ne atoro.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a:t>
            </a:r>
            <a:r xmlns:a="http://schemas.openxmlformats.org/drawingml/2006/main">
              <a:rPr lang="ak" altLang="en-US" sz="4000">
                <a:solidFill>
                  <a:srgbClr val="ff0000"/>
                </a:solidFill>
              </a:rPr>
              <a:t> </a:t>
            </a:r>
            <a:r xmlns:a="http://schemas.openxmlformats.org/drawingml/2006/main">
              <a:rPr lang="ak" altLang="ko-KR" sz="4000">
                <a:solidFill>
                  <a:srgbClr val="ff0000"/>
                </a:solidFill>
              </a:rPr>
              <a:t>Sɔhwɛ</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Dɛn nti na Esau tɔn n’abakan hokwan?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noodle a wɔde yɛ aduan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paanoo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nam a wɔde yɛ</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dk1"/>
                </a:solidFill>
              </a:rPr>
              <a:t>4 </a:t>
            </a:r>
            <a:r xmlns:a="http://schemas.openxmlformats.org/drawingml/2006/main">
              <a:rPr lang="ak" altLang="ko-KR" sz="2800">
                <a:solidFill>
                  <a:schemeClr val="dk1"/>
                </a:solidFill>
              </a:rPr>
              <a:t>aduru kɔkɔɔ a wɔde ayɛ aduan</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rgbClr val="ff0000"/>
                </a:solidFill>
              </a:rPr>
              <a:t>4 </a:t>
            </a:r>
            <a:r xmlns:a="http://schemas.openxmlformats.org/drawingml/2006/main">
              <a:rPr lang="ak" altLang="ko-KR" sz="2800">
                <a:solidFill>
                  <a:srgbClr val="ff0000"/>
                </a:solidFill>
              </a:rPr>
              <a:t>aduru kɔkɔɔ a wɔde ayɛ aduan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de</a:t>
            </a:r>
            <a:r xmlns:a="http://schemas.openxmlformats.org/drawingml/2006/main">
              <a:rPr lang="ak" altLang="en-US" sz="4000">
                <a:solidFill>
                  <a:srgbClr val="ff0000"/>
                </a:solidFill>
              </a:rPr>
              <a:t> </a:t>
            </a:r>
            <a:r xmlns:a="http://schemas.openxmlformats.org/drawingml/2006/main">
              <a:rPr lang="ak" altLang="ko-KR" sz="4000">
                <a:solidFill>
                  <a:srgbClr val="ff0000"/>
                </a:solidFill>
              </a:rPr>
              <a:t>Asɛmfua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bg1">
                    <a:lumMod val="50000"/>
                  </a:schemeClr>
                </a:solidFill>
              </a:rPr>
              <a:t>Afei Yakob maa Esau paanoo ne atoko a wɔayam.</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k" altLang="ko-KR" sz="3600">
                <a:solidFill>
                  <a:schemeClr val="bg1">
                    <a:lumMod val="50000"/>
                  </a:schemeClr>
                </a:solidFill>
              </a:rPr>
              <a:t>Ɔdidi na ɔnom, na afei ɔsɔre kɔeɛ.</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k" altLang="ko-KR" sz="3600">
                <a:solidFill>
                  <a:schemeClr val="bg1">
                    <a:lumMod val="50000"/>
                  </a:schemeClr>
                </a:solidFill>
              </a:rPr>
              <a:t>Enti, Esau buu n’abakan hokwan no animtiaa.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ak" altLang="ko-KR" b="1">
                <a:solidFill>
                  <a:schemeClr val="tx1">
                    <a:lumMod val="50000"/>
                    <a:lumOff val="50000"/>
                  </a:schemeClr>
                </a:solidFill>
              </a:rPr>
              <a:t>11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ak" altLang="ko-KR" sz="4400"/>
              <a:t>Yakob Dae no</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Bible Kids No.2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t>Wodii aduaba a wɔabara no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ak" altLang="ko-KR" sz="3600"/>
              <a:t>Ɔsoo daeɛ bi a ɔhunuu antweri bi a ɛda asase so, na ne soro kɔ soro, na Onyankopɔn abɔfoɔ reforo na wɔresian wɔ so</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28: 1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12. Ɔde ne nsa kyerɛɛ ne so</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Yakob de atosɛm daadaa ne nua no. Ná osuro sɛ wobekum no. Enti, oguan fii fie kɔɔ ne papa nua barima nkyɛn wɔ Haran.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Anadwo a ɔfa ɔbo bi wɔ hɔ no, na ɔda de to ne ti ase sɛ apɔw-mu-teɛteɛ. Ná ɔno nkutoo na ɔwɔ hɔ a onni abusua. Enti ehu kaa no na ɔtee nka sɛ wayɛ ankonam.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Yakob huu Onyankopɔn abɔfo sɛ wɔreforo na wɔresian antweri bi wɔ asase so akɔ soro.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Ɔtee Onyankopɔn nne sɛ, ”Meka wo ho na mɛhwɛ wo wɔ baabiara a wobɛkɔ.”</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Bere a ɔsɔree anɔpa no, ɔsom Onyankopɔn a ɔhyɛɛ bɔ sɛ ɔbɛka ne ho, na ɔde anuonyam maa Onyankopɔn.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ak" altLang="ko-KR" sz="3600">
                <a:solidFill>
                  <a:schemeClr val="tx1">
                    <a:lumMod val="65000"/>
                    <a:lumOff val="35000"/>
                  </a:schemeClr>
                </a:solidFill>
              </a:rPr>
              <a:t>Sɛnea na Onyankopɔn ne Yakob a osuro sɛ ɔno nkutoo bɛtra no, .</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Yɛn Agya Nyankopɔn nso hwɛ yɛn bere a yɛn nkutoo wɔ hɔ.</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Te sɛ Yakob no, ɛsɛ sɛ yɛhyɛ Onyankopɔn a ɔka yɛn ho daa no ni na yɛhyɛ no anuonyam.</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ak" altLang="ko-KR" sz="3200"/>
              <a:t>Onyankopɔn yɛ?</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rgbClr val="c00000"/>
                </a:solidFill>
              </a:rPr>
              <a:t>Nyame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Onyankopɔn ka yɛn ho wɔ baabiara ne bere biara.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k" altLang="ko-KR" sz="3600">
                <a:solidFill>
                  <a:schemeClr val="tx1">
                    <a:lumMod val="65000"/>
                    <a:lumOff val="35000"/>
                  </a:schemeClr>
                </a:solidFill>
              </a:rPr>
              <a:t>Onyankopɔn rehwɛ yɛn bere nyinaa.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de</a:t>
            </a:r>
            <a:r xmlns:a="http://schemas.openxmlformats.org/drawingml/2006/main">
              <a:rPr lang="ak" altLang="en-US" sz="4000">
                <a:solidFill>
                  <a:srgbClr val="ff0000"/>
                </a:solidFill>
              </a:rPr>
              <a:t> </a:t>
            </a:r>
            <a:r xmlns:a="http://schemas.openxmlformats.org/drawingml/2006/main">
              <a:rPr lang="ak" altLang="ko-KR" sz="4000">
                <a:solidFill>
                  <a:srgbClr val="ff0000"/>
                </a:solidFill>
              </a:rPr>
              <a:t>Sɔhwɛ</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Bere a Yakob dae no, dɛn na ɔfaa sɛ apɔw-mu-teɛteɛ?</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nnua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dk1"/>
                </a:solidFill>
              </a:rPr>
              <a:t>2 </a:t>
            </a:r>
            <a:r xmlns:a="http://schemas.openxmlformats.org/drawingml/2006/main">
              <a:rPr lang="ak" altLang="ko-KR" sz="2800">
                <a:solidFill>
                  <a:schemeClr val="dk1"/>
                </a:solidFill>
              </a:rPr>
              <a:t>ɔbo</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bag mu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aboa were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rgbClr val="ff0000"/>
                </a:solidFill>
              </a:rPr>
              <a:t>2 </a:t>
            </a:r>
            <a:r xmlns:a="http://schemas.openxmlformats.org/drawingml/2006/main">
              <a:rPr lang="ak" altLang="ko-KR" sz="2800">
                <a:solidFill>
                  <a:srgbClr val="ff0000"/>
                </a:solidFill>
              </a:rPr>
              <a:t>ɔbo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ak" altLang="ko-KR" sz="3600"/>
              <a:t>Ɔsoo daeɛ bi a ɔhunuu antweri bi a ɛda asase so, na ne soro kɔ soro, na Onyankopɔn abɔfoɔ reforo na wɔresian wɔ so</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28: 1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12. Ɔde ne nsa kyerɛɛ ne so</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bɔɔ onipa wɔ ne suban so, Onyankopɔn suban so na ɔbɔɔ no;</a:t>
            </a:r>
          </a:p>
          <a:p>
            <a:r xmlns:a="http://schemas.openxmlformats.org/drawingml/2006/main">
              <a:rPr lang="ak" altLang="ko-KR" sz="3600">
                <a:solidFill>
                  <a:schemeClr val="tx1">
                    <a:lumMod val="65000"/>
                    <a:lumOff val="35000"/>
                  </a:schemeClr>
                </a:solidFill>
              </a:rPr>
              <a:t>ɔbarima ne ɔbea na ɔbɔɔ wɔn.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ak" altLang="ko-KR" b="1">
                <a:solidFill>
                  <a:schemeClr val="tx1">
                    <a:lumMod val="50000"/>
                    <a:lumOff val="50000"/>
                  </a:schemeClr>
                </a:solidFill>
              </a:rPr>
              <a:t>No.12</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No</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Asɛmfua</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firi</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Nyame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ak" altLang="ko-KR" sz="4400"/>
              <a:t>Yosef a Ne Nuanom Tɔn no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bg1">
                    <a:lumMod val="50000"/>
                  </a:schemeClr>
                </a:solidFill>
              </a:rPr>
              <a:t>"Bra seesei, momma yɛnkum no na yɛntow no ngu abura yi mu baako mu."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k" altLang="ko-KR" sz="3600">
                <a:solidFill>
                  <a:schemeClr val="bg1">
                    <a:lumMod val="50000"/>
                  </a:schemeClr>
                </a:solidFill>
              </a:rPr>
              <a:t>na wɔka sɛ aboa a ne ho yɛ hu bi wee no.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k" altLang="ko-KR" sz="3600">
                <a:solidFill>
                  <a:schemeClr val="bg1">
                    <a:lumMod val="50000"/>
                  </a:schemeClr>
                </a:solidFill>
              </a:rPr>
              <a:t>Afei yɛbɛhunu deɛ ɛfiri ne daeɛ mu ba."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 37: 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Ná Yakob wɔ mmabarima dumien. Ná ɔdɔ Yosef sen ne mma a aka no mu biara. Enti, ɔyɛɛ ntama a ɛyɛ fɛ pii maa Yosef</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Ná ne nuanom tan no paa efisɛ na wɔn papa dɔ no titiriw. “Momma yɛntɔn Yosef. Momma yɛnka nkyerɛ papa sɛ owui.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Wɔtɔn Yosef sɛ akoa maa aguadifo a wɔbaa hɔ no.</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k" altLang="ko-KR" sz="2800">
                <a:solidFill>
                  <a:schemeClr val="tx1">
                    <a:lumMod val="65000"/>
                    <a:lumOff val="35000"/>
                  </a:schemeClr>
                </a:solidFill>
              </a:rPr>
              <a:t>Bere a Yakob tee eyi no, ne werɛ howee paa.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Yosef traa ase denneennen sɛ akoa. Nanso, ogye dii na ɔde ne ho too Onyankopɔn so a wanyɛ bɔne biara.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ak" altLang="ko-KR" sz="2400">
                <a:solidFill>
                  <a:schemeClr val="tx1">
                    <a:lumMod val="65000"/>
                    <a:lumOff val="35000"/>
                  </a:schemeClr>
                </a:solidFill>
              </a:rPr>
              <a:t>Wɔde Yosef too afiase wɔ atoro sobo bi ho.</a:t>
            </a:r>
            <a:r xmlns:a="http://schemas.openxmlformats.org/drawingml/2006/main">
              <a:rPr lang="ak" altLang="en-US" sz="2400">
                <a:solidFill>
                  <a:schemeClr val="tx1">
                    <a:lumMod val="65000"/>
                    <a:lumOff val="35000"/>
                  </a:schemeClr>
                </a:solidFill>
              </a:rPr>
              <a:t> </a:t>
            </a:r>
            <a:r xmlns:a="http://schemas.openxmlformats.org/drawingml/2006/main">
              <a:rPr lang="ak" altLang="ko-KR" sz="2400">
                <a:solidFill>
                  <a:schemeClr val="tx1">
                    <a:lumMod val="65000"/>
                    <a:lumOff val="35000"/>
                  </a:schemeClr>
                </a:solidFill>
              </a:rPr>
              <a:t>Nanso, ɔbɔɔ mmɔden sɛ ɔbɛyɛ trenee wɔ Onyankopɔn anim wɔ afiase mpo. Onyankopɔn werɛ amfi Yosef na Onyankopɔn yɛɛ nhyehyɛe a ɛyɛ nwonwa maa no.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ak" altLang="ko-KR" sz="3200">
                <a:solidFill>
                  <a:schemeClr val="tx1">
                    <a:lumMod val="65000"/>
                    <a:lumOff val="35000"/>
                  </a:schemeClr>
                </a:solidFill>
              </a:rPr>
              <a:t>Yosef ankasa nuanom tan no, na ɔtɔn no sɛ akoa. Wɔde no too afiase nso wɔ atoro sobo bi ho.</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ak" altLang="ko-KR" sz="3200">
                <a:solidFill>
                  <a:schemeClr val="tx1">
                    <a:lumMod val="65000"/>
                    <a:lumOff val="35000"/>
                  </a:schemeClr>
                </a:solidFill>
              </a:rPr>
              <a:t>Nanso, ɔde ne ho too Onyankopɔn so na ɔbɔɔ mmɔden sɛ ɔrenyɛ bɔne biara kɛse.</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ak" altLang="ko-KR" sz="3200">
                <a:solidFill>
                  <a:schemeClr val="tx1">
                    <a:lumMod val="65000"/>
                    <a:lumOff val="35000"/>
                  </a:schemeClr>
                </a:solidFill>
              </a:rPr>
              <a:t>Ebia yebehyia nsɛnnennen bi.</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ak" altLang="ko-KR" sz="3200">
                <a:solidFill>
                  <a:schemeClr val="tx1">
                    <a:lumMod val="65000"/>
                    <a:lumOff val="35000"/>
                  </a:schemeClr>
                </a:solidFill>
              </a:rPr>
              <a:t>Mommma yɛnnyɛ bɔne biara na yɛmmisa mmoa nkyerɛ yɛn agya Nyankopɔn a ofi ne pɛ mu retie yɛn mpaebɔ no.</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k" altLang="ko-KR" sz="3200"/>
              <a:t>Onyankopɔn yɛ?</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rgbClr val="c00000"/>
                </a:solidFill>
              </a:rPr>
              <a:t>Yɛn Agya Nyankopɔn..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Yɛn Agya Nyankopɔn wɔ nhyehyɛe a ɛyɛ nwonwa ma yɛn wɔ mmere a emu yɛ den mpo mu.</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Dɛn na Yakob de maa Yosef nkutoo wɔ ne mma dumien no mu?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agode a wɔde di agoru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Bible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ntama a ɛyɛ fɛ a ɛdɔɔso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sika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rgbClr val="ff0000"/>
                </a:solidFill>
              </a:rPr>
              <a:t>3 </a:t>
            </a:r>
            <a:r xmlns:a="http://schemas.openxmlformats.org/drawingml/2006/main">
              <a:rPr lang="ak" altLang="ko-KR" sz="2800">
                <a:solidFill>
                  <a:srgbClr val="ff0000"/>
                </a:solidFill>
              </a:rPr>
              <a:t>ntama a ɛyɛ fɛ a ɛdɔɔso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400">
                <a:solidFill>
                  <a:schemeClr val="tx1">
                    <a:lumMod val="65000"/>
                    <a:lumOff val="35000"/>
                  </a:schemeClr>
                </a:solidFill>
              </a:rPr>
              <a:t>Ná Adam ne Hawa yɛ abɔde a wɔsen biara wɔ Onyankopɔn abɔde mu.</a:t>
            </a:r>
          </a:p>
          <a:p>
            <a:r xmlns:a="http://schemas.openxmlformats.org/drawingml/2006/main">
              <a:rPr lang="ak" altLang="ko-KR" sz="2400">
                <a:solidFill>
                  <a:schemeClr val="tx1">
                    <a:lumMod val="65000"/>
                    <a:lumOff val="35000"/>
                  </a:schemeClr>
                </a:solidFill>
              </a:rPr>
              <a:t>Efisɛ wɔbɔɔ wɔn sɛnea Onyankopɔn suban te.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bg1">
                    <a:lumMod val="50000"/>
                  </a:schemeClr>
                </a:solidFill>
              </a:rPr>
              <a:t>"Bra seesei, momma yɛnkum no na yɛntow no ngu abura yi mu baako mu."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k" altLang="ko-KR" sz="3600">
                <a:solidFill>
                  <a:schemeClr val="bg1">
                    <a:lumMod val="50000"/>
                  </a:schemeClr>
                </a:solidFill>
              </a:rPr>
              <a:t>na wɔka sɛ aboa a ne ho yɛ hu bi wee no.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k" altLang="ko-KR" sz="3600">
                <a:solidFill>
                  <a:schemeClr val="bg1">
                    <a:lumMod val="50000"/>
                  </a:schemeClr>
                </a:solidFill>
              </a:rPr>
              <a:t>Afei yɛbɛhunu deɛ ɛfiri ne daeɛ mu ba."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 37: 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ak" altLang="ko-KR" b="1">
                <a:solidFill>
                  <a:schemeClr val="tx1">
                    <a:lumMod val="50000"/>
                    <a:lumOff val="50000"/>
                  </a:schemeClr>
                </a:solidFill>
              </a:rPr>
              <a:t>13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ak" altLang="ko-KR" sz="4400"/>
              <a:t>Yosef bɛyɛɛ Ɔmanpanyin wɔ Egypt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ak" altLang="ko-KR" sz="3600"/>
              <a:t>Enti Farao ka kyerɛɛ Yosef sɛ, “Mede wo ahyɛ Misraim asase nyinaa so.”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41: 1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41. Ɔde ne nsa kyerɛɛ ne so</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Misraim hene Farao soo dae bi. Anantwinini srade 7 na ɛno akyi no anantwi a wɔn ho yɛ tan 7 puei. Anantwinini 7 a wɔn ho yɛ tan dii anantwi a wɔyɛ srade 7. Ná ɛyɛ dae a ɛyɛ nwonwa yiye.</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ak" altLang="ko-KR" sz="2400">
                <a:solidFill>
                  <a:schemeClr val="tx1">
                    <a:lumMod val="65000"/>
                    <a:lumOff val="35000"/>
                  </a:schemeClr>
                </a:solidFill>
              </a:rPr>
              <a:t>Obiara antumi akyerɛ ne dae no ase wɔ ahemfie hɔ. Nsãhyɛfo panyin a Yosef boa no no de no kyerɛɛ ɔhene no.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Onyankopɔn maa Yosef nyansa. Enti, na obetumi akyerɛ nea dae no kyerɛ ase na ɔka kyerɛɛ ɔhene 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Farao kaa no araa ma ɔpaw Yosef a na ɔyɛ ɔdeduani no kɔɔ dibea a ɛto so abien a ɛkorɔn sen biara wɔ asase no so.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Yosef bɛyɛɛ Misraim soafo panyin na ɔde nyansa a Onyankopɔn de maa no no dii asase no so yiye.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ak" altLang="ko-KR" sz="3600">
                <a:solidFill>
                  <a:schemeClr val="tx1">
                    <a:lumMod val="65000"/>
                    <a:lumOff val="35000"/>
                  </a:schemeClr>
                </a:solidFill>
              </a:rPr>
              <a:t>Na Onyankopɔn wɔ nhyehyɛe a ɛyɛ nwonwa ma Yosef.</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Sɛ yehyia nsɛnnennen bi a, ɛnsɛ sɛ yɛn abam bu nso, .</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nanso ɛsɛ sɛ yɛhwɛ Onyankopɔn nhyehyɛe a ɛyɛ nwonwa kwan ma yɛn na yegye Onyankopɔn di..</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k" altLang="ko-KR" sz="3200"/>
              <a:t>Onyankopɔn yɛ?</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rgbClr val="c00000"/>
                </a:solidFill>
              </a:rPr>
              <a:t>Onyankopɔn yɛ sɛnea Ne pɛ.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Wɔbɛma wɔn a wɔba fam no so na wɔabrɛ wɔn a wɔama wɔn so no ase.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000">
                <a:solidFill>
                  <a:schemeClr val="tx1">
                    <a:lumMod val="65000"/>
                    <a:lumOff val="35000"/>
                  </a:schemeClr>
                </a:solidFill>
              </a:rPr>
              <a:t>Onyankopɔn ka kyerɛɛ ɔbarima no sɛ, .</a:t>
            </a:r>
            <a:r xmlns:a="http://schemas.openxmlformats.org/drawingml/2006/main">
              <a:rPr lang="ak" altLang="en-US" sz="2000">
                <a:solidFill>
                  <a:schemeClr val="tx1">
                    <a:lumMod val="65000"/>
                    <a:lumOff val="35000"/>
                  </a:schemeClr>
                </a:solidFill>
              </a:rPr>
              <a:t> </a:t>
            </a:r>
            <a:r xmlns:a="http://schemas.openxmlformats.org/drawingml/2006/main">
              <a:rPr lang="ak" altLang="ko-KR" sz="2000">
                <a:solidFill>
                  <a:schemeClr val="tx1">
                    <a:lumMod val="65000"/>
                    <a:lumOff val="35000"/>
                  </a:schemeClr>
                </a:solidFill>
              </a:rPr>
              <a:t>“"Mowɔ ahofadi sɛ mubedi turo no mu dua biara aba; nanso </a:t>
            </a:r>
            <a:r xmlns:a="http://schemas.openxmlformats.org/drawingml/2006/main">
              <a:rPr lang="ak" altLang="ko-KR" sz="2000" u="sng">
                <a:solidFill>
                  <a:schemeClr val="tx1">
                    <a:lumMod val="65000"/>
                    <a:lumOff val="35000"/>
                  </a:schemeClr>
                </a:solidFill>
              </a:rPr>
              <a:t>ɛnsɛ sɛ wudi papa ne bɔne ho nimdeɛ dua no bi, efisɛ sɛ wudi bi a, wubewu </a:t>
            </a:r>
            <a:r xmlns:a="http://schemas.openxmlformats.org/drawingml/2006/main">
              <a:rPr lang="ak"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Mmoa bɛn na wopuei wɔ Farao dae mu?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anomaa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ɔkraman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ɔpɔnkɔ</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nantwi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rgbClr val="ff0000"/>
                </a:solidFill>
              </a:rPr>
              <a:t>4 </a:t>
            </a:r>
            <a:r xmlns:a="http://schemas.openxmlformats.org/drawingml/2006/main">
              <a:rPr lang="ak" altLang="ko-KR" sz="2800">
                <a:solidFill>
                  <a:srgbClr val="ff0000"/>
                </a:solidFill>
              </a:rPr>
              <a:t>nantwi</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ak" altLang="ko-KR" sz="3600"/>
              <a:t>Enti Farao ka kyerɛɛ Yosef sɛ, .</a:t>
            </a:r>
            <a:endParaRPr xmlns:a="http://schemas.openxmlformats.org/drawingml/2006/main" lang="en-US" altLang="ko-KR" sz="3600"/>
          </a:p>
          <a:p>
            <a:pPr xmlns:a="http://schemas.openxmlformats.org/drawingml/2006/main" lvl="0">
              <a:defRPr/>
            </a:pPr>
            <a:r xmlns:a="http://schemas.openxmlformats.org/drawingml/2006/main">
              <a:rPr lang="ak" altLang="ko-KR" sz="3600"/>
              <a:t>“Mede wo ahyɛ Misraim asase nyinaa so.”</a:t>
            </a:r>
            <a:endParaRPr xmlns:a="http://schemas.openxmlformats.org/drawingml/2006/main" lang="en-US" altLang="ko-KR" sz="3600"/>
          </a:p>
          <a:p>
            <a:pPr xmlns:a="http://schemas.openxmlformats.org/drawingml/2006/main" lvl="0">
              <a:defRPr/>
            </a:pPr>
            <a:r xmlns:a="http://schemas.openxmlformats.org/drawingml/2006/main">
              <a:rPr lang="ak"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41: 1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41. Ɔde ne nsa kyerɛɛ ne so</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ak" altLang="ko-KR" b="1">
                <a:solidFill>
                  <a:schemeClr val="tx1">
                    <a:lumMod val="50000"/>
                    <a:lumOff val="50000"/>
                  </a:schemeClr>
                </a:solidFill>
              </a:rPr>
              <a:t>Daabi.</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14. Ɔde ne nsa kyerɛɛ ne so</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ak" altLang="ko-KR" sz="4400"/>
              <a:t>Yosef Behyiaa Ne Nuanom Bio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bg1">
                    <a:lumMod val="50000"/>
                  </a:schemeClr>
                </a:solidFill>
              </a:rPr>
              <a:t>Ɛwom sɛ Yosef huu ne nuanom de, nanso wɔanhu no.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42: 1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8. 8. Nsɛm a wɔka kyerɛ</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Farao paw Yosef sɛ Misraim ɔman soafo panyin. Yosef dii mfe 7 ɔkɔm a emu yɛ den no so nyansam.</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ak" altLang="ko-KR" sz="2600">
                <a:solidFill>
                  <a:schemeClr val="tx1">
                    <a:lumMod val="65000"/>
                    <a:lumOff val="35000"/>
                  </a:schemeClr>
                </a:solidFill>
              </a:rPr>
              <a:t>Nanso, na aburow biara nni Kanaan esiane ɔkɔm nti. Ná ɛsɛ sɛ wosian kɔ Misraim kɔhwehwɛ aburow bi di. Yosef nuanom kɔɔ Misraim sɛ wɔrekɔtɔ aduan nso.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Ɛwom sɛ Yosef huu ne nuanom de, nanso wɔanhu 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Yosef kaa onipa ko a ɔyɛ kyerɛɛ wɔn. Wɔn ho dwiriw wɔn bere a wɔhwɛɛ no na wɔtee nka sɛ wosuro 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ak" altLang="ko-KR" sz="2600">
                <a:solidFill>
                  <a:schemeClr val="tx1">
                    <a:lumMod val="65000"/>
                    <a:lumOff val="35000"/>
                  </a:schemeClr>
                </a:solidFill>
              </a:rPr>
              <a:t>Yosef huu nea enti a Onyankopɔn somaa no kɔɔ Misraim. Ɔde ne nuanom bɔne kyɛɛ wɔn na ɔde n’abusua nyinaa kɔɔ Misraim na ɔhwɛɛ wɔn dwoodwoo.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ak" altLang="ko-KR" sz="3600">
                <a:solidFill>
                  <a:schemeClr val="tx1">
                    <a:lumMod val="65000"/>
                    <a:lumOff val="35000"/>
                  </a:schemeClr>
                </a:solidFill>
              </a:rPr>
              <a:t>Yosef de ne nuanom a wɔyɛɛ no bɔne na wɔdɔ wɔn sɛnea Onyankopɔn pɛ no kyɛɛ wɔn.</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Ɛsɛ sɛ yɛde yɛn abusuafo ne yɛn nnamfo kyɛ wɔn na yɛdɔ wɔn.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Nanso, Satan a ɔyɛɛ ne ho sɛ ɔwɔ sɔɔ Hawa hwɛe.</a:t>
            </a:r>
          </a:p>
          <a:p>
            <a:r xmlns:a="http://schemas.openxmlformats.org/drawingml/2006/main">
              <a:rPr lang="ak" altLang="ko-KR" sz="2800">
                <a:solidFill>
                  <a:schemeClr val="tx1">
                    <a:lumMod val="65000"/>
                    <a:lumOff val="35000"/>
                  </a:schemeClr>
                </a:solidFill>
              </a:rPr>
              <a:t>Awiei koraa no, Hawa dii aduaba no.</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k" altLang="ko-KR" sz="3200"/>
              <a:t>Onyankopɔn yɛ?</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rgbClr val="c00000"/>
                </a:solidFill>
              </a:rPr>
              <a:t>Nyame..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Ɔde kyɛ yɛn na ɔdɔ yɛn.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Ɔman bɛn na Yosef bɛyɛɛ ɔman soafo panyin?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Misraim</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Persia a ɛwɔ hɔ</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Babilon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rgbClr val="ff0000"/>
                </a:solidFill>
              </a:rPr>
              <a:t>1 </a:t>
            </a:r>
            <a:r xmlns:a="http://schemas.openxmlformats.org/drawingml/2006/main">
              <a:rPr lang="ak" altLang="ko-KR" sz="2800">
                <a:solidFill>
                  <a:srgbClr val="ff0000"/>
                </a:solidFill>
              </a:rPr>
              <a:t>Misraim</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bg1">
                    <a:lumMod val="50000"/>
                  </a:schemeClr>
                </a:solidFill>
              </a:rPr>
              <a:t>Ɛwom sɛ Yosef huu ne nuanom de, nanso wɔanhu no.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42: 1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8. 8. Nsɛm a wɔka kyerɛ</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ak" altLang="ko-KR" b="1">
                <a:solidFill>
                  <a:schemeClr val="tx1">
                    <a:lumMod val="50000"/>
                    <a:lumOff val="50000"/>
                  </a:schemeClr>
                </a:solidFill>
              </a:rPr>
              <a:t>No.15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ak" altLang="ko-KR" sz="4400"/>
              <a:t>Abofra a wogyee no fii Nsu no mu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Bere a abofra no nyinii no, ɔde no kɔɔ Farao babea nkyɛn na ɔbɛyɛɛ ne ba. Ɔtoo no din Mose, na ɔkaa sɛ: “Metwee no fii nsuo no mu.”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Exodus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Egypt Hene, Farao, hyɛɛ sɛ wɔntow Israelfo mmarimaa a wɔawo wɔn foforo nyinaa ngu Nil asubɔnten no mu na wɔmma wonkunkum wɔn.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Ná Yokebed a ɔyɛ Mose maame no nni ɔkwan foforo biara a ɔbɛfa so ama wɔafa ne ba no akɔ Nil asubɔnten no so.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Saa bere no, ɛbaa sɛ Misraim hemmaa huu akokoaa no bere a na ɔreguare wɔ asubɔnten no mu no. Ná n’adwene wɔ n’adwenem sɛ obenyin abarimaa 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Ne nuabea huu ɔhemmaa sɛ ɔreyi akokoaa abarimaa no afi kɛntɛn no mu. Ɔde ne maame ankasa, Yokebed, bae sɛ ɔnhwɛ akokoaa abarimaa no mma no.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Bere a abofra no nyinii no, wɔsan de no kɔɔ ɔhemmaa nkyɛn sɛ ɔmmɛyɛ ne ba. Ɔtoo no din Mose, na ɔkaa sɛ, “Metwee no firii nsuo no mu. Mose nyinii wɔ Misraim</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Ahemfie.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Na Hawa de foforo maa Adam.</a:t>
            </a:r>
          </a:p>
          <a:p>
            <a:r xmlns:a="http://schemas.openxmlformats.org/drawingml/2006/main">
              <a:rPr lang="ak" altLang="ko-KR" sz="2800">
                <a:solidFill>
                  <a:schemeClr val="tx1">
                    <a:lumMod val="65000"/>
                    <a:lumOff val="35000"/>
                  </a:schemeClr>
                </a:solidFill>
              </a:rPr>
              <a:t>Adam nso dii 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ak" altLang="ko-KR" sz="3600">
                <a:solidFill>
                  <a:schemeClr val="tx1">
                    <a:lumMod val="65000"/>
                    <a:lumOff val="35000"/>
                  </a:schemeClr>
                </a:solidFill>
              </a:rPr>
              <a:t>Onyankopɔn gyee Mose.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Onyankopɔn de ne nyansa ne ne tumi a ɛyɛ nwonwa (providence) gyee yɛn nkwa.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Momma yennye nni sɛ Onyankopɔn nhyehyɛe yɛ akɛse na ɛyɛ pɛ sen me de bere nyinaa.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k" altLang="ko-KR" sz="3200"/>
              <a:t>Hena ne Onyankopɔn?</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rgbClr val="c00000"/>
                </a:solidFill>
              </a:rPr>
              <a:t>Nyame..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ak" altLang="ko-KR" sz="3600">
                <a:solidFill>
                  <a:schemeClr val="tx1">
                    <a:lumMod val="65000"/>
                    <a:lumOff val="35000"/>
                  </a:schemeClr>
                </a:solidFill>
              </a:rPr>
              <a:t>Ɔno ne ade nyinaa so tumfoɔ Nyankopɔn a odi n’apɛde ho dwuma ɛmfa ho akwanside biara.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Dɛn na ɛtoo abofra a wɔfaa no kɔɔ nsu no mu no?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Ɛmenee no na mpataa dii no.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Nnomaa gyee abofra no.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Onyankopɔn gyee abofra no fii soro.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Misraim Hemmaa huu no na ogyee no.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rgbClr val="ff0000"/>
                </a:solidFill>
              </a:rPr>
              <a:t>4 </a:t>
            </a:r>
            <a:r xmlns:a="http://schemas.openxmlformats.org/drawingml/2006/main">
              <a:rPr lang="ak" altLang="ko-KR" sz="2800">
                <a:solidFill>
                  <a:srgbClr val="ff0000"/>
                </a:solidFill>
              </a:rPr>
              <a:t>Misraim Hemmaa huu no na ogyee no.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Bere a abofra no nyinii no, ɔde no kɔɔ Farao babea nkyɛn na ɔbɛyɛɛ ne ba. Ɔtoo no din Mose, na ɔkaa sɛ: “Metwee no fii nsuo no mu.”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Exodus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400">
                <a:solidFill>
                  <a:schemeClr val="tx1">
                    <a:lumMod val="65000"/>
                    <a:lumOff val="35000"/>
                  </a:schemeClr>
                </a:solidFill>
              </a:rPr>
              <a:t>Onyankopɔn pam wɔn fii Eden efisɛ wɔantie Onyankopɔn.</a:t>
            </a:r>
          </a:p>
          <a:p>
            <a:r xmlns:a="http://schemas.openxmlformats.org/drawingml/2006/main">
              <a:rPr lang="ak" altLang="ko-KR" sz="2400">
                <a:solidFill>
                  <a:schemeClr val="tx1">
                    <a:lumMod val="65000"/>
                    <a:lumOff val="35000"/>
                  </a:schemeClr>
                </a:solidFill>
              </a:rPr>
              <a:t>Efi saa bere no, Bɔne baa wiase.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t>Ɛnnɛ </a:t>
            </a:r>
            <a:r xmlns:a="http://schemas.openxmlformats.org/drawingml/2006/main">
              <a:rPr lang="ak" altLang="ko-KR" sz="2800" b="1"/>
              <a:t>Adesua</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solidFill>
                  <a:schemeClr val="tx1">
                    <a:lumMod val="65000"/>
                    <a:lumOff val="35000"/>
                  </a:schemeClr>
                </a:solidFill>
              </a:rPr>
              <a:t>Bɔne baa wiase efisɛ Adam ne Hawa anni Onyankopɔn ahyɛde so.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So midi Onyankopɔn asɛm so?</a:t>
            </a:r>
          </a:p>
          <a:p>
            <a:pPr xmlns:a="http://schemas.openxmlformats.org/drawingml/2006/main" algn="ctr"/>
            <a:r xmlns:a="http://schemas.openxmlformats.org/drawingml/2006/main">
              <a:rPr lang="ak" altLang="ko-KR" sz="3200">
                <a:solidFill>
                  <a:schemeClr val="tx1">
                    <a:lumMod val="65000"/>
                    <a:lumOff val="35000"/>
                  </a:schemeClr>
                </a:solidFill>
              </a:rPr>
              <a:t>Sɛ migye di sɛ Onyankopɔn wɔ hɔ a, ɛsɛ sɛ midi Onyankopɔn asɛm so.</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t>Onyankopɔn yɛ?</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Nyame..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Ɔmpɛ asoɔden.</a:t>
            </a:r>
          </a:p>
          <a:p>
            <a:r xmlns:a="http://schemas.openxmlformats.org/drawingml/2006/main">
              <a:rPr lang="ak" altLang="ko-KR" sz="3600">
                <a:solidFill>
                  <a:schemeClr val="tx1">
                    <a:lumMod val="65000"/>
                    <a:lumOff val="35000"/>
                  </a:schemeClr>
                </a:solidFill>
              </a:rPr>
              <a:t>Nhyira onipa a odi N’asɛm so.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t>Ɛnnɛ de</a:t>
            </a:r>
            <a:r xmlns:a="http://schemas.openxmlformats.org/drawingml/2006/main">
              <a:rPr lang="ak" altLang="en-US" sz="4000"/>
              <a:t> </a:t>
            </a:r>
            <a:r xmlns:a="http://schemas.openxmlformats.org/drawingml/2006/main">
              <a:rPr lang="ak" altLang="ko-KR" sz="4000"/>
              <a:t>Asɛmfua</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ak" altLang="ko-KR" sz="3600">
                <a:solidFill>
                  <a:schemeClr val="tx1">
                    <a:lumMod val="65000"/>
                    <a:lumOff val="35000"/>
                  </a:schemeClr>
                </a:solidFill>
              </a:rPr>
              <a:t>Mfitiase no Onyankopɔn bɔɔ</a:t>
            </a:r>
          </a:p>
          <a:p>
            <a:r xmlns:a="http://schemas.openxmlformats.org/drawingml/2006/main">
              <a:rPr lang="ak" altLang="ko-KR" sz="3600">
                <a:solidFill>
                  <a:schemeClr val="tx1">
                    <a:lumMod val="65000"/>
                    <a:lumOff val="35000"/>
                  </a:schemeClr>
                </a:solidFill>
              </a:rPr>
              <a:t>ɔsoro ne asase.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ak" altLang="ko-KR" sz="2800">
                <a:solidFill>
                  <a:schemeClr val="tx1">
                    <a:lumMod val="65000"/>
                    <a:lumOff val="35000"/>
                  </a:schemeClr>
                </a:solidFill>
              </a:rPr>
              <a:t>Genesis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ko-KR" sz="3200">
                <a:solidFill>
                  <a:schemeClr val="tx1">
                    <a:lumMod val="65000"/>
                    <a:lumOff val="35000"/>
                  </a:schemeClr>
                </a:solidFill>
              </a:rPr>
              <a:t>Dɛn na Onyankopɔn kae sɛ ɛnsɛ sɛ wodi nkyerɛ adesamma?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aduaba</a:t>
            </a:r>
            <a:r xmlns:a="http://schemas.openxmlformats.org/drawingml/2006/main">
              <a:rPr lang="ak"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nam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nhabannuru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dk1"/>
                </a:solidFill>
              </a:rPr>
              <a:t>4 </a:t>
            </a:r>
            <a:r xmlns:a="http://schemas.openxmlformats.org/drawingml/2006/main">
              <a:rPr lang="ak" altLang="ko-KR" sz="2800">
                <a:solidFill>
                  <a:schemeClr val="dk1"/>
                </a:solidFill>
              </a:rPr>
              <a:t>papa ne bɔne ho nimdeɛ aba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rgbClr val="FF0000"/>
                </a:solidFill>
              </a:rPr>
              <a:t>4 </a:t>
            </a:r>
            <a:r xmlns:a="http://schemas.openxmlformats.org/drawingml/2006/main">
              <a:rPr lang="ak" altLang="ko-KR" sz="2800">
                <a:solidFill>
                  <a:srgbClr val="FF0000"/>
                </a:solidFill>
              </a:rPr>
              <a:t>papa ne bɔne ho nimdeɛ aba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bɔɔ onipa wɔ ne suban so, Onyankopɔn suban so na ɔbɔɔ no;</a:t>
            </a:r>
          </a:p>
          <a:p>
            <a:r xmlns:a="http://schemas.openxmlformats.org/drawingml/2006/main">
              <a:rPr lang="ak" altLang="ko-KR" sz="3600">
                <a:solidFill>
                  <a:schemeClr val="tx1">
                    <a:lumMod val="65000"/>
                    <a:lumOff val="35000"/>
                  </a:schemeClr>
                </a:solidFill>
              </a:rPr>
              <a:t>ɔbarima ne ɔbea na ɔbɔɔ wɔn.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Dabi.3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t>Noa yɛɛ Hyɛn Kɛse (Adaka) wɔ Bepɔw Korɔn no so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t>Ɛnnɛ de</a:t>
            </a:r>
            <a:r xmlns:a="http://schemas.openxmlformats.org/drawingml/2006/main">
              <a:rPr lang="ak" altLang="en-US" sz="4000"/>
              <a:t> </a:t>
            </a:r>
            <a:r xmlns:a="http://schemas.openxmlformats.org/drawingml/2006/main">
              <a:rPr lang="ak" altLang="ko-KR" sz="4000"/>
              <a:t>Asɛmfua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Afei AWURADE ka kyerɛɛ Noa sɛ: “Wo ne w’abusua nyinaa kɔ adaka no mu, ɛfiri sɛ mahunu wo sɛ woyɛ ɔtreneeni awoɔ ntoatoasoɔ yi mu.”</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 Genesis 7:1 ) .</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ko-KR" sz="2800">
                <a:solidFill>
                  <a:schemeClr val="tx1">
                    <a:lumMod val="65000"/>
                    <a:lumOff val="35000"/>
                  </a:schemeClr>
                </a:solidFill>
              </a:rPr>
              <a:t>Onyankopɔn hui sɛ nnipa a wɔwɔ asase so nyinaa sɛe wɔn akwan. Onyankopɔn ka kyerɛɛ Noa sɛ, “Mɛsɛe nnipa ne asase nyinaa . Yɛ hyɛn kɛse bi wɔ bepɔw no so!“</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Noa fii ase yɛɛ hyɛn wɔ bepɔw no so sɛnea Onyankopɔn hyɛɛ no no ara pɛ. Nkurɔfo susuwii sɛ wabɔ dam.</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Noa maa abɔde biara ne Noa abusua mufo 8 baa hyɛn no mu sɛnea Onyankopɔn hyɛe no.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Osu no kɔɔ so tɔe wɔ asase so nnafua 40 sɛnea Onyankopɔn kae 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ko-KR" sz="2800">
                <a:solidFill>
                  <a:schemeClr val="tx1">
                    <a:lumMod val="65000"/>
                    <a:lumOff val="35000"/>
                  </a:schemeClr>
                </a:solidFill>
              </a:rPr>
              <a:t>Awiei koraa no, nsu kataa asase so. Abɔde a nkwa wom biara a na ɛkeka ne ho wɔ asase so no wuwui. Noa ne wɔn a wɔka ne ho wɔ adaka no mu nko ara.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solidFill>
                  <a:srgbClr val="FF0000"/>
                </a:solidFill>
              </a:rPr>
              <a:t>Ɛnnɛ Adesua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solidFill>
                  <a:schemeClr val="tx1">
                    <a:lumMod val="65000"/>
                    <a:lumOff val="35000"/>
                  </a:schemeClr>
                </a:solidFill>
              </a:rPr>
              <a:t>Nkurɔfo antie Noa a ɔmaa wɔn hokwan sɛ wobegye wɔn afi nsuyiri kɛse bi mu no.</a:t>
            </a:r>
          </a:p>
          <a:p>
            <a:pPr xmlns:a="http://schemas.openxmlformats.org/drawingml/2006/main" algn="ctr"/>
            <a:r xmlns:a="http://schemas.openxmlformats.org/drawingml/2006/main">
              <a:rPr lang="ak" altLang="ko-KR" sz="3200">
                <a:solidFill>
                  <a:schemeClr val="tx1">
                    <a:lumMod val="65000"/>
                    <a:lumOff val="35000"/>
                  </a:schemeClr>
                </a:solidFill>
              </a:rPr>
              <a:t>Nea wɔkae ara ne sɛ Noa abɔ dam</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Sɛ wode asɛmpa no kɔma wo nnamfo a, ebia wɔrentie wo yiye.</a:t>
            </a:r>
          </a:p>
          <a:p>
            <a:pPr xmlns:a="http://schemas.openxmlformats.org/drawingml/2006/main" algn="ctr"/>
            <a:r xmlns:a="http://schemas.openxmlformats.org/drawingml/2006/main">
              <a:rPr lang="ak" altLang="ko-KR" sz="3200">
                <a:solidFill>
                  <a:schemeClr val="tx1">
                    <a:lumMod val="65000"/>
                    <a:lumOff val="35000"/>
                  </a:schemeClr>
                </a:solidFill>
              </a:rPr>
              <a:t>Nanso, awiei koraa no, wɔrekɔ ahu sɛ Onyankopɔn asɛm yɛ nokware.</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ak" altLang="ko-KR" sz="2800">
                <a:solidFill>
                  <a:schemeClr val="tx1">
                    <a:lumMod val="65000"/>
                    <a:lumOff val="35000"/>
                  </a:schemeClr>
                </a:solidFill>
              </a:rPr>
              <a:t>Mfiase no, na esum akata asase ani.</a:t>
            </a:r>
          </a:p>
          <a:p>
            <a:r xmlns:a="http://schemas.openxmlformats.org/drawingml/2006/main">
              <a:rPr lang="ak" altLang="ko-KR" sz="2800">
                <a:solidFill>
                  <a:schemeClr val="tx1">
                    <a:lumMod val="65000"/>
                    <a:lumOff val="35000"/>
                  </a:schemeClr>
                </a:solidFill>
              </a:rPr>
              <a:t>Ná onipa biara nni hɔ, na hann biara nni hɔ. Ná biribiara nni hɔ.</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t>Nyame ?</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Nyame..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tan bɔne no na obu bɔne no atɛn.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k" altLang="ko-KR" sz="4000"/>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ko-KR" sz="3200">
                <a:solidFill>
                  <a:schemeClr val="tx1">
                    <a:lumMod val="65000"/>
                    <a:lumOff val="35000"/>
                  </a:schemeClr>
                </a:solidFill>
              </a:rPr>
              <a:t>Dɛn na Onyankopɔn ka kyerɛɛ Noa sɛ ɔnyɛ?</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dk1"/>
                </a:solidFill>
              </a:rPr>
              <a:t>1 </a:t>
            </a:r>
            <a:r xmlns:a="http://schemas.openxmlformats.org/drawingml/2006/main">
              <a:rPr lang="ak" altLang="ko-KR" sz="2800">
                <a:solidFill>
                  <a:schemeClr val="dk1"/>
                </a:solidFill>
              </a:rPr>
              <a:t>Hyɛn (Adaka) .</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Kar bi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Ofie bi a ɛwɔ hɔ</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Sakraman bi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rgbClr val="FF0000"/>
                </a:solidFill>
              </a:rPr>
              <a:t>1 </a:t>
            </a:r>
            <a:r xmlns:a="http://schemas.openxmlformats.org/drawingml/2006/main">
              <a:rPr lang="ak" altLang="ko-KR" sz="2800">
                <a:solidFill>
                  <a:srgbClr val="FF0000"/>
                </a:solidFill>
              </a:rPr>
              <a:t>Hyɛn (Adaka) .</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Afei AWURADE ka kyerɛɛ Noa sɛ: “Wo ne w’abusua nyinaa kɔ adaka no mu, ɛfiri sɛ mahunu wo sɛ woyɛ ɔtreneeni awoɔ ntoatoasoɔ yi mu.”</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Genesis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Dabi.4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t>Na Nyankontɔn no yɛ Onyankopɔn Apam</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600">
                <a:solidFill>
                  <a:srgbClr val="FF0000"/>
                </a:solidFill>
              </a:rPr>
              <a:t>Ɛnnɛ de</a:t>
            </a:r>
            <a:r xmlns:a="http://schemas.openxmlformats.org/drawingml/2006/main">
              <a:rPr lang="ak" altLang="ko-KR" sz="4000">
                <a:solidFill>
                  <a:srgbClr val="FF0000"/>
                </a:solidFill>
              </a:rPr>
              <a:t> </a:t>
            </a:r>
            <a:r xmlns:a="http://schemas.openxmlformats.org/drawingml/2006/main">
              <a:rPr lang="ak" altLang="ko-KR" sz="3600">
                <a:solidFill>
                  <a:srgbClr val="FF0000"/>
                </a:solidFill>
              </a:rPr>
              <a:t>Asɛmfua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Bere biara a nyankontɔn bɛda adi wɔ mununkum mu no, mɛhu no na makae daa apam a ɛda Onyankopɔn ne abɔdeɛ a nkwa wom nyinaa ntam wɔ asase so no."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Wɔpopaa abɔde a nkwa wom nyinaa fii hɔ, na Noa ne wɔn a wɔka ne ho wɔ adaka no mu nkutoo na aka.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Osu no kɔɔ so tɔe wɔ asase so nnafua 40.</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ko-KR" sz="2800">
                <a:solidFill>
                  <a:schemeClr val="tx1">
                    <a:lumMod val="65000"/>
                    <a:lumOff val="35000"/>
                  </a:schemeClr>
                </a:solidFill>
              </a:rPr>
              <a:t>Bere a osu no gyaee no, Noa somaa aborɔnoma.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k" altLang="ko-KR" sz="2800">
                <a:solidFill>
                  <a:schemeClr val="tx1">
                    <a:lumMod val="65000"/>
                    <a:lumOff val="35000"/>
                  </a:schemeClr>
                </a:solidFill>
              </a:rPr>
              <a:t>Aborɔnoma no san baa ne nkyɛn a na ngodua ahaban foforo wɔ n’ano. Ná Noa nim sɛ, “Nsu no twee fii asase so!”</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Noa ne n’abusua firii adi, na wɔsom Onyankopɔn. “Yɛda Onyankopɔn ase sɛ woama yɛn wiase foforo.”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ko-KR" sz="2800">
                <a:solidFill>
                  <a:schemeClr val="tx1">
                    <a:lumMod val="65000"/>
                    <a:lumOff val="35000"/>
                  </a:schemeClr>
                </a:solidFill>
              </a:rPr>
              <a:t>Onyankopɔn kyerɛɛ no nyankontɔn sɛ apam ne nhyira no ho sɛnkyerɛnne. “Montra ase anigye so wɔ wiase foforo no mu!”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ak" altLang="ko-KR" sz="2800">
                <a:solidFill>
                  <a:schemeClr val="tx1">
                    <a:lumMod val="65000"/>
                    <a:lumOff val="35000"/>
                  </a:schemeClr>
                </a:solidFill>
              </a:rPr>
              <a:t>Onyankopɔn kaa sɛ, “Ma hann mmra,” .</a:t>
            </a:r>
          </a:p>
          <a:p>
            <a:r xmlns:a="http://schemas.openxmlformats.org/drawingml/2006/main">
              <a:rPr lang="ak" altLang="ko-KR" sz="2800">
                <a:solidFill>
                  <a:schemeClr val="tx1">
                    <a:lumMod val="65000"/>
                    <a:lumOff val="35000"/>
                  </a:schemeClr>
                </a:solidFill>
              </a:rPr>
              <a:t>na hann wɔ hɔ.</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solidFill>
                  <a:srgbClr val="FF0000"/>
                </a:solidFill>
              </a:rPr>
              <a:t>Ɛnnɛ Adesua</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solidFill>
                  <a:schemeClr val="tx1">
                    <a:lumMod val="65000"/>
                    <a:lumOff val="35000"/>
                  </a:schemeClr>
                </a:solidFill>
              </a:rPr>
              <a:t>Onyankopɔn agye Noa ne n’abusua nkwa.</a:t>
            </a:r>
          </a:p>
          <a:p>
            <a:pPr xmlns:a="http://schemas.openxmlformats.org/drawingml/2006/main" algn="ctr"/>
            <a:r xmlns:a="http://schemas.openxmlformats.org/drawingml/2006/main">
              <a:rPr lang="ak" altLang="ko-KR" sz="3200">
                <a:solidFill>
                  <a:schemeClr val="tx1">
                    <a:lumMod val="65000"/>
                    <a:lumOff val="35000"/>
                  </a:schemeClr>
                </a:solidFill>
              </a:rPr>
              <a:t>Onyankopɔn hyɛɛ bɔ sɛ ɔbɛhyira wɔn na ɔnam wɔn so ayɛ wiase foforo.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Onyankopɔn nam Yesu so nso agye yɛn nkwa.</a:t>
            </a:r>
          </a:p>
          <a:p>
            <a:pPr xmlns:a="http://schemas.openxmlformats.org/drawingml/2006/main" algn="ctr"/>
            <a:r xmlns:a="http://schemas.openxmlformats.org/drawingml/2006/main">
              <a:rPr lang="ak" altLang="ko-KR" sz="3200">
                <a:solidFill>
                  <a:schemeClr val="tx1">
                    <a:lumMod val="65000"/>
                    <a:lumOff val="35000"/>
                  </a:schemeClr>
                </a:solidFill>
              </a:rPr>
              <a:t>Ɛsɛ sɛ yegye di sɛ Onyankopɔn nam yɛn so bɛyɛ Ne wiase foforo no.</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t>Yahweh Nyankopɔn?</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Yahweh Nyankopɔn..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Yahweh Nyankopɔn ne yɛn Agya a ɔgye ne mma adɔfoɔ nkwa na ɔhyira wɔn bebree berɛ a yɛgye no di.</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k" altLang="ko-KR" sz="4000"/>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ko-KR" sz="3200">
                <a:solidFill>
                  <a:schemeClr val="tx1">
                    <a:lumMod val="65000"/>
                    <a:lumOff val="35000"/>
                  </a:schemeClr>
                </a:solidFill>
              </a:rPr>
              <a:t>Dɛn na Noa somaa sɛ ɔnkɔhwɛ sɛ asase ayow?</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Ɔkɔre</a:t>
            </a:r>
            <a:r xmlns:a="http://schemas.openxmlformats.org/drawingml/2006/main">
              <a:rPr lang="ak"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Nkasanoma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dk1"/>
                </a:solidFill>
              </a:rPr>
              <a:t>3 </a:t>
            </a:r>
            <a:r xmlns:a="http://schemas.openxmlformats.org/drawingml/2006/main">
              <a:rPr lang="ak" altLang="ko-KR" sz="2800">
                <a:solidFill>
                  <a:schemeClr val="dk1"/>
                </a:solidFill>
              </a:rPr>
              <a:t>Aborɔnoma</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Ananse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rgbClr val="FF0000"/>
                </a:solidFill>
              </a:rPr>
              <a:t>3 </a:t>
            </a:r>
            <a:r xmlns:a="http://schemas.openxmlformats.org/drawingml/2006/main">
              <a:rPr lang="ak" altLang="ko-KR" sz="2800">
                <a:solidFill>
                  <a:srgbClr val="FF0000"/>
                </a:solidFill>
              </a:rPr>
              <a:t>Aborɔnoma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600"/>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Bere biara a nyankontɔn bɛda adi wɔ mununkum mu no, mɛhu no na makae daa apam a ɛda Onyankopɔn ne abɔdeɛ a nkwa wom nyinaa ntam wɔ asase so no."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No.5</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No</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Asɛmfua</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firi</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Nyame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600"/>
              <a:t>Nnipa a wosisii adan</a:t>
            </a:r>
          </a:p>
          <a:p>
            <a:pPr xmlns:a="http://schemas.openxmlformats.org/drawingml/2006/main" algn="ctr"/>
            <a:r xmlns:a="http://schemas.openxmlformats.org/drawingml/2006/main">
              <a:rPr lang="ak" altLang="ko-KR" sz="3600"/>
              <a:t>Babel Abantenten no</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Ɛno nti na wɔfrɛɛ no Babel --efisɛ ɛhɔ na AWURADE yɛɛ basaa</a:t>
            </a:r>
          </a:p>
          <a:p>
            <a:r xmlns:a="http://schemas.openxmlformats.org/drawingml/2006/main">
              <a:rPr lang="ak" altLang="ko-KR" sz="3600">
                <a:solidFill>
                  <a:schemeClr val="tx1">
                    <a:lumMod val="65000"/>
                    <a:lumOff val="35000"/>
                  </a:schemeClr>
                </a:solidFill>
              </a:rPr>
              <a:t>wiase nyinaa kasa. Ɛhɔ na AWURADE hwetee wɔn</a:t>
            </a:r>
          </a:p>
          <a:p>
            <a:r xmlns:a="http://schemas.openxmlformats.org/drawingml/2006/main">
              <a:rPr lang="ak" altLang="ko-KR" sz="3600">
                <a:solidFill>
                  <a:schemeClr val="tx1">
                    <a:lumMod val="65000"/>
                    <a:lumOff val="35000"/>
                  </a:schemeClr>
                </a:solidFill>
              </a:rPr>
              <a:t>asase nyinaa ani so.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Ná nkurɔfo pɛ sɛ wɔyɛ akɛse na wogye din sen Onyankopɔn. Enti, Wɔhyɛɛ aseɛ sii abantenten a ɛkorɔn.</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Enti, na wɔresi abantenten no koraa.</a:t>
            </a:r>
          </a:p>
          <a:p>
            <a:r xmlns:a="http://schemas.openxmlformats.org/drawingml/2006/main">
              <a:rPr lang="ak" altLang="ko-KR" sz="2800">
                <a:solidFill>
                  <a:schemeClr val="tx1">
                    <a:lumMod val="65000"/>
                    <a:lumOff val="35000"/>
                  </a:schemeClr>
                </a:solidFill>
              </a:rPr>
              <a:t>“Momma yɛnkyerɛ yɛn ho nkyerɛ wiase. Yɛyɛ akɛse paa!”</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Nanso, bere a Onyankopɔn huu wɔn ahomaso no, ɔmaa wɔn kasa yɛɛ basaa ma enti wɔrente wɔn ho wɔn ho ase.</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ko-KR" sz="2800">
                <a:solidFill>
                  <a:schemeClr val="tx1">
                    <a:lumMod val="65000"/>
                    <a:lumOff val="35000"/>
                  </a:schemeClr>
                </a:solidFill>
              </a:rPr>
              <a:t>Esiane sɛ na wontumi nte wɔn ho wɔn ho ase nti, wɔantumi abom ayɛ adwuma. Awiei koraa no, wɔhwetee asase ani. Ɛde besi nnɛ no, ɛsono wiase kasa horow wɔ wɔn ho wɔn ho ho.</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ak" altLang="ko-KR" sz="2800">
                <a:solidFill>
                  <a:schemeClr val="tx1">
                    <a:lumMod val="65000"/>
                    <a:lumOff val="35000"/>
                  </a:schemeClr>
                </a:solidFill>
              </a:rPr>
              <a:t>Da a edi kan no, Onyankopɔn yii hann no fii esum no mu. Ɔyɛɛ wiase nyinaa nnansia.</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k" altLang="ko-KR" sz="4000" b="1">
                <a:solidFill>
                  <a:srgbClr val="FF0000"/>
                </a:solidFill>
              </a:rPr>
              <a:t>1. 1. Nnipa a wɔte saa</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k" altLang="ko-KR" sz="4000" b="1">
                <a:solidFill>
                  <a:srgbClr val="FF0000"/>
                </a:solidFill>
              </a:rPr>
              <a:t>2. 2.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k" altLang="ko-KR" sz="4000" b="1">
                <a:solidFill>
                  <a:srgbClr val="FF0000"/>
                </a:solidFill>
              </a:rPr>
              <a:t>3. 3.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k" altLang="ko-KR" sz="4000" b="1">
                <a:solidFill>
                  <a:srgbClr val="FF0000"/>
                </a:solidFill>
              </a:rPr>
              <a:t>4. 4.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k" altLang="ko-KR" sz="4000" b="1">
                <a:solidFill>
                  <a:srgbClr val="FF0000"/>
                </a:solidFill>
              </a:rPr>
              <a:t>5. 5.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k" altLang="ko-KR" sz="4000" b="1">
                <a:solidFill>
                  <a:srgbClr val="FF0000"/>
                </a:solidFill>
              </a:rPr>
              <a:t>6. 6.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k" altLang="ko-KR" sz="4000"/>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k" altLang="ko-KR" sz="3600">
                <a:solidFill>
                  <a:schemeClr val="tx1">
                    <a:lumMod val="65000"/>
                    <a:lumOff val="35000"/>
                  </a:schemeClr>
                </a:solidFill>
              </a:rPr>
              <a:t>Nkurɔfo pɛ sɛ wɔyɛ akɛse na wɔkorɔn sen Onyankopɔn.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Wɔfrɛ saa adwene yi “ahantan”.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Onyankopɔn tan ‘ahantan’.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Nea ɛne ahantan bɔ abira ne ‘ahobrɛase’.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Ɛsɛ sɛ ‘yɛbrɛ yɛn ho ase’ wɔ Onyankopɔn anim na yɛasɔ N’ani.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t>Yahweh Nyankopɔn ?</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Yahweh Nyankopɔn..</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Yahweh Nyankopɔn yɛ kɛse na ɔyɛ onyansafo sen yɛn.</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ak" altLang="ko-KR" sz="3600">
                <a:solidFill>
                  <a:schemeClr val="tx1">
                    <a:lumMod val="65000"/>
                    <a:lumOff val="35000"/>
                  </a:schemeClr>
                </a:solidFill>
              </a:rPr>
              <a:t>Yɛrentumi nyɛ onyansafo nsen Onyankopɔn ɛwom mpo sɛ yɛka yɛn nyansa nyinaa bom de.</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ko-KR" sz="3600">
                <a:solidFill>
                  <a:schemeClr val="tx1">
                    <a:lumMod val="65000"/>
                    <a:lumOff val="35000"/>
                  </a:schemeClr>
                </a:solidFill>
              </a:rPr>
              <a:t>Dɛn nti na wɔantumi anwie abantenten no?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Onyankopɔn na ɔde nsuyiri no bae bere a wɔyɛɛ no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Onyankopɔn maa ogya paee bere a wɔyɛɛ no.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Onyankopɔn yɛɛ asasewosow bere a wɔyɛɛ no.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dk1"/>
                </a:solidFill>
              </a:rPr>
              <a:t>4 </a:t>
            </a:r>
            <a:r xmlns:a="http://schemas.openxmlformats.org/drawingml/2006/main">
              <a:rPr lang="ak" altLang="ko-KR" sz="2800">
                <a:solidFill>
                  <a:schemeClr val="dk1"/>
                </a:solidFill>
              </a:rPr>
              <a:t>Onyankopɔn yɛɛ wɔn sɛ wɔrente wɔn ho wɔn ho ase bere a wɔyɛɛ no.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rgbClr val="FF0000"/>
                </a:solidFill>
              </a:rPr>
              <a:t>4 </a:t>
            </a:r>
            <a:r xmlns:a="http://schemas.openxmlformats.org/drawingml/2006/main">
              <a:rPr lang="ak" altLang="ko-KR" sz="2800">
                <a:solidFill>
                  <a:srgbClr val="FF0000"/>
                </a:solidFill>
              </a:rPr>
              <a:t>Onyankopɔn yɛɛ wɔn sɛ wɔrente wɔn ho wɔn ho ase bere a wɔyɛɛ no.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k" altLang="ko-KR" sz="4000">
                <a:solidFill>
                  <a:srgbClr val="FF0000"/>
                </a:solidFill>
              </a:rPr>
              <a:t>Ɛnnɛ de</a:t>
            </a:r>
            <a:r xmlns:a="http://schemas.openxmlformats.org/drawingml/2006/main">
              <a:rPr lang="ak" altLang="en-US" sz="4000">
                <a:solidFill>
                  <a:srgbClr val="FF0000"/>
                </a:solidFill>
              </a:rPr>
              <a:t> </a:t>
            </a:r>
            <a:r xmlns:a="http://schemas.openxmlformats.org/drawingml/2006/main">
              <a:rPr lang="ak" altLang="ko-KR" sz="4000">
                <a:solidFill>
                  <a:srgbClr val="FF0000"/>
                </a:solidFill>
              </a:rPr>
              <a:t>Asɛmfua</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ko-KR" sz="3600">
                <a:solidFill>
                  <a:schemeClr val="tx1">
                    <a:lumMod val="65000"/>
                    <a:lumOff val="35000"/>
                  </a:schemeClr>
                </a:solidFill>
              </a:rPr>
              <a:t>Ɛno nti na wɔfrɛɛ no Babel --efisɛ ɛhɔ na AWURADE yɛɛ basaa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k" altLang="ko-KR" sz="3600">
                <a:solidFill>
                  <a:schemeClr val="tx1">
                    <a:lumMod val="65000"/>
                    <a:lumOff val="35000"/>
                  </a:schemeClr>
                </a:solidFill>
              </a:rPr>
              <a:t>wiase nyinaa kasa. Ɛhɔ na AWURADE hwetee wɔn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k" altLang="ko-KR" sz="3600">
                <a:solidFill>
                  <a:schemeClr val="tx1">
                    <a:lumMod val="65000"/>
                    <a:lumOff val="35000"/>
                  </a:schemeClr>
                </a:solidFill>
              </a:rPr>
              <a:t>asase nyinaa ani so.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ak" altLang="ko-KR" b="1">
                <a:solidFill>
                  <a:schemeClr val="tx1">
                    <a:lumMod val="50000"/>
                    <a:lumOff val="50000"/>
                  </a:schemeClr>
                </a:solidFill>
              </a:rPr>
              <a:t>Dabi.6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ak" altLang="ko-KR" sz="4400"/>
              <a:t>Onyankopɔn frɛɛ Abraham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Na AWURADE aka akyerɛ Abram sɛ: Fi wo man, wo man ne wo man mu</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k" altLang="ko-KR" sz="3600">
                <a:solidFill>
                  <a:schemeClr val="tx1">
                    <a:lumMod val="65000"/>
                    <a:lumOff val="35000"/>
                  </a:schemeClr>
                </a:solidFill>
              </a:rPr>
              <a:t>agya fie na kɔ asase a mɛkyerɛ wo no so.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Ná Kaldeafo Ur yɛ kurow a wɔsom abosom.</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k" altLang="ko-KR" sz="2800">
                <a:solidFill>
                  <a:schemeClr val="tx1">
                    <a:lumMod val="65000"/>
                    <a:lumOff val="35000"/>
                  </a:schemeClr>
                </a:solidFill>
              </a:rPr>
              <a:t>Wɔwoo Abraham na ɔtenaa hɔ.</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Da bi, na Awurade Nyankopɔn aka akyerɛ no sɛ, “Fi wo man mu, na mɛhyira wo.”</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Ɛwom sɛ na Abraham nnim baabi a ɔbɛkɔ de, nanso otiee Onyankopɔn asɛm na ofii hɔ sɛnea Awurade ka kyerɛɛ no no.</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Ohuu amane a emu yɛ den pii bere a na ɔretu kwan no nanso Onyankopɔn bɔɔ ne ho ban dwoodwoo.</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ak" altLang="ko-KR" sz="2500">
                <a:solidFill>
                  <a:schemeClr val="tx1">
                    <a:lumMod val="65000"/>
                    <a:lumOff val="35000"/>
                  </a:schemeClr>
                </a:solidFill>
              </a:rPr>
              <a:t>Mmoa ne afifideɛ ahodoɔ nyinaa, nnomaa ne mpataa ayɛ ma wɔ asase so, ɛpo ne wim. Onyankopɔn hwɛɛ nea wayɛ nyinaa na ɔkae sɛ, “Eye paa!.”</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Awiei koraa no, Abraham duu Kanaan asase so. Ná ɔte hɔ. “Meda wo ase, Onyankopɔn.”</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de</a:t>
            </a:r>
            <a:r xmlns:a="http://schemas.openxmlformats.org/drawingml/2006/main">
              <a:rPr lang="ak" altLang="en-US" sz="4000">
                <a:solidFill>
                  <a:srgbClr val="ff0000"/>
                </a:solidFill>
              </a:rPr>
              <a:t> </a:t>
            </a:r>
            <a:r xmlns:a="http://schemas.openxmlformats.org/drawingml/2006/main">
              <a:rPr lang="ak" altLang="ko-KR" sz="4000">
                <a:solidFill>
                  <a:srgbClr val="ff0000"/>
                </a:solidFill>
              </a:rPr>
              <a:t>Adesuadeɛ</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ak" altLang="ko-KR" sz="3600">
                <a:solidFill>
                  <a:schemeClr val="tx1">
                    <a:lumMod val="65000"/>
                    <a:lumOff val="35000"/>
                  </a:schemeClr>
                </a:solidFill>
              </a:rPr>
              <a:t>Abraham fii ne kurom hɔ de osetie Onyankopɔn asɛm.</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Te sɛ eyi, yɛn</a:t>
            </a:r>
            <a:r xmlns:a="http://schemas.openxmlformats.org/drawingml/2006/main">
              <a:rPr lang="ak" altLang="en-US" sz="3600">
                <a:solidFill>
                  <a:schemeClr val="tx1">
                    <a:lumMod val="65000"/>
                    <a:lumOff val="35000"/>
                  </a:schemeClr>
                </a:solidFill>
              </a:rPr>
              <a:t> </a:t>
            </a:r>
            <a:r xmlns:a="http://schemas.openxmlformats.org/drawingml/2006/main">
              <a:rPr lang="ak" altLang="ko-KR" sz="3600">
                <a:solidFill>
                  <a:schemeClr val="tx1">
                    <a:lumMod val="65000"/>
                    <a:lumOff val="35000"/>
                  </a:schemeClr>
                </a:solidFill>
              </a:rPr>
              <a:t>ɛsɛ sɛ ogye Onyankopɔn di na odi N’asɛm so.</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Ɛsɛ sɛ yenya ɔpɛ sɛ yebedi Onyankopɔn asɛm so bere biara.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ak" altLang="ko-KR" sz="3200"/>
              <a:t>Yahweh Nyankopɔn ne?</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rgbClr val="c00000"/>
                </a:solidFill>
              </a:rPr>
              <a:t>Yahweh</a:t>
            </a:r>
            <a:r xmlns:a="http://schemas.openxmlformats.org/drawingml/2006/main">
              <a:rPr lang="ak" altLang="en-US" sz="3600">
                <a:solidFill>
                  <a:srgbClr val="c00000"/>
                </a:solidFill>
              </a:rPr>
              <a:t> </a:t>
            </a:r>
            <a:r xmlns:a="http://schemas.openxmlformats.org/drawingml/2006/main">
              <a:rPr lang="ak" altLang="ko-KR" sz="3600">
                <a:solidFill>
                  <a:srgbClr val="c00000"/>
                </a:solidFill>
              </a:rPr>
              <a:t>Nyame….</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Ɔno ne yɛn Agya a ɔdi ne bɔhyɛ so ɛmfa ho.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Ɛhe na wɔwoo Abraham?</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Kanaan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Haran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Israelfoɔ</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dk1"/>
                </a:solidFill>
              </a:rPr>
              <a:t>4 </a:t>
            </a:r>
            <a:r xmlns:a="http://schemas.openxmlformats.org/drawingml/2006/main">
              <a:rPr lang="ak" altLang="ko-KR" sz="2800">
                <a:solidFill>
                  <a:schemeClr val="dk1"/>
                </a:solidFill>
              </a:rPr>
              <a:t>Kaldeafoɔ Ur</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rgbClr val="ff0000"/>
                </a:solidFill>
              </a:rPr>
              <a:t>4 </a:t>
            </a:r>
            <a:r xmlns:a="http://schemas.openxmlformats.org/drawingml/2006/main">
              <a:rPr lang="ak" altLang="ko-KR" sz="2800">
                <a:solidFill>
                  <a:srgbClr val="ff0000"/>
                </a:solidFill>
              </a:rPr>
              <a:t>Kaldeafoɔ Ur</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de</a:t>
            </a:r>
            <a:r xmlns:a="http://schemas.openxmlformats.org/drawingml/2006/main">
              <a:rPr lang="ak" altLang="en-US" sz="4000">
                <a:solidFill>
                  <a:srgbClr val="ff0000"/>
                </a:solidFill>
              </a:rPr>
              <a:t> </a:t>
            </a:r>
            <a:r xmlns:a="http://schemas.openxmlformats.org/drawingml/2006/main">
              <a:rPr lang="ak" altLang="ko-KR" sz="4000">
                <a:solidFill>
                  <a:srgbClr val="ff0000"/>
                </a:solidFill>
              </a:rPr>
              <a:t>Asɛmfua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Na Awurade Nyankopɔn aka akyerɛ Abram sɛ, “Fi wo man, wo man ne w’agya fie hɔ kɔ asase a mɛkyerɛ wo no so.”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ak" altLang="ko-KR" b="1">
                <a:solidFill>
                  <a:schemeClr val="tx1">
                    <a:lumMod val="50000"/>
                    <a:lumOff val="50000"/>
                  </a:schemeClr>
                </a:solidFill>
              </a:rPr>
              <a:t>7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ak" altLang="ko-KR" sz="4400"/>
              <a:t>Isak, Bɔhyɛ Ba no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de</a:t>
            </a:r>
            <a:r xmlns:a="http://schemas.openxmlformats.org/drawingml/2006/main">
              <a:rPr lang="ak" altLang="en-US" sz="4000">
                <a:solidFill>
                  <a:srgbClr val="ff0000"/>
                </a:solidFill>
              </a:rPr>
              <a:t> </a:t>
            </a:r>
            <a:r xmlns:a="http://schemas.openxmlformats.org/drawingml/2006/main">
              <a:rPr lang="ak" altLang="ko-KR" sz="4000">
                <a:solidFill>
                  <a:srgbClr val="ff0000"/>
                </a:solidFill>
              </a:rPr>
              <a:t>Asɛmfua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Bere a wɔwoo ne ba Isak maa Abraham no, na wadi mfe ɔha.</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ak" altLang="ko-KR" sz="2600">
                <a:solidFill>
                  <a:schemeClr val="tx1">
                    <a:lumMod val="65000"/>
                    <a:lumOff val="35000"/>
                  </a:schemeClr>
                </a:solidFill>
              </a:rPr>
              <a:t>Onyankopɔn hyɛɛ Abraham bɔ sɛ Onyankopɔn bɛma no mma dodow te sɛ nsoromma a ɛwɔ wim anadwo.</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ak" altLang="ko-KR" sz="2600">
                <a:solidFill>
                  <a:schemeClr val="tx1">
                    <a:lumMod val="65000"/>
                    <a:lumOff val="35000"/>
                  </a:schemeClr>
                </a:solidFill>
              </a:rPr>
              <a:t>Nanso, na onni ba kosii sɛ odii mfe 100.</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Da bi, Onyankopɔn de Abraham kɔɔ abɔnten anadwo.</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k" altLang="ko-KR" sz="2800">
                <a:solidFill>
                  <a:schemeClr val="tx1">
                    <a:lumMod val="65000"/>
                    <a:lumOff val="35000"/>
                  </a:schemeClr>
                </a:solidFill>
              </a:rPr>
              <a:t>“Momma mo ani so hwɛ ɔsoro. So wubetumi akan nsoromma?”</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Onyankopɔn hyɛɛ no bɔ sɛ ɔde asase fɛfɛ no nso bɛma.</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3600"/>
              <a:t>Ɛnnɛ </a:t>
            </a:r>
            <a:r xmlns:a="http://schemas.openxmlformats.org/drawingml/2006/main">
              <a:rPr lang="ak" altLang="ko-KR" sz="4000"/>
              <a:t>Adesua</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ak" altLang="ko-KR" sz="2800">
                <a:solidFill>
                  <a:schemeClr val="tx1">
                    <a:lumMod val="65000"/>
                    <a:lumOff val="35000"/>
                  </a:schemeClr>
                </a:solidFill>
              </a:rPr>
              <a:t>Hena na ɔyɛɛ wiase?</a:t>
            </a:r>
          </a:p>
          <a:p>
            <a:pPr xmlns:a="http://schemas.openxmlformats.org/drawingml/2006/main" algn="ctr"/>
            <a:r xmlns:a="http://schemas.openxmlformats.org/drawingml/2006/main">
              <a:rPr lang="ak" altLang="ko-KR" sz="2800">
                <a:solidFill>
                  <a:schemeClr val="tx1">
                    <a:lumMod val="65000"/>
                    <a:lumOff val="35000"/>
                  </a:schemeClr>
                </a:solidFill>
              </a:rPr>
              <a:t>Onyankopɔn na ɔyɛɛ wiase.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k" altLang="ko-KR" sz="2800">
                <a:solidFill>
                  <a:schemeClr val="tx1">
                    <a:lumMod val="65000"/>
                    <a:lumOff val="35000"/>
                  </a:schemeClr>
                </a:solidFill>
              </a:rPr>
              <a:t>Hena na ɔma wiase no kɔ so yɛ pɛpɛɛpɛ?</a:t>
            </a:r>
          </a:p>
          <a:p>
            <a:pPr xmlns:a="http://schemas.openxmlformats.org/drawingml/2006/main" algn="ctr"/>
            <a:r xmlns:a="http://schemas.openxmlformats.org/drawingml/2006/main">
              <a:rPr lang="ak" altLang="ko-KR" sz="2800">
                <a:solidFill>
                  <a:schemeClr val="tx1">
                    <a:lumMod val="65000"/>
                    <a:lumOff val="35000"/>
                  </a:schemeClr>
                </a:solidFill>
              </a:rPr>
              <a:t>Onyankopɔn ma wiase no kɔ so yɛ pɛpɛɛpɛ.</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k" altLang="ko-KR" sz="2800">
                <a:solidFill>
                  <a:schemeClr val="tx1">
                    <a:lumMod val="65000"/>
                    <a:lumOff val="35000"/>
                  </a:schemeClr>
                </a:solidFill>
              </a:rPr>
              <a:t>Ɛnyɛ n’ankasa na wɔyɛɛ wiase no.</a:t>
            </a:r>
          </a:p>
          <a:p>
            <a:pPr xmlns:a="http://schemas.openxmlformats.org/drawingml/2006/main" algn="ctr"/>
            <a:r xmlns:a="http://schemas.openxmlformats.org/drawingml/2006/main">
              <a:rPr lang="ak" altLang="ko-KR" sz="2800">
                <a:solidFill>
                  <a:schemeClr val="tx1">
                    <a:lumMod val="65000"/>
                    <a:lumOff val="35000"/>
                  </a:schemeClr>
                </a:solidFill>
              </a:rPr>
              <a:t>Wiase no ankasa ntumi nkanyan.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2800">
                <a:solidFill>
                  <a:schemeClr val="tx1">
                    <a:lumMod val="65000"/>
                    <a:lumOff val="35000"/>
                  </a:schemeClr>
                </a:solidFill>
              </a:rPr>
              <a:t>Ɛsɛ sɛ yɛkae sɛ Onyankopɔn na ɔyɛɛ wiase nyinaa na yɛda so ara di ne nyinaa so.</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“Wo mma bɛyɛ sɛ nsoromma a ɛwɔ soro, ne mpoano anhwea.“ Abraham gyee Awurade bɔhyɛ dii.</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ak" altLang="ko-KR" sz="2600">
                <a:solidFill>
                  <a:schemeClr val="tx1">
                    <a:lumMod val="65000"/>
                    <a:lumOff val="35000"/>
                  </a:schemeClr>
                </a:solidFill>
              </a:rPr>
              <a:t>Onyankopɔn dii ne bɔhyɛ so. Sara woo ɔbabarima maa Abraham. Abraham de edin </a:t>
            </a:r>
            <a:r xmlns:a="http://schemas.openxmlformats.org/drawingml/2006/main">
              <a:rPr lang="ak" altLang="ko-KR" sz="2600" b="1">
                <a:solidFill>
                  <a:schemeClr val="tx1">
                    <a:lumMod val="65000"/>
                    <a:lumOff val="35000"/>
                  </a:schemeClr>
                </a:solidFill>
              </a:rPr>
              <a:t>Isak </a:t>
            </a:r>
            <a:r xmlns:a="http://schemas.openxmlformats.org/drawingml/2006/main">
              <a:rPr lang="ak" altLang="ko-KR" sz="2600">
                <a:solidFill>
                  <a:schemeClr val="tx1">
                    <a:lumMod val="65000"/>
                    <a:lumOff val="35000"/>
                  </a:schemeClr>
                </a:solidFill>
              </a:rPr>
              <a:t>a asekyerɛ ne </a:t>
            </a:r>
            <a:r xmlns:a="http://schemas.openxmlformats.org/drawingml/2006/main">
              <a:rPr lang="ak" altLang="ko-KR" sz="2600" b="1">
                <a:solidFill>
                  <a:schemeClr val="tx1">
                    <a:lumMod val="65000"/>
                    <a:lumOff val="35000"/>
                  </a:schemeClr>
                </a:solidFill>
              </a:rPr>
              <a:t>Anigye </a:t>
            </a:r>
            <a:r xmlns:a="http://schemas.openxmlformats.org/drawingml/2006/main">
              <a:rPr lang="ak"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de</a:t>
            </a:r>
            <a:r xmlns:a="http://schemas.openxmlformats.org/drawingml/2006/main">
              <a:rPr lang="ak" altLang="en-US" sz="4000">
                <a:solidFill>
                  <a:srgbClr val="ff0000"/>
                </a:solidFill>
              </a:rPr>
              <a:t> </a:t>
            </a:r>
            <a:r xmlns:a="http://schemas.openxmlformats.org/drawingml/2006/main">
              <a:rPr lang="ak" altLang="ko-KR" sz="4000">
                <a:solidFill>
                  <a:srgbClr val="ff0000"/>
                </a:solidFill>
              </a:rPr>
              <a:t>Adesuadeɛ</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ak" altLang="ko-KR" sz="3600">
                <a:solidFill>
                  <a:schemeClr val="tx1">
                    <a:lumMod val="65000"/>
                    <a:lumOff val="35000"/>
                  </a:schemeClr>
                </a:solidFill>
              </a:rPr>
              <a:t>Abraham gyee Onyankopɔn bɔhyɛ dii ankasa ɛmfa ho sɛ na ɛte sɛ nea ɛrentumi nyɛ yiye mma no de.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Onyankopɔn ani gyei paa bere a ohuu Abraham gyidi no. Onyankopɔn de Isak, ɔba a wɔahyɛ no bɔ no maa no.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Akyinnye biara nni ho sɛ Onyankopɔn di ne bɔhyɛ so, ɛwom mpo sɛ na ɛte sɛ nea ɛrentumi nyɛ yiye mma yɛn de.</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k" altLang="ko-KR" sz="3200"/>
              <a:t>Onyankopɔn yɛ...</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rgbClr val="c00000"/>
                </a:solidFill>
              </a:rPr>
              <a:t>Onyankopɔn 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Ade Nyinaa so Tumfoɔ (otumi yɛ biribiara) .</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Bere a Abraham woo Isak no, na wadi mfe ahe?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90 na ɛwɔ hɔ</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80 na ɛwɔ hɔ</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70 na ɛwɔ hɔ</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100 na ɛwɔ hɔ</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rgbClr val="ff0000"/>
                </a:solidFill>
              </a:rPr>
              <a:t>4 </a:t>
            </a:r>
            <a:r xmlns:a="http://schemas.openxmlformats.org/drawingml/2006/main">
              <a:rPr lang="ak" altLang="ko-KR" sz="2800">
                <a:solidFill>
                  <a:srgbClr val="ff0000"/>
                </a:solidFill>
              </a:rPr>
              <a:t>100 na ɛwɔ hɔ</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Bere a wɔwoo ne ba Isak maa Abraham no, na wadi mfe ɔha.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 21: 5) .</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ak" altLang="ko-KR" b="1">
                <a:solidFill>
                  <a:schemeClr val="tx1">
                    <a:lumMod val="50000"/>
                    <a:lumOff val="50000"/>
                  </a:schemeClr>
                </a:solidFill>
              </a:rPr>
              <a:t>8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ak" altLang="ko-KR" sz="3900"/>
              <a:t>Abraham de Isak bɔɔ afɔre maa Onyankopɔn</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Afei Onyankopɔn kaa sɛ, “Fa wo ba, wo ba koro, Isak a wodɔ no no, .</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k" altLang="ko-KR" sz="3600">
                <a:solidFill>
                  <a:schemeClr val="tx1">
                    <a:lumMod val="65000"/>
                    <a:lumOff val="35000"/>
                  </a:schemeClr>
                </a:solidFill>
              </a:rPr>
              <a:t>na monkɔ Moria mantam mu. Fa no bɔ afɔre wɔ hɔ sɛ ɔhyeɛ afɔdeɛ</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k" altLang="ko-KR" sz="3600">
                <a:solidFill>
                  <a:schemeClr val="tx1">
                    <a:lumMod val="65000"/>
                    <a:lumOff val="35000"/>
                  </a:schemeClr>
                </a:solidFill>
              </a:rPr>
              <a:t>mmepɔw no biako so na mɛka ho asɛm akyerɛ mo.”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Da bi, Onyankopɔn ka kyerɛɛ Abraham sɛ, .</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k" altLang="ko-KR" sz="2800">
                <a:solidFill>
                  <a:schemeClr val="tx1">
                    <a:lumMod val="65000"/>
                    <a:lumOff val="35000"/>
                  </a:schemeClr>
                </a:solidFill>
              </a:rPr>
              <a:t>“Fa wo ba koro no bɔ Me ɔhyeɛ afɔdeɛ.”</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Ná Abraham dɔ Isak araa ma sɛ ɔtee Onyankopɔn asɛm a, na ne ho yɛ den. Nanso osii gyinae sɛ obetie Onyankopɔn.</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ak" altLang="ko-KR" sz="3200"/>
              <a:t>Hena ne Onyankopɔn?</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ak" altLang="ko-KR" sz="3600">
                <a:solidFill>
                  <a:srgbClr val="C00000"/>
                </a:solidFill>
              </a:rPr>
              <a:t>Ɔyɛ...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ak" altLang="ko-KR" sz="3600">
                <a:solidFill>
                  <a:schemeClr val="tx1">
                    <a:lumMod val="65000"/>
                    <a:lumOff val="35000"/>
                  </a:schemeClr>
                </a:solidFill>
              </a:rPr>
              <a:t>ɔbɔadeɛ a ɔyɛɛ wiase nyinaa a me ka ho.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Abraham kyekyeree Isak de no too afɔremuka no so, na ɔbɔɔ mmɔden sɛ obekum no. Saa bere no ara mu no, .</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“Abraham, Abraham, nkum no. Nnyɛ no hwee. Afei, minim sɛ wusuro Onyankopɔn na wodɔ no.” Eyi ne sɔhwɛ a Onyankopɔn de maa Abraham.</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ak" altLang="ko-KR" sz="2600">
                <a:solidFill>
                  <a:schemeClr val="tx1">
                    <a:lumMod val="65000"/>
                    <a:lumOff val="35000"/>
                  </a:schemeClr>
                </a:solidFill>
              </a:rPr>
              <a:t>“Meda wo ase, Onyankopɔn!” Onyankopɔn de anigye gyee Abraham gyidi toom. Onyankopɔn yɛɛ no agyidifo nyinaa nana.</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ak" altLang="ko-KR" sz="3200">
                <a:solidFill>
                  <a:schemeClr val="tx1">
                    <a:lumMod val="65000"/>
                    <a:lumOff val="35000"/>
                  </a:schemeClr>
                </a:solidFill>
              </a:rPr>
              <a:t>Ná Abraham dɔ Isak paa, nanso na ɛho hia no kɛse sɛ obedi Onyankopɔn Asɛm so.</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ak" altLang="ko-KR" sz="3200">
                <a:solidFill>
                  <a:schemeClr val="tx1">
                    <a:lumMod val="65000"/>
                    <a:lumOff val="35000"/>
                  </a:schemeClr>
                </a:solidFill>
              </a:rPr>
              <a:t>Ɛsɛ sɛ medɔ Onyankopɔn sen ade foforo biara, na medɔ no sen onipa foforo biara a ɔwɔ wiase.</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k" altLang="ko-KR" sz="3200"/>
              <a:t>Onyankopɔn yɛ?</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rgbClr val="c00000"/>
                </a:solidFill>
              </a:rPr>
              <a:t>Onyankopɔn 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Yɛn agya a ɔnam sɔhwɛ so ma yɛn gyidi yɛ den.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t>Ɛnnɛ de</a:t>
            </a:r>
            <a:r xmlns:a="http://schemas.openxmlformats.org/drawingml/2006/main">
              <a:rPr lang="ak" altLang="en-US" sz="4000"/>
              <a:t> </a:t>
            </a:r>
            <a:r xmlns:a="http://schemas.openxmlformats.org/drawingml/2006/main">
              <a:rPr lang="ak" altLang="ko-KR" sz="4000"/>
              <a:t>Sɔhwɛ</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ak" altLang="ko-KR" sz="3200">
                <a:solidFill>
                  <a:schemeClr val="tx1">
                    <a:lumMod val="65000"/>
                    <a:lumOff val="35000"/>
                  </a:schemeClr>
                </a:solidFill>
              </a:rPr>
              <a:t>Dɛn na Onyankopɔn ka kyerɛɛ Abraham sɛ ɔmmɔ ɔhyeɛ afɔdeɛ?</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dk1"/>
                </a:solidFill>
              </a:rPr>
              <a:t>1 </a:t>
            </a:r>
            <a:r xmlns:a="http://schemas.openxmlformats.org/drawingml/2006/main">
              <a:rPr lang="ak" altLang="ko-KR" sz="2800">
                <a:solidFill>
                  <a:schemeClr val="dk1"/>
                </a:solidFill>
              </a:rPr>
              <a:t>Ɔba</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Ɔyere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Ɔkraman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Nguan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rgbClr val="ff0000"/>
                </a:solidFill>
              </a:rPr>
              <a:t>1 </a:t>
            </a:r>
            <a:r xmlns:a="http://schemas.openxmlformats.org/drawingml/2006/main">
              <a:rPr lang="ak" altLang="ko-KR" sz="2800">
                <a:solidFill>
                  <a:srgbClr val="ff0000"/>
                </a:solidFill>
              </a:rPr>
              <a:t>Ɔba</a:t>
            </a:r>
            <a:r xmlns:a="http://schemas.openxmlformats.org/drawingml/2006/main">
              <a:rPr lang="ak"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Afei Onyankopɔn kaa sɛ, “Fa wo ba, wo ba koro, Isak a wodɔ no no, .</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k" altLang="ko-KR" sz="3600">
                <a:solidFill>
                  <a:schemeClr val="tx1">
                    <a:lumMod val="65000"/>
                    <a:lumOff val="35000"/>
                  </a:schemeClr>
                </a:solidFill>
              </a:rPr>
              <a:t>na monkɔ Moria mantam mu. Fa no bɔ afɔre wɔ hɔ sɛ ɔhyeɛ afɔdeɛ</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k" altLang="ko-KR" sz="3600">
                <a:solidFill>
                  <a:schemeClr val="tx1">
                    <a:lumMod val="65000"/>
                    <a:lumOff val="35000"/>
                  </a:schemeClr>
                </a:solidFill>
              </a:rPr>
              <a:t>mmepɔw no biako so na mɛka ho asɛm akyerɛ mo.”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ak" altLang="ko-KR" b="1">
                <a:solidFill>
                  <a:schemeClr val="tx1">
                    <a:lumMod val="50000"/>
                    <a:lumOff val="50000"/>
                  </a:schemeClr>
                </a:solidFill>
              </a:rPr>
              <a:t>No.9</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No</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Asɛmfua</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firi</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Nyame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ak" altLang="ko-KR" sz="4400"/>
              <a:t>Isak annye akasakasa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bg1">
                    <a:lumMod val="50000"/>
                  </a:schemeClr>
                </a:solidFill>
              </a:rPr>
              <a:t>Ɔtu firii hɔ kɔtutuu abura foforɔ, na obiara annye akasakasa wɔ ho.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k" altLang="ko-KR" sz="3600">
                <a:solidFill>
                  <a:schemeClr val="bg1">
                    <a:lumMod val="50000"/>
                  </a:schemeClr>
                </a:solidFill>
              </a:rPr>
              <a:t>Ɔtoo din Rehobot kaa sɛ: “Afei AWURADE ama yɛn baabi.”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k" altLang="ko-KR" sz="3600">
                <a:solidFill>
                  <a:schemeClr val="bg1">
                    <a:lumMod val="50000"/>
                  </a:schemeClr>
                </a:solidFill>
              </a:rPr>
              <a:t>na yɛbɛyɛ frɔmfrɔm wɔ asase no so."</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26: 1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22. Ɔde ne nsa kyerɛɛ ne so</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No</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abura ahorow</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na</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nti</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ɛhia,</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ɛfiri</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wɔn</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bɛ</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nya</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foforɔ</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nsuo</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wɔ sare so. Isak maa n’agya nyaa abura no.</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Dɛn na Onyankopɔn de yɛɛ wiase?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ɔbo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nsuo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mfutuma</a:t>
            </a:r>
            <a:r xmlns:a="http://schemas.openxmlformats.org/drawingml/2006/main">
              <a:rPr lang="ak"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asɛmfua</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rgbClr val="FF0000"/>
                </a:solidFill>
              </a:rPr>
              <a:t>4 </a:t>
            </a:r>
            <a:r xmlns:a="http://schemas.openxmlformats.org/drawingml/2006/main">
              <a:rPr lang="ak" altLang="ko-KR" sz="2800">
                <a:solidFill>
                  <a:srgbClr val="FF0000"/>
                </a:solidFill>
              </a:rPr>
              <a:t>asɛmfua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Nanso, Filistifo no ani beree no. Enti, wɔde dɔte hyɛɛ abura no ma.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Nanso, Isak ne wɔn ankasa. Otu kɔɔ baabi foforo na otutuu abura no. Ohuu abura bi a nsu pa wom.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k" altLang="ko-KR" sz="2800">
                <a:solidFill>
                  <a:schemeClr val="tx1">
                    <a:lumMod val="65000"/>
                    <a:lumOff val="35000"/>
                  </a:schemeClr>
                </a:solidFill>
              </a:rPr>
              <a:t>Saa bere yi, nnipa a aka no gyee abura no fii Isak nsam. Nanso, ɔne wɔn anni akasakasa, nso.</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ak" altLang="ko-KR" sz="2600">
                <a:solidFill>
                  <a:schemeClr val="tx1">
                    <a:lumMod val="65000"/>
                    <a:lumOff val="35000"/>
                  </a:schemeClr>
                </a:solidFill>
              </a:rPr>
              <a:t>Onyankopɔn hyiraa Isak. Ɔsan tutuu abura foforo. Onyankopɔn maa no nsu pa fii hɔ. Isak sii afɔremuka na ɔbɔɔ aseda afɔre.</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ak" altLang="ko-KR" sz="3600">
                <a:solidFill>
                  <a:schemeClr val="tx1">
                    <a:lumMod val="65000"/>
                    <a:lumOff val="35000"/>
                  </a:schemeClr>
                </a:solidFill>
              </a:rPr>
              <a:t>Isak ne wɔn a wɔfaa n’abura no anni akasakasa.</a:t>
            </a:r>
            <a:r xmlns:a="http://schemas.openxmlformats.org/drawingml/2006/main">
              <a:rPr lang="ak"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Onyankopɔn hyiraa Isak.</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Ɛnsɛ sɛ yɛne afoforo nso di akasakasa.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k" altLang="ko-KR" sz="3600">
                <a:solidFill>
                  <a:schemeClr val="tx1">
                    <a:lumMod val="65000"/>
                    <a:lumOff val="35000"/>
                  </a:schemeClr>
                </a:solidFill>
              </a:rPr>
              <a:t>Ɛsɛ sɛ yɛdɔ afoforo na yɛde wɔn bɔne kyɛ wɔn.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k" altLang="ko-KR" sz="3200"/>
              <a:t>Nyame ne??</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rgbClr val="c00000"/>
                </a:solidFill>
              </a:rPr>
              <a:t>Nyame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Ɔtan wɔn a wɔne afoforo di akasakasa.</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ak" altLang="ko-KR" sz="3600">
                <a:solidFill>
                  <a:schemeClr val="tx1">
                    <a:lumMod val="65000"/>
                    <a:lumOff val="35000"/>
                  </a:schemeClr>
                </a:solidFill>
              </a:rPr>
              <a:t>Ɔdɔ wɔn a wɔn a wɔdɔ wɔn ho wɔn ho.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asɛmmisa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tx1">
                    <a:lumMod val="65000"/>
                    <a:lumOff val="35000"/>
                  </a:schemeClr>
                </a:solidFill>
              </a:rPr>
              <a:t>Dɛn nti na Isak huu amane wɔ bere a emu yɛ den mu?</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fie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oguammaa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dk1"/>
                </a:solidFill>
              </a:rPr>
              <a:t>3 </a:t>
            </a:r>
            <a:r xmlns:a="http://schemas.openxmlformats.org/drawingml/2006/main">
              <a:rPr lang="ak" altLang="ko-KR" sz="2800">
                <a:solidFill>
                  <a:schemeClr val="dk1"/>
                </a:solidFill>
              </a:rPr>
              <a:t>yie</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abusua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ak" altLang="en-US" sz="2800">
                <a:solidFill>
                  <a:srgbClr val="ff0000"/>
                </a:solidFill>
              </a:rPr>
              <a:t>3 </a:t>
            </a:r>
            <a:r xmlns:a="http://schemas.openxmlformats.org/drawingml/2006/main">
              <a:rPr lang="ak" altLang="ko-KR" sz="2800">
                <a:solidFill>
                  <a:srgbClr val="ff0000"/>
                </a:solidFill>
              </a:rPr>
              <a:t>yie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bg1">
                    <a:lumMod val="50000"/>
                  </a:schemeClr>
                </a:solidFill>
              </a:rPr>
              <a:t>Ɔtu firii hɔ kɔtutuu abura foforɔ, na obiara annye akasakasa wɔ ho.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k" altLang="ko-KR" sz="3600">
                <a:solidFill>
                  <a:schemeClr val="bg1">
                    <a:lumMod val="50000"/>
                  </a:schemeClr>
                </a:solidFill>
              </a:rPr>
              <a:t>Ɔtoo din Rehobot kaa sɛ: “Afei AWURADE ama yɛn baabi.”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k" altLang="ko-KR" sz="3600">
                <a:solidFill>
                  <a:schemeClr val="bg1">
                    <a:lumMod val="50000"/>
                  </a:schemeClr>
                </a:solidFill>
              </a:rPr>
              <a:t>na yɛbɛyɛ frɔmfrɔm wɔ asase no so."</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tx1">
                    <a:lumMod val="65000"/>
                    <a:lumOff val="35000"/>
                  </a:schemeClr>
                </a:solidFill>
              </a:rPr>
              <a:t>Genesis</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26: 1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22. Ɔde ne nsa kyerɛɛ ne so</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ak" altLang="ko-KR" b="1">
                <a:solidFill>
                  <a:schemeClr val="tx1">
                    <a:lumMod val="50000"/>
                    <a:lumOff val="50000"/>
                  </a:schemeClr>
                </a:solidFill>
              </a:rPr>
              <a:t>No.10</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No</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Asɛmfua</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firi</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Nyame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ak" altLang="ko-KR" sz="3600"/>
              <a:t>Esau tɔn abakan hokwan no</a:t>
            </a:r>
            <a:endParaRPr xmlns:a="http://schemas.openxmlformats.org/drawingml/2006/main" lang="en-US" altLang="ko-KR" sz="3600"/>
          </a:p>
          <a:p>
            <a:pPr xmlns:a="http://schemas.openxmlformats.org/drawingml/2006/main" algn="ctr">
              <a:defRPr/>
            </a:pPr>
            <a:r xmlns:a="http://schemas.openxmlformats.org/drawingml/2006/main">
              <a:rPr lang="ak" altLang="ko-KR" sz="3600"/>
              <a:t>wɔ kuruwa biako a wɔde akutu kɔkɔɔ ayɛ no ho</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ak" altLang="ko-KR" sz="3600">
                <a:solidFill>
                  <a:schemeClr val="bg1">
                    <a:lumMod val="50000"/>
                  </a:schemeClr>
                </a:solidFill>
              </a:rPr>
              <a:t>Afei Yakob maa Esau paanoo ne atoko a wɔayam.</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k" altLang="ko-KR" sz="3600">
                <a:solidFill>
                  <a:schemeClr val="bg1">
                    <a:lumMod val="50000"/>
                  </a:schemeClr>
                </a:solidFill>
              </a:rPr>
              <a:t>Ɔdidi na ɔnom, na afei ɔsɔre kɔeɛ.</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k" altLang="ko-KR" sz="3600">
                <a:solidFill>
                  <a:schemeClr val="bg1">
                    <a:lumMod val="50000"/>
                  </a:schemeClr>
                </a:solidFill>
              </a:rPr>
              <a:t>Enti, Esau buu n’abakan hokwan no animtiaa.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k"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k" altLang="ko-KR" sz="2800">
                <a:solidFill>
                  <a:schemeClr val="bg1">
                    <a:lumMod val="50000"/>
                  </a:schemeClr>
                </a:solidFill>
              </a:rPr>
              <a:t>Genesis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