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ak"/>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ak" altLang="en-US" err="1"/>
              <a:t>토ᅇ na ɛyɛ</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ak" altLang="ko-KR" b="1">
                <a:solidFill>
                  <a:schemeClr val="tx1">
                    <a:lumMod val="50000"/>
                    <a:lumOff val="50000"/>
                  </a:schemeClr>
                </a:solidFill>
              </a:rPr>
              <a:t>Daabi.</a:t>
            </a:r>
            <a:r xmlns:a="http://schemas.openxmlformats.org/drawingml/2006/main">
              <a:rPr lang="ak" altLang="en-US" b="1">
                <a:solidFill>
                  <a:schemeClr val="tx1">
                    <a:lumMod val="50000"/>
                    <a:lumOff val="50000"/>
                  </a:schemeClr>
                </a:solidFill>
              </a:rPr>
              <a:t> </a:t>
            </a:r>
            <a:r xmlns:a="http://schemas.openxmlformats.org/drawingml/2006/main">
              <a:rPr lang="ak" altLang="ko-KR" b="1">
                <a:solidFill>
                  <a:schemeClr val="tx1">
                    <a:lumMod val="50000"/>
                    <a:lumOff val="50000"/>
                  </a:schemeClr>
                </a:solidFill>
              </a:rPr>
              <a:t>31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ak" altLang="ko-KR" sz="4000"/>
              <a:t>Yonatan, .</a:t>
            </a:r>
          </a:p>
          <a:p>
            <a:pPr xmlns:a="http://schemas.openxmlformats.org/drawingml/2006/main" algn="ctr"/>
            <a:r xmlns:a="http://schemas.openxmlformats.org/drawingml/2006/main">
              <a:rPr lang="ak" altLang="ko-KR" sz="4000"/>
              <a:t>Dawid Adamfo Pa</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ak" altLang="ko-KR" sz="3200">
                <a:solidFill>
                  <a:schemeClr val="tx1">
                    <a:lumMod val="65000"/>
                    <a:lumOff val="35000"/>
                  </a:schemeClr>
                </a:solidFill>
              </a:rPr>
              <a:t>Dɛn na Yonatan amfa amma Dawid?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nkrante</a:t>
            </a:r>
            <a:r xmlns:a="http://schemas.openxmlformats.org/drawingml/2006/main">
              <a:rPr lang="ak"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kyɛm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agyan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ntade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ak" altLang="en-US" sz="2800">
                <a:solidFill>
                  <a:srgbClr val="FF0000"/>
                </a:solidFill>
              </a:rPr>
              <a:t>2 </a:t>
            </a:r>
            <a:r xmlns:a="http://schemas.openxmlformats.org/drawingml/2006/main">
              <a:rPr lang="ak" altLang="ko-KR" sz="2800">
                <a:solidFill>
                  <a:srgbClr val="FF0000"/>
                </a:solidFill>
              </a:rPr>
              <a:t>kyɛm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40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Ɔhemmaa Ester akokoduru.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Afei ɔhene bisaa sɛ, "Ɛdeɛn, Ɔhemmaa Ester? Dɛn ne w'abisadeɛ? Ɛkɔsi ahennie no fã mpo no, wɔde bɛma wo."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Ester</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 ɛyɛ bere a na Yudani bea nyansafo Ester yɛ Persia hemmaa. Nanso, Haman bɔɔ pɔw sɛ ɔde ɔhene mmara no bɛsɛe Yudafo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Osusuwii sɛ, ‘Sɛ mekɔ ɔhene nkyɛn a ɔhene amfrɛ me a, ebia wobekum me.” Nanso, osii gyinae sɛ ɔbɛkɔ ɔhene nkyɛn akɔsrɛ ne nkurɔfo sɛ wonnye wɔn nkwa, ɛwom mpo sɛ na ɛne mmara nhyia 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Nanso, berɛ a ɔhunuu Ɔhemmaa Ester sɛ ɔgyina ahemfie hɔ no, n’ani gyei paa na ɔkaa sɛ, “Dɛn ne w’abisadeɛ? mede bɛma wo.”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Ɔhene no daa pɔw a Haman bɔe sɛ ɔbɛsɛe Yudafo no adi. Ne saa nti, ɔhene tan no ma wokum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“Meda wo ase, Awurade, sɛ woabɔ yɛn ho ban!” Esiane ɔhemmaa Ester akokoduru nti, wɔbɔɔ Yudafo no ho ban.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Ɛwom mpo sɛ na ɛsɛ sɛ wokum Ester de, nanso ɔde akokoduru bɔɔ Onyankopɔn mpae sɛ onnye ne nkurɔfo nkwa.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Onyankopɔn nam Ester mpaebɔ a ɔde ne nyansa ne n’ahoɔden a ɛyɛ nwonwa no so gyee Yudafo no fii ɔhaw no mu.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Momma yennye nni na yɛnhwɛ Onyankopɔn mmoa ne nkwagye a ɛyɛ nwonwa kwan wɔ yɛn da biara da asetra mu.</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ne deɛ ɔkora ne nkurɔfoɔ so na ɔboa wɔn kɔsi awieeɛ.</a:t>
            </a:r>
            <a:r xmlns:a="http://schemas.openxmlformats.org/drawingml/2006/main">
              <a:rPr lang="ak"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ak" altLang="ko-KR" sz="3600">
                <a:solidFill>
                  <a:schemeClr val="tx1">
                    <a:lumMod val="65000"/>
                    <a:lumOff val="35000"/>
                  </a:schemeClr>
                </a:solidFill>
              </a:rPr>
              <a:t>Onyankopɔn rekora me so na ɔreboa me akosi wiase awiei.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200">
                <a:solidFill>
                  <a:schemeClr val="tx1">
                    <a:lumMod val="65000"/>
                    <a:lumOff val="35000"/>
                  </a:schemeClr>
                </a:solidFill>
              </a:rPr>
              <a:t>Dɛn na ɛtoo Ester bere a ɔkɔɔ ɔhene nkyɛn a wɔamfrɛ no no?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Ná ɛsɛ sɛ wokum 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Wɔpam no fii hɔ.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Ɔantumi anhyia ɔhene 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Na obetumi aka nea ɔpɛ sɛ ɔsrɛ no kyerɛ ɔhene 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Na obetumi aka nea ɔpɛ sɛ ɔsrɛ no kyerɛ ɔhene no.</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Bere a Dawid ne Saul bɔɔ nkɔmmɔ wiei no, Yonatan ne Dawid bɛyɛɛ biako wɔ honhom mu, na ɔdɔɔ no sɛ ɔno ara.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k" altLang="ko-KR" sz="2800">
                <a:solidFill>
                  <a:schemeClr val="tx1">
                    <a:lumMod val="65000"/>
                    <a:lumOff val="35000"/>
                  </a:schemeClr>
                </a:solidFill>
              </a:rPr>
              <a:t>1 Samuel 18: 19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 1. Nnipa a wɔte saa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Afei ɔhene bisaa sɛ, "Ɛdeɛn, Ɔhemmaa Ester? Dɛn ne w'abisadeɛ? Ɛkɔsi ahennie no fã mpo no, wɔde bɛma wo."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Ester</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ak" altLang="ko-KR" b="1">
                <a:solidFill>
                  <a:schemeClr val="tx1">
                    <a:lumMod val="50000"/>
                    <a:lumOff val="50000"/>
                  </a:schemeClr>
                </a:solidFill>
              </a:rPr>
              <a:t>No. 41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ak" altLang="ko-KR" sz="4400"/>
              <a:t>Hiob a Onyankopɔn hyiraa no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Na ɔbarima bi a wɔfrɛ no Hiob te Us asase so. Ná saa ɔbarima yi nni asɛm biara, na ɔteɛ; na osuro Onyankopɔn na ɔkwatii bɔne.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k" altLang="ko-KR" sz="2800">
                <a:solidFill>
                  <a:schemeClr val="tx1">
                    <a:lumMod val="65000"/>
                    <a:lumOff val="35000"/>
                  </a:schemeClr>
                </a:solidFill>
              </a:rPr>
              <a:t>Adwuma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Hiob a ɔtenaa Us asase a ɛwɔ Apuei fam asase so no na ɔyɛ ɔdefo sen biara. Ná osuro Onyankopɔn na na ne ho nni asɛm na ɔteɛ.</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“Esiane sɛ wohyiraa Hiob nti, osuro wo! So Hiob suro Onyankopɔn kwa?” Satan bɔɔ pɔw sɛ ɔbɛsɔ Hiob ahwɛ.</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ak" altLang="ko-KR" sz="2400">
                <a:solidFill>
                  <a:schemeClr val="tx1">
                    <a:lumMod val="65000"/>
                    <a:lumOff val="35000"/>
                  </a:schemeClr>
                </a:solidFill>
              </a:rPr>
              <a:t>Satan gyee biribiara anadwo biako, ne mma ne n’agyapade nyinaa. Ɔbɛyɛɛ onipa a ɔyɛ mmɔbɔ sen biara wɔ wiase.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ak" altLang="ko-KR" sz="2600">
                <a:solidFill>
                  <a:schemeClr val="tx1">
                    <a:lumMod val="65000"/>
                    <a:lumOff val="35000"/>
                  </a:schemeClr>
                </a:solidFill>
              </a:rPr>
              <a:t>Ne yere firii no hɔ kaa sɛ "Dome Onyankopɔn na wuwu!” Hiob nnamfonom baa hɔ bɛbɔɔ no sobo Nanso, Hiob de ne ho too Onyankopɔn so sɛnea na ɛte daa.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ak" altLang="ko-KR" sz="2600">
                <a:solidFill>
                  <a:schemeClr val="tx1">
                    <a:lumMod val="65000"/>
                    <a:lumOff val="35000"/>
                  </a:schemeClr>
                </a:solidFill>
              </a:rPr>
              <a:t>Ná ɛyɛ mmere a na awerɛhow ne awerɛhow wom. Nanso Hiob faa sɔhwɛ no mu na Onyankopɔn maa no nhyira kɛse sen kan no. Ɔbɛyɛɛ onipa a osuro Onyankopɔn sen bere biara.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ak" altLang="ko-KR" sz="3200">
                <a:solidFill>
                  <a:schemeClr val="tx1">
                    <a:lumMod val="65000"/>
                    <a:lumOff val="35000"/>
                  </a:schemeClr>
                </a:solidFill>
              </a:rPr>
              <a:t>Ɛwom sɛ na Hiob yɛ ɔtreneeni de, nanso Satan maa no haw.</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Ɛmfa ho nsɛnnennen no, Hiob gyee Onyankopɔn dii na onyaa Onyankopɔn ho abotare.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Ebia saa nsɛnnennen no bɛba yɛn so.</a:t>
            </a:r>
          </a:p>
          <a:p>
            <a:pPr xmlns:a="http://schemas.openxmlformats.org/drawingml/2006/main" algn="ctr"/>
            <a:r xmlns:a="http://schemas.openxmlformats.org/drawingml/2006/main">
              <a:rPr lang="ak" altLang="ko-KR" sz="3200">
                <a:solidFill>
                  <a:schemeClr val="tx1">
                    <a:lumMod val="65000"/>
                    <a:lumOff val="35000"/>
                  </a:schemeClr>
                </a:solidFill>
              </a:rPr>
              <a:t>Saa bere no, ɛsɛ sɛ yegye Onyankopɔn di na yenya Onyankopɔn ho abotare.</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Onyankopɔn ne obiako</a:t>
            </a:r>
          </a:p>
          <a:p>
            <a:r xmlns:a="http://schemas.openxmlformats.org/drawingml/2006/main">
              <a:rPr lang="ak" altLang="ko-KR" sz="3600">
                <a:solidFill>
                  <a:schemeClr val="tx1">
                    <a:lumMod val="65000"/>
                    <a:lumOff val="35000"/>
                  </a:schemeClr>
                </a:solidFill>
              </a:rPr>
              <a:t>ɔno na ɔbɛtumi ama yɛayɛ adefoɔ anaa ahiafoɔ sɛdeɛ N’ankasa ne pɛ teɛ.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32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Salomo a onyaa Nyansa sɛ Akyɛde.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Emu nea ɛwɔ he na ɛnteɛ wɔ Hiob ho?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Ná ɔyɛ ɔdefo.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Ɔtenaa apuei fam asase so.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Na ɔyɛ ɔhene.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Ná osuro Onyankopɔn.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ak" altLang="en-US" sz="2800">
                <a:solidFill>
                  <a:srgbClr val="FF0000"/>
                </a:solidFill>
              </a:rPr>
              <a:t>3 </a:t>
            </a:r>
            <a:r xmlns:a="http://schemas.openxmlformats.org/drawingml/2006/main">
              <a:rPr lang="ak" altLang="ko-KR" sz="2800">
                <a:solidFill>
                  <a:srgbClr val="FF0000"/>
                </a:solidFill>
              </a:rPr>
              <a:t>Na ɔyɛ ɔhene.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Na ɔbarima bi a wɔfrɛ no Hiob te Us asase so. Ná saa ɔbarima yi nni asɛm biara, na ɔteɛ; na osuro Onyankopɔn na ɔkwatii bɔne.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k" altLang="ko-KR" sz="2800">
                <a:solidFill>
                  <a:schemeClr val="tx1">
                    <a:lumMod val="65000"/>
                    <a:lumOff val="35000"/>
                  </a:schemeClr>
                </a:solidFill>
              </a:rPr>
              <a:t>Adwuma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DAABI. 42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Daniel ampene so sɛ obedi King aduan.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Nanso Daniel sii gyinae sɛ ɔremfa ahemfo aduan ne bobesa ngu ne ho fĩ, na ɔsrɛɛ ɔpanyin no kwan sɛ ɔmfa saa kwan yi so ngu ne ho fĩ.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Daniel</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Wɔde Daniel ne ne nnamfo baasa baa Babilon sɛ nneduafo. Ɔhene hyɛɛ ne mpanimfoɔ sɛ wɔmfa ɔhene aduane ne bobesa mma wɔn nkyerɛkyerɛ wɔn.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“Yɛmpɛ sɛ yenni aduan a Onyankopɔn mmara bara!” Daniel ne ne nnamfo baasa no srɛɛ ɔpanyin no kwan sɛ wɔmmfa saa kwan yi so ngu wɔn ho fĩ.</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Daniel ne ne nnamfo baasa dii nhabannuru ne nsu mmom sen sɛ wobedi nnuan a wɔde ma Ido. Onyankopɔn buu wɔn sɛ ɛsom bo na ɔmaa wɔn nyansa pii.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“Hwɛ sɛnea wɔyɛ anyansafo!” Ɔhene no antumi annye n’adwene sɛ na ɛte sɛ nea wɔwɔ apɔwmuden ne nyansa sen mmerante foforo biara a wodii ahemfo aduan no.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Efi saa bere no Daniel ne ne nnamfo baasa no dii Babilon nneɛma a ɛho hia ho dwuma na wɔyɛɛ kronkron wɔ Onyankopɔn anim.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200">
                <a:solidFill>
                  <a:schemeClr val="tx1">
                    <a:lumMod val="65000"/>
                    <a:lumOff val="35000"/>
                  </a:schemeClr>
                </a:solidFill>
              </a:rPr>
              <a:t>Daniel ne ne nnamfo baasa sii gyinae sɛ wobedi Onyankopɔn mmara so wɔ ɔdeduani tebea mpo mu.</a:t>
            </a:r>
          </a:p>
          <a:p>
            <a:r xmlns:a="http://schemas.openxmlformats.org/drawingml/2006/main">
              <a:rPr lang="ak" altLang="ko-KR" sz="3200">
                <a:solidFill>
                  <a:schemeClr val="tx1">
                    <a:lumMod val="65000"/>
                    <a:lumOff val="35000"/>
                  </a:schemeClr>
                </a:solidFill>
              </a:rPr>
              <a:t>Afei, wɔbɛyɛɛ apɔwmuden ne nyansa sen mmarima foforo biara a wodii ahemfo aduan no.</a:t>
            </a:r>
          </a:p>
          <a:p>
            <a:r xmlns:a="http://schemas.openxmlformats.org/drawingml/2006/main">
              <a:rPr lang="ak" altLang="ko-KR" sz="3200">
                <a:solidFill>
                  <a:schemeClr val="tx1">
                    <a:lumMod val="65000"/>
                    <a:lumOff val="35000"/>
                  </a:schemeClr>
                </a:solidFill>
              </a:rPr>
              <a:t>Ɛsɛ sɛ yetie Onyankopɔn wɔ tebea biara mu.</a:t>
            </a:r>
          </a:p>
          <a:p>
            <a:r xmlns:a="http://schemas.openxmlformats.org/drawingml/2006/main">
              <a:rPr lang="ak" altLang="ko-KR" sz="3200">
                <a:solidFill>
                  <a:schemeClr val="tx1">
                    <a:lumMod val="65000"/>
                    <a:lumOff val="35000"/>
                  </a:schemeClr>
                </a:solidFill>
              </a:rPr>
              <a:t>Biribiara nni hɔ a ɛho hia sen sɛ yɛbɛdɔ Onyankopɔn.</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Ná Ɔhene Salomo yɛ kɛse wɔ ahonyade ne nyansa mu sen asase so ahene a aka nyinaa.</a:t>
            </a:r>
            <a:r xmlns:a="http://schemas.openxmlformats.org/drawingml/2006/main">
              <a:rPr lang="a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Beresosɛm 9: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22. Ɔde ne nsa kyerɛɛ ne so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Hwan</a:t>
            </a:r>
            <a:r xmlns:a="http://schemas.openxmlformats.org/drawingml/2006/main">
              <a:rPr lang="ak" altLang="en-US" sz="3200"/>
              <a:t> </a:t>
            </a:r>
            <a:r xmlns:a="http://schemas.openxmlformats.org/drawingml/2006/main">
              <a:rPr lang="ak" altLang="ko-KR" sz="3200"/>
              <a:t>yɛ</a:t>
            </a:r>
            <a:r xmlns:a="http://schemas.openxmlformats.org/drawingml/2006/main">
              <a:rPr lang="ak" altLang="en-US" sz="3200"/>
              <a:t> </a:t>
            </a: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ne nea obetumi ayɛ mmeae nyinaa wɔ bere koro mu (omnipresence). Na ɔyɛ ade nyinaa so tumfoɔ.</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Aduan bɛn na Daniel ne ne nnamfo baasa dii sen sɛ wobedi ɔhene aduan?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nsu ne nhabannuru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kukisi ne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noodle a wɔde yɛ aduan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aburow</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1 </a:t>
            </a:r>
            <a:r xmlns:a="http://schemas.openxmlformats.org/drawingml/2006/main">
              <a:rPr lang="ak" altLang="ko-KR" sz="2800">
                <a:solidFill>
                  <a:srgbClr val="FF0000"/>
                </a:solidFill>
              </a:rPr>
              <a:t>nsu ne nhabannuru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Nanso Daniel sii gyinae sɛ ɔremfa ahemfo aduan ne bobesa ngu ne ho fĩ, na ɔsrɛɛ ɔpanyin no kwan sɛ ɔmfa saa kwan yi so ngu ne ho fĩ.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Daniel</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43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Daniel a ofi Gyata Amena mu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Ɔhene no ani gyei kɛse na ɔhyɛɛ sɛ wonnyi Daniel mfi amena no mu. Na wɔyii Daniel firii amena no mu no, wɔanhunu kuru biara wɔ ne so, ɛfiri sɛ na ɔde ne ho ato ne Nyankopɔn 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Daniel</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6: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23. Ɔde ne nsa kyerɛɛ ne so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Ná nnipa bi wɔ Babilon a wɔtan Daniel a wɔde no kɔɔ nnommumfa mu na ɔbɛyɛɛ ɔman soafo panyin no. Ná wɔpɛ sɛ wokum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''Obiara a ɔbɛkotow biribi foforo a ɛnyɛ ɔhene no, wɔbɛtow no agu gyata amena mu!' Daniel annyae mpaebɔ mprɛnsa da biara, ɛwom mpo sɛ na onim de.</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Enti awiei koraa no, wɔtow Daniel guu gyata amena a ɛyɛ hu no 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Ade kyee anɔpatutuutu na ɔhene baa gyata amena no mu na obisaa se, ‘Daniel! So wowɔ ahobammɔ?’ Nokwarem no, na ɔhene no pɛ sɛ Daniel nwu efisɛ na ɔdɔ Daniel paa.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“Ɛyɛ me yiye sɛ Onyankopɔn bɛbɔ me ho ban!” Daniel ampira. Ɔhene no yii Daniel Nyankopɔn nso ayɛ.</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Salomo bɛyɛɛ Israel hene a ɔto so abiɛsa a odii ɔhene Dawid ade.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Daniel a wankotow abosom no, .</a:t>
            </a:r>
          </a:p>
          <a:p>
            <a:pPr xmlns:a="http://schemas.openxmlformats.org/drawingml/2006/main" algn="ctr"/>
            <a:r xmlns:a="http://schemas.openxmlformats.org/drawingml/2006/main">
              <a:rPr lang="ak" altLang="ko-KR" sz="3200">
                <a:solidFill>
                  <a:schemeClr val="tx1">
                    <a:lumMod val="65000"/>
                    <a:lumOff val="35000"/>
                  </a:schemeClr>
                </a:solidFill>
              </a:rPr>
              <a:t>awiei koraa no, wɔtow no guu gyata amena mu, nanso na ɔwɔ ahobammɔ.</a:t>
            </a:r>
          </a:p>
          <a:p>
            <a:pPr xmlns:a="http://schemas.openxmlformats.org/drawingml/2006/main" algn="ctr"/>
            <a:r xmlns:a="http://schemas.openxmlformats.org/drawingml/2006/main">
              <a:rPr lang="ak" altLang="ko-KR" sz="3200">
                <a:solidFill>
                  <a:schemeClr val="tx1">
                    <a:lumMod val="65000"/>
                    <a:lumOff val="35000"/>
                  </a:schemeClr>
                </a:solidFill>
              </a:rPr>
              <a:t>Esiane Daniel gyidi nti, Babilon hene no nso yii Onyankopɔn ayɛ</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Ɛsɛ sɛ yɛsom Onyankopɔn nkutoo na</a:t>
            </a:r>
          </a:p>
          <a:p>
            <a:pPr xmlns:a="http://schemas.openxmlformats.org/drawingml/2006/main" algn="ctr"/>
            <a:r xmlns:a="http://schemas.openxmlformats.org/drawingml/2006/main">
              <a:rPr lang="ak" altLang="ko-KR" sz="3200">
                <a:solidFill>
                  <a:schemeClr val="tx1">
                    <a:lumMod val="65000"/>
                    <a:lumOff val="35000"/>
                  </a:schemeClr>
                </a:solidFill>
              </a:rPr>
              <a:t>yɛwɔ gyidie a ɛnsom abosom!</a:t>
            </a:r>
          </a:p>
          <a:p>
            <a:pPr xmlns:a="http://schemas.openxmlformats.org/drawingml/2006/main" algn="ctr"/>
            <a:r xmlns:a="http://schemas.openxmlformats.org/drawingml/2006/main">
              <a:rPr lang="ak" altLang="ko-KR" sz="3200">
                <a:solidFill>
                  <a:schemeClr val="tx1">
                    <a:lumMod val="65000"/>
                    <a:lumOff val="35000"/>
                  </a:schemeClr>
                </a:solidFill>
              </a:rPr>
              <a:t>Gyidi a ɛte saa betumi ama nnipa afoforo agye Onyankopɔn adi.</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Onyankopɔn yɛ?</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ne nea..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yɛ obi a wotumi de ho to no so</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a obetumi agye wɔn a wogye No di ampa na wɔsom No nkwa.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Adɛn</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na</a:t>
            </a:r>
            <a:r xmlns:a="http://schemas.openxmlformats.org/drawingml/2006/main">
              <a:rPr lang="ak" altLang="en-US" sz="3600">
                <a:solidFill>
                  <a:schemeClr val="tx1">
                    <a:lumMod val="65000"/>
                    <a:lumOff val="35000"/>
                  </a:schemeClr>
                </a:solidFill>
              </a:rPr>
              <a:t> </a:t>
            </a:r>
            <a:r xmlns:a="http://schemas.openxmlformats.org/drawingml/2006/main">
              <a:rPr lang="ak" altLang="ko-KR" sz="3600">
                <a:solidFill>
                  <a:schemeClr val="tx1">
                    <a:lumMod val="65000"/>
                    <a:lumOff val="35000"/>
                  </a:schemeClr>
                </a:solidFill>
              </a:rPr>
              <a:t>Wɔtow Daniel guu gyata amena mu?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Efisɛ odii atoro kyerɛɛ ɔhene.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Efisɛ wankotow ɔhene honi 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Efisɛ na ɔrebekum ɔhene 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Efisɛ wansom Onyankopɔn yiye.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2 </a:t>
            </a:r>
            <a:r xmlns:a="http://schemas.openxmlformats.org/drawingml/2006/main">
              <a:rPr lang="ak" altLang="ko-KR" sz="2800">
                <a:solidFill>
                  <a:srgbClr val="FF0000"/>
                </a:solidFill>
              </a:rPr>
              <a:t>Efisɛ wankotow ɔhene honi no.</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Ɔhene no ani gyei kɛse na ɔhyɛɛ sɛ wonnyi Daniel mfi amena no mu. Na wɔyii Daniel firii amena no mu no, wɔanhunu kuru biara wɔ ne so, ɛfiri sɛ na ɔde ne ho ato ne Nyankopɔn 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Daniel</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6: 1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23. Ɔde ne nsa kyerɛɛ ne so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44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Yona a na ɔwɔ apataa kɛse no mu no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Nanso AWURADE maa apataa kɛseɛ bi sɛ ɔbɛmene Yona, na Yona tenaa apataa no mu nnansa ne anadwo.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Yona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Da bi Onyankopɔn yii ne ho adi kyerɛɛ Yona kaa sɛ, .</a:t>
            </a:r>
          </a:p>
          <a:p>
            <a:r xmlns:a="http://schemas.openxmlformats.org/drawingml/2006/main">
              <a:rPr lang="ak" altLang="ko-KR" sz="2500">
                <a:solidFill>
                  <a:schemeClr val="tx1">
                    <a:lumMod val="65000"/>
                    <a:lumOff val="35000"/>
                  </a:schemeClr>
                </a:solidFill>
              </a:rPr>
              <a:t>“Monkɔ Niniwe kurow kɛse no mu nkɔka asɛm tia no! Mɛgye wɔn afiri wɔn amumuyɛ mu.”</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Ná Yona mpɛ sɛ otie Onyankopɔn. Ɔkɔɔ amannɔne kɔfaa po so hyɛn kɔɔ Tarsis sɛ ɔreguan afi Onyankopɔn nkyɛn.</a:t>
            </a:r>
            <a:r xmlns:a="http://schemas.openxmlformats.org/drawingml/2006/main">
              <a:rPr lang="ak"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Nanso, Onyankopɔn somaa mframa kɛse bi na na ɛsɛ sɛ wɔn nyinaa wuwu. Hyɛn mu adwumayɛfo tow Yona guu po mu. Apataa kɛse bi ba bɛmenee no.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Yona nuu ne ho wɔ ne bɔne ho nnafua 3 wɔ apataa no mu.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“Ma me nyansa a mede bedi me nkurɔfo anim yiye.” Onyankopɔn ani gyei sɛ Salomo srɛɛ eyi. Enti, Onyankopɔn de nea Salomo bisae no maa no.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Mpataa no fee no guu asase kesee so. Ɔkɔɔ Niniwe na ɔteɛɛm kaa Onyankopɔn asɛm kyerɛɛ wɔn a na ɔmpɛ.</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Bere a Niniwefo no tee Onyankopɔn kɔkɔbɔ no, wonu wɔn ho na wɔhwehwɛɛ Onyankopɔn adom. Onyankopɔn de kyɛɛ nnipa a wɔwɔ Niniwe.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Yona buu Onyankopɔn Asɛm so asoɔden.</a:t>
            </a:r>
          </a:p>
          <a:p>
            <a:pPr xmlns:a="http://schemas.openxmlformats.org/drawingml/2006/main" algn="ctr"/>
            <a:r xmlns:a="http://schemas.openxmlformats.org/drawingml/2006/main">
              <a:rPr lang="ak" altLang="ko-KR" sz="3200">
                <a:solidFill>
                  <a:schemeClr val="tx1">
                    <a:lumMod val="65000"/>
                    <a:lumOff val="35000"/>
                  </a:schemeClr>
                </a:solidFill>
              </a:rPr>
              <a:t>Nanso Onyankopɔn nam Yona so yɛɛ asoɔden na awiei koraa no ogyee Niniwefo no nkwa.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Mmere bi wɔ hɔ a Onyankopɔn apɛde yɛ soronko wɔ nea misusuw ho.</a:t>
            </a:r>
          </a:p>
          <a:p>
            <a:pPr xmlns:a="http://schemas.openxmlformats.org/drawingml/2006/main" algn="ctr"/>
            <a:r xmlns:a="http://schemas.openxmlformats.org/drawingml/2006/main">
              <a:rPr lang="ak" altLang="ko-KR" sz="3200">
                <a:solidFill>
                  <a:schemeClr val="tx1">
                    <a:lumMod val="65000"/>
                    <a:lumOff val="35000"/>
                  </a:schemeClr>
                </a:solidFill>
              </a:rPr>
              <a:t>Nanso Onyankopɔn apɛde teɛ bere nyinaa.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Ɛsɛ sɛ yɛyɛ osetie ma Onyankopɔn apɛde bere nyinaa.</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Hena ne Onyankopɔn?</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na ogye wɔn a wofi wɔn komam sakra fi wɔn bɔne ho na wɔsrɛ bɔne fafiri no nkwa.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Hena yafunu mu na Yona te mu nnafua 3?</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Gyata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Asono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Ɔkraman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Mpataa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Mpataa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Nanso AWURADE maa apataa kɛseɛ bi sɛ ɔbɛmene Yona, na Yona tenaa apataa no mu nnansa ne anadwo.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Yona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Da bi, mmea baanu de akokoaa ketewa bi baa Salomo nkyɛn. Wɔkoe sɛ akokoaa no yɛ ne ba wɔ ɔhene anim.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Ɔhene no kaa sɛ, “Esiane sɛ mmaa mmienu si so dua sɛ abofra no yɛ ne ba nti, twitwa abofra no mu mmienu na fa fã ma baako na fa fa ma ɔfoforo!”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Ɔbea bi yɛɛ ne ba no mmɔbɔ. Enti, ɔkaa sɛ, “Momfa akokoaa a ɔte ase no mma no. Nkum no!“ Bere a Salomo tee eyi no, osii gyinae sɛ ɔbea no ne ne maame ankasa. Ɔhene kaa sɛ, “Fa akokoaa no ma no. Ɔyɛ ɛna ankasa!”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solidFill>
                  <a:schemeClr val="tx1">
                    <a:lumMod val="65000"/>
                    <a:lumOff val="35000"/>
                  </a:schemeClr>
                </a:solidFill>
              </a:rPr>
              <a:t>Salomo srɛɛ koma a nyansa wom na ɛnyɛ ahonyade anaa tumi</a:t>
            </a:r>
          </a:p>
          <a:p>
            <a:pPr xmlns:a="http://schemas.openxmlformats.org/drawingml/2006/main" algn="ctr"/>
            <a:r xmlns:a="http://schemas.openxmlformats.org/drawingml/2006/main">
              <a:rPr lang="ak" altLang="ko-KR" sz="3600">
                <a:solidFill>
                  <a:schemeClr val="tx1">
                    <a:lumMod val="65000"/>
                    <a:lumOff val="35000"/>
                  </a:schemeClr>
                </a:solidFill>
              </a:rPr>
              <a:t>sɛ obedi ne man so.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k" altLang="ko-KR" sz="3600">
                <a:solidFill>
                  <a:schemeClr val="tx1">
                    <a:lumMod val="65000"/>
                    <a:lumOff val="35000"/>
                  </a:schemeClr>
                </a:solidFill>
              </a:rPr>
              <a:t>Ɛnyɛ yɛn ankasa nko na ɛsɛ sɛ yɛbɔ Onyankopɔn mpae, na mmom ɛsɛ sɛ yɛsom afoforo nso.</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Bere a Dawid ne Saul bɔɔ nkɔmmɔ wiei no, Yonatan ne Dawid bɛyɛɛ biako wɔ honhom mu, na ɔdɔɔ no sɛ ɔno ara.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k" altLang="ko-KR" sz="2800">
                <a:solidFill>
                  <a:schemeClr val="tx1">
                    <a:lumMod val="65000"/>
                    <a:lumOff val="35000"/>
                  </a:schemeClr>
                </a:solidFill>
              </a:rPr>
              <a:t>1 Samuel 18: 19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 1. Nnipa a wɔte saa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yɛ obi a obetumi ama yɛn nyansa a wuntumi nnya mfi wiase.</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Dɛn na Salomo srɛɛ Onyankopɔn?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aduan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ahonyade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akwahosan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nyansa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nyansa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Ná Ɔhene Salomo yɛ kɛse wɔ ahonyade ne nyansa mu sen asase so ahene a aka nyinaa.</a:t>
            </a:r>
            <a:r xmlns:a="http://schemas.openxmlformats.org/drawingml/2006/main">
              <a:rPr lang="a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Beresosɛm 9: .</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22. Ɔde ne nsa kyerɛɛ ne so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33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Asɔredan a wɔde ma Onyankopɔn Din</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Salomo hyɛɛ sɛ wɔnsi asɔredan mma AWURADE Din ne ahemfie mma ne ho.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Beresosɛm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Ná Salomo pɛ sɛ osi asɔrefie ma Onyankopɔn sɛ n’agya, Dawid hyɛe.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Enti, ɔhyɛɛ duadwumfo a wɔn ho akokwaw sɛ wɔmfa nnua a eye sen biara mmra asɔrefie hɔ.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Ɔsiesiee abo maa asɔredan no. Ɔka kyerɛɛ adwumfo a wɔn ho akokwaw sɛ wɔmfa abo akɛse a ɛyɛ nwonwa na ɛyɛ den mmra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Adwumfo binom de ntade a ɛyɛ kɔla ne sika asaawa siesiee Onyankopɔn asɔredan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Bere a wowiee Onyankopɔn asɔredan no, Salomo ne Israel mmarima nyinaa de anigye kɛse som Onyankopɔn.</a:t>
            </a:r>
            <a:r xmlns:a="http://schemas.openxmlformats.org/drawingml/2006/main">
              <a:rPr lang="ak" altLang="en-US" sz="2600">
                <a:solidFill>
                  <a:schemeClr val="tx1">
                    <a:lumMod val="65000"/>
                    <a:lumOff val="35000"/>
                  </a:schemeClr>
                </a:solidFill>
              </a:rPr>
              <a:t> </a:t>
            </a:r>
            <a:r xmlns:a="http://schemas.openxmlformats.org/drawingml/2006/main">
              <a:rPr lang="ak" altLang="ko-KR" sz="2600">
                <a:solidFill>
                  <a:schemeClr val="tx1">
                    <a:lumMod val="65000"/>
                    <a:lumOff val="35000"/>
                  </a:schemeClr>
                </a:solidFill>
              </a:rPr>
              <a:t>“O Awurade Nyankopɔn! Bra bɛdi yɛn hene wɔ ha!”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Dawid bɛyɛɛ nea ɔbɛtra ahemfie hɔ. Ohyiaa Yonatan a na ɔyɛ Ɔhene Saul ba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solidFill>
                  <a:schemeClr val="tx1">
                    <a:lumMod val="65000"/>
                    <a:lumOff val="35000"/>
                  </a:schemeClr>
                </a:solidFill>
              </a:rPr>
              <a:t>Salomo ne ne nkurɔfoɔ de asɔredan fɛfɛ a wɔsii maa Awurade Nyankopɔn kyerɛɛ ɔdɔ a wɔwɔ ma Onyankopɔn.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k" altLang="ko-KR" sz="3600">
                <a:solidFill>
                  <a:schemeClr val="tx1">
                    <a:lumMod val="65000"/>
                    <a:lumOff val="35000"/>
                  </a:schemeClr>
                </a:solidFill>
              </a:rPr>
              <a:t>Asɔre yɛ beaeɛ a yɛhyia Onyankopɔn na yɛbɛtumi akyerɛ yɛn akoma a yɛdɔ Onyankopɔn.</a:t>
            </a:r>
          </a:p>
          <a:p>
            <a:pPr xmlns:a="http://schemas.openxmlformats.org/drawingml/2006/main" algn="ctr"/>
            <a:r xmlns:a="http://schemas.openxmlformats.org/drawingml/2006/main">
              <a:rPr lang="ak" altLang="ko-KR" sz="3600">
                <a:solidFill>
                  <a:schemeClr val="tx1">
                    <a:lumMod val="65000"/>
                    <a:lumOff val="35000"/>
                  </a:schemeClr>
                </a:solidFill>
              </a:rPr>
              <a:t>Ɛsɛ sɛ yɛdɔ yɛn asɔre.</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yɛ obi a ɔhwehwɛ asomfo mu na ohyira wɔn.</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ak" altLang="ko-KR" sz="4000">
                <a:solidFill>
                  <a:srgbClr val="FF0000"/>
                </a:solidFill>
              </a:rPr>
              <a:t>Ɛnnɛ asɛmmisa no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3600">
                <a:solidFill>
                  <a:schemeClr val="tx1">
                    <a:lumMod val="65000"/>
                    <a:lumOff val="35000"/>
                  </a:schemeClr>
                </a:solidFill>
              </a:rPr>
              <a:t>Dɛn na Salomo ne Israel yɛe de daa ɔdɔ a wɔwɔ ma Onyankopɔn adi?</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1 </a:t>
            </a:r>
            <a:r xmlns:a="http://schemas.openxmlformats.org/drawingml/2006/main">
              <a:rPr lang="ak" altLang="en-US" sz="2800">
                <a:solidFill>
                  <a:schemeClr val="tx1">
                    <a:lumMod val="65000"/>
                    <a:lumOff val="35000"/>
                  </a:schemeClr>
                </a:solidFill>
              </a:rPr>
              <a:t>Abosom</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2 </a:t>
            </a:r>
            <a:r xmlns:a="http://schemas.openxmlformats.org/drawingml/2006/main">
              <a:rPr lang="ak" altLang="en-US" sz="2800">
                <a:solidFill>
                  <a:schemeClr val="tx1">
                    <a:lumMod val="65000"/>
                    <a:lumOff val="35000"/>
                  </a:schemeClr>
                </a:solidFill>
              </a:rPr>
              <a:t>Ahemfie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3 </a:t>
            </a:r>
            <a:r xmlns:a="http://schemas.openxmlformats.org/drawingml/2006/main">
              <a:rPr lang="ak" altLang="en-US" sz="2800">
                <a:solidFill>
                  <a:schemeClr val="tx1">
                    <a:lumMod val="65000"/>
                    <a:lumOff val="35000"/>
                  </a:schemeClr>
                </a:solidFill>
              </a:rPr>
              <a:t>kurow mu</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chemeClr val="tx1">
                    <a:lumMod val="65000"/>
                    <a:lumOff val="35000"/>
                  </a:schemeClr>
                </a:solidFill>
              </a:rPr>
              <a:t>4 </a:t>
            </a:r>
            <a:r xmlns:a="http://schemas.openxmlformats.org/drawingml/2006/main">
              <a:rPr lang="ak" altLang="en-US" sz="2800">
                <a:solidFill>
                  <a:schemeClr val="tx1">
                    <a:lumMod val="65000"/>
                    <a:lumOff val="35000"/>
                  </a:schemeClr>
                </a:solidFill>
              </a:rPr>
              <a:t>kronkronbea</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ak" altLang="en-US" sz="2800">
                <a:solidFill>
                  <a:srgbClr val="FF0000"/>
                </a:solidFill>
              </a:rPr>
              <a:t>4 </a:t>
            </a:r>
            <a:r xmlns:a="http://schemas.openxmlformats.org/drawingml/2006/main">
              <a:rPr lang="ak" altLang="en-US" sz="2800">
                <a:solidFill>
                  <a:srgbClr val="FF0000"/>
                </a:solidFill>
              </a:rPr>
              <a:t>kronkronbea</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Salomo hyɛɛ sɛ wɔnsi asɔredan mma AWURADE Din ne ahemfie mma ne ho.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Beresosɛm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34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Akraman a Wɔde Abodoo ne Nam Bae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t>Wobɛnom asubɔnten no mu, na mahyɛ akɔre sɛ wɔmma mo aduane wɔ hɔ.</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1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700">
                <a:solidFill>
                  <a:schemeClr val="tx1">
                    <a:lumMod val="65000"/>
                    <a:lumOff val="35000"/>
                  </a:schemeClr>
                </a:solidFill>
              </a:rPr>
              <a:t>Na ɔhene bi wɔ hɔ a wɔfrɛ no Ahab a na ɔyɛ ɔbɔnefo paa wɔ Onyankopɔn anim. Odiyifo Elia de Onyankopɔn asɛm kɔmaa Ahab.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“Osu rentɔ asase no so!” Eyi nti, Ahab bɔɔ mmɔden sɛ obekum no. Onyankopɔn maa ɔde no siee ɔhene Ahab.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Elia guan kɔɔ asase a Onyankopɔn ka kyerɛɛ no so.</a:t>
            </a:r>
          </a:p>
          <a:p>
            <a:r xmlns:a="http://schemas.openxmlformats.org/drawingml/2006/main">
              <a:rPr lang="ak" altLang="ko-KR" sz="2800">
                <a:solidFill>
                  <a:schemeClr val="tx1">
                    <a:lumMod val="65000"/>
                    <a:lumOff val="35000"/>
                  </a:schemeClr>
                </a:solidFill>
              </a:rPr>
              <a:t>Nanso, wantumi annya aduan biara nni hɔ.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Onyankopɔn hyɛɛ akraman no sɛ wɔmma Elia aduan wɔ hɔ. Akɔre no de paanoo ne nam brɛɛ no anɔpa ne anwummere, na ɔnom firii asubɔnten no 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Yonatan ani gyee Dawid ho paa. Yonatan ne Dawid bɛyɛɛ biako wɔ honhom mu.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Elia dii Onyankopɔn asɛm so de ne nkwa too asiane mu na onyaa Onyankopɔn ahobammɔ ho osuahu a ɛyɛ nwonwa.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2800">
                <a:solidFill>
                  <a:schemeClr val="tx1">
                    <a:lumMod val="65000"/>
                    <a:lumOff val="35000"/>
                  </a:schemeClr>
                </a:solidFill>
              </a:rPr>
              <a:t>Ɔhene bɔne, Ahab, mpɛ sɛ obedi Onyankopɔn asɛm so. Enti, ɔbɔɔ mmɔden sɛ obekum Onyankopɔn diyifo, Elia a ɔkaa Onyankopɔn asɛm no.</a:t>
            </a:r>
            <a:r xmlns:a="http://schemas.openxmlformats.org/drawingml/2006/main">
              <a:rPr lang="ak"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k" altLang="ko-KR" sz="2800">
                <a:solidFill>
                  <a:schemeClr val="tx1">
                    <a:lumMod val="65000"/>
                    <a:lumOff val="35000"/>
                  </a:schemeClr>
                </a:solidFill>
              </a:rPr>
              <a:t>Nanso, Onyankopɔn bɔɔ Elia ho ban na ɔhwɛɛ no wɔ ɔkwan a ɛyɛ nwonwa so!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k" altLang="ko-KR" sz="2800">
                <a:solidFill>
                  <a:schemeClr val="tx1">
                    <a:lumMod val="65000"/>
                    <a:lumOff val="35000"/>
                  </a:schemeClr>
                </a:solidFill>
              </a:rPr>
              <a:t>Ɛsɛ sɛ yetie Onyankopɔn asɛm na yɛbɔ ho dawuru wɔ tebea biara mu te sɛ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ak" altLang="ko-KR" sz="2800">
                <a:solidFill>
                  <a:schemeClr val="tx1">
                    <a:lumMod val="65000"/>
                    <a:lumOff val="35000"/>
                  </a:schemeClr>
                </a:solidFill>
              </a:rPr>
              <a:t>Akyinnye biara nni ho sɛ Onyankopɔn bɛbɔ yɛn ho ban</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Hena ne Onyankopɔn ?</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yɛ obi a ɔhwɛ wɔn a wotie na wodi Ne nsɛm so wɔ ɔkwan a ɛyɛ nwonwa so.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Hena na ɔde biribi brɛɛ Elia sɛ obedi?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ɔpɔnkɔ</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ɔkɔre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ɔtweaseɛ</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ɔkraman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ɔkraman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t>Wobɛnom asubɔnten no mu, na mahyɛ akɔre sɛ wɔmma mo aduane wɔ hɔ.</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1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35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Esiam ne ngo no</a:t>
            </a:r>
          </a:p>
          <a:p>
            <a:pPr xmlns:a="http://schemas.openxmlformats.org/drawingml/2006/main" algn="ctr"/>
            <a:r xmlns:a="http://schemas.openxmlformats.org/drawingml/2006/main">
              <a:rPr lang="ak" altLang="ko-KR" sz="4400"/>
              <a:t>na wɔmfa nni dwuma bio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Kɔ Sarefat a ɛwɔ Sidon no ntɛm ara na ntena hɔ. Mahyɛ okunafoɔ bi a ɔwɔ hɔ sɛ ɔmma wo aduane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1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Osu antɔ wɔ Israel sɛnea Awurade Nyankopɔn kae no. Enti na aduan biara nni hɔ a nkurɔfo betumi adi.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Awurade Nyankopɔn somaa Elia kɔɔ okunafoɔ bi a ɔte Sarefat nkyɛn.</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Elia ka kyerɛɛ no sɛ ɔmfa esiam nsa biako ne ngo kakra a aka ama no no nyɛ paanoo mma ne ho.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Yonatan de n’ankasa nkrante ne agyan maa Dawid. Na ɛkyerɛ sɛ na ogye Dawid di ankasa.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Ɛwom mpo sɛ na onni esiam ne ngo a ɛdɔɔso a wɔde bɛtra so de, nanso sɛnea Elia asɛm kyerɛ no, ɔyɛɛ paanoo bi na odii kan de maa Elia na ɔyɛ maa wɔn ankasa.</a:t>
            </a:r>
            <a:r xmlns:a="http://schemas.openxmlformats.org/drawingml/2006/main">
              <a:rPr lang="ak" altLang="en-US" sz="2600">
                <a:solidFill>
                  <a:schemeClr val="tx1">
                    <a:lumMod val="65000"/>
                    <a:lumOff val="35000"/>
                  </a:schemeClr>
                </a:solidFill>
              </a:rPr>
              <a:t> </a:t>
            </a:r>
            <a:r xmlns:a="http://schemas.openxmlformats.org/drawingml/2006/main">
              <a:rPr lang="ak" altLang="ko-KR" sz="2600">
                <a:solidFill>
                  <a:schemeClr val="tx1">
                    <a:lumMod val="65000"/>
                    <a:lumOff val="35000"/>
                  </a:schemeClr>
                </a:solidFill>
              </a:rPr>
              <a:t>Afei, nea ɛyɛ nwonwa no, na esiam toa ne kuruwa a ngo wom no</a:t>
            </a:r>
            <a:r xmlns:a="http://schemas.openxmlformats.org/drawingml/2006/main">
              <a:rPr lang="ak" altLang="en-US" sz="2600">
                <a:solidFill>
                  <a:schemeClr val="tx1">
                    <a:lumMod val="65000"/>
                    <a:lumOff val="35000"/>
                  </a:schemeClr>
                </a:solidFill>
              </a:rPr>
              <a:t> </a:t>
            </a:r>
            <a:r xmlns:a="http://schemas.openxmlformats.org/drawingml/2006/main">
              <a:rPr lang="ak" altLang="ko-KR" sz="2600">
                <a:solidFill>
                  <a:schemeClr val="tx1">
                    <a:lumMod val="65000"/>
                    <a:lumOff val="35000"/>
                  </a:schemeClr>
                </a:solidFill>
              </a:rPr>
              <a:t>ɛnyɛ nea wɔde adi dwuma awie.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Da bi ne ba no wui. Nanso Awurade Nyankopɔn maa abarimaa no nkwa san baa ne so na ɔtraa ase. Ɔde anuonyam maa Onyankopɔn.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Okunafo no de esiam ne ngo kakra bɔɔ afɔre</a:t>
            </a:r>
          </a:p>
          <a:p>
            <a:pPr xmlns:a="http://schemas.openxmlformats.org/drawingml/2006/main" algn="ctr"/>
            <a:r xmlns:a="http://schemas.openxmlformats.org/drawingml/2006/main">
              <a:rPr lang="ak" altLang="ko-KR" sz="3200">
                <a:solidFill>
                  <a:schemeClr val="tx1">
                    <a:lumMod val="65000"/>
                    <a:lumOff val="35000"/>
                  </a:schemeClr>
                </a:solidFill>
              </a:rPr>
              <a:t>de kɔma Onyankopɔn.</a:t>
            </a:r>
            <a:r xmlns:a="http://schemas.openxmlformats.org/drawingml/2006/main">
              <a:rPr lang="ak"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Afei, onyaa nhyira pii</a:t>
            </a:r>
          </a:p>
          <a:p>
            <a:pPr xmlns:a="http://schemas.openxmlformats.org/drawingml/2006/main" algn="ctr"/>
            <a:r xmlns:a="http://schemas.openxmlformats.org/drawingml/2006/main">
              <a:rPr lang="ak" altLang="ko-KR" sz="3200">
                <a:solidFill>
                  <a:schemeClr val="tx1">
                    <a:lumMod val="65000"/>
                    <a:lumOff val="35000"/>
                  </a:schemeClr>
                </a:solidFill>
              </a:rPr>
              <a:t>a ɛboro adwene so.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Ɛtɔ da bi a, bere bi bɛba a ɛsɛ sɛ yɛde biribi a ɛho hia ma Onyankopɔn.</a:t>
            </a:r>
          </a:p>
          <a:p>
            <a:pPr xmlns:a="http://schemas.openxmlformats.org/drawingml/2006/main" algn="ctr"/>
            <a:r xmlns:a="http://schemas.openxmlformats.org/drawingml/2006/main">
              <a:rPr lang="ak" altLang="ko-KR" sz="3200">
                <a:solidFill>
                  <a:schemeClr val="tx1">
                    <a:lumMod val="65000"/>
                    <a:lumOff val="35000"/>
                  </a:schemeClr>
                </a:solidFill>
              </a:rPr>
              <a:t>Afei, Onyankopɔn nam saa afɔrebɔ ne afɔrebɔ yi so hyira yɛn pii.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Hena ne Onyankopɔn?</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yɛ obi a ɔma yɛn biribiara a yehia na yɛde atra ase-aduan, ntade, ne fie, ne nea ɛkeka ho.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200">
                <a:solidFill>
                  <a:schemeClr val="tx1">
                    <a:lumMod val="65000"/>
                    <a:lumOff val="35000"/>
                  </a:schemeClr>
                </a:solidFill>
              </a:rPr>
              <a:t>Hena na Onyankopɔn ka kyerɛɛ Elia sɛ ɔnkɔ??</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ɔhene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ɔsɔfo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okunafo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ɔsahene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3 </a:t>
            </a:r>
            <a:r xmlns:a="http://schemas.openxmlformats.org/drawingml/2006/main">
              <a:rPr lang="ak" altLang="ko-KR" sz="2800">
                <a:solidFill>
                  <a:srgbClr val="FF0000"/>
                </a:solidFill>
              </a:rPr>
              <a:t>okunafo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Kɔ Sarefat a ɛwɔ Sidon no ntɛm ara na ntena hɔ. Mahyɛ okunafoɔ bi a ɔwɔ hɔ sɛ ɔmma wo aduane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1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ak" altLang="ko-KR" b="1">
                <a:solidFill>
                  <a:schemeClr val="tx1">
                    <a:lumMod val="50000"/>
                    <a:lumOff val="50000"/>
                  </a:schemeClr>
                </a:solidFill>
              </a:rPr>
              <a:t>No. 36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ak" altLang="ko-KR" sz="4400"/>
              <a:t>Egya no Firii Ɔsoro hwee fam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Ɛnna AWURADE ogya tɔeɛ na ɛhyee afɔrebɔdeɛ no, nnua ne aboɔ ne dɔteɛ no, na ɛteteɛ nsuo a ɛwɔ abura no mu nso.</a:t>
            </a:r>
            <a:r xmlns:a="http://schemas.openxmlformats.org/drawingml/2006/main">
              <a:rPr lang="a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k" altLang="ko-KR" sz="2800">
                <a:solidFill>
                  <a:schemeClr val="tx1">
                    <a:lumMod val="65000"/>
                    <a:lumOff val="35000"/>
                  </a:schemeClr>
                </a:solidFill>
              </a:rPr>
              <a:t>1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18:38 na ɛwɔ hɔ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Onyankopɔn somaa Elia kɔɔ Israel hene bɔne Ahab nkyɛn. “Mubehu onii ko a ɔyɛ Onyankopɔn ankasa!”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Elia ako atia abosom asomfo atoro adiyifo 850. “Onyame a ɔde ogya bua no yɛ Onyankopɔn ankasa!”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Yonatan de ne ntade a ɛsom bo maa Dawid. Ɛkyerɛɛ adamfofa a emu dɔ a Yonatan ne Dawid wɔ.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Adiyifo 850 frɛɛ wɔn nyame din na wɔsaw twaa afɔremuka no ho hyiae nanso ogya anyɛ ho hwee.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ak" altLang="ko-KR" sz="2800">
                <a:solidFill>
                  <a:schemeClr val="tx1">
                    <a:lumMod val="65000"/>
                    <a:lumOff val="35000"/>
                  </a:schemeClr>
                </a:solidFill>
              </a:rPr>
              <a:t>Ná ɛyɛ Elia de. Elia bɔɔ mpae de n’ani kyerɛɛ soro. Afei, Onyankopɔn ogya hwehwee ase na ɛhyew afɔrebɔde a ɛwɔ afɔremuka no so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ak" altLang="ko-KR" sz="2600">
                <a:solidFill>
                  <a:schemeClr val="tx1">
                    <a:lumMod val="65000"/>
                    <a:lumOff val="35000"/>
                  </a:schemeClr>
                </a:solidFill>
              </a:rPr>
              <a:t>“Yehowa ne Onyankopɔn ankasa!” Israel nkurɔfo nuu wɔn ho wɔ wɔn bɔne ho na wɔhyɛɛ Onyankopɔn anuonyam.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ak" altLang="ko-KR" sz="3200">
                <a:solidFill>
                  <a:schemeClr val="tx1">
                    <a:lumMod val="65000"/>
                    <a:lumOff val="35000"/>
                  </a:schemeClr>
                </a:solidFill>
              </a:rPr>
              <a:t>Atoro anyame antumi anyɛ hwee.</a:t>
            </a:r>
          </a:p>
          <a:p>
            <a:pPr xmlns:a="http://schemas.openxmlformats.org/drawingml/2006/main" algn="ctr"/>
            <a:r xmlns:a="http://schemas.openxmlformats.org/drawingml/2006/main">
              <a:rPr lang="ak" altLang="ko-KR" sz="3200">
                <a:solidFill>
                  <a:schemeClr val="tx1">
                    <a:lumMod val="65000"/>
                    <a:lumOff val="35000"/>
                  </a:schemeClr>
                </a:solidFill>
              </a:rPr>
              <a:t>Ma</a:t>
            </a:r>
            <a:r xmlns:a="http://schemas.openxmlformats.org/drawingml/2006/main">
              <a:rPr lang="ak" altLang="en-US" sz="3200">
                <a:solidFill>
                  <a:schemeClr val="tx1">
                    <a:lumMod val="65000"/>
                    <a:lumOff val="35000"/>
                  </a:schemeClr>
                </a:solidFill>
              </a:rPr>
              <a:t> </a:t>
            </a:r>
            <a:r xmlns:a="http://schemas.openxmlformats.org/drawingml/2006/main">
              <a:rPr lang="ak" altLang="ko-KR" sz="3200">
                <a:solidFill>
                  <a:schemeClr val="tx1">
                    <a:lumMod val="65000"/>
                    <a:lumOff val="35000"/>
                  </a:schemeClr>
                </a:solidFill>
              </a:rPr>
              <a:t>wɔn</a:t>
            </a:r>
            <a:r xmlns:a="http://schemas.openxmlformats.org/drawingml/2006/main">
              <a:rPr lang="ak" altLang="en-US" sz="3200">
                <a:solidFill>
                  <a:schemeClr val="tx1">
                    <a:lumMod val="65000"/>
                    <a:lumOff val="35000"/>
                  </a:schemeClr>
                </a:solidFill>
              </a:rPr>
              <a:t> </a:t>
            </a:r>
            <a:r xmlns:a="http://schemas.openxmlformats.org/drawingml/2006/main">
              <a:rPr lang="ak" altLang="ko-KR" sz="3200">
                <a:solidFill>
                  <a:schemeClr val="tx1">
                    <a:lumMod val="65000"/>
                    <a:lumOff val="35000"/>
                  </a:schemeClr>
                </a:solidFill>
              </a:rPr>
              <a:t>na wɔ</a:t>
            </a:r>
            <a:r xmlns:a="http://schemas.openxmlformats.org/drawingml/2006/main">
              <a:rPr lang="ak" altLang="en-US" sz="3200">
                <a:solidFill>
                  <a:schemeClr val="tx1">
                    <a:lumMod val="65000"/>
                    <a:lumOff val="35000"/>
                  </a:schemeClr>
                </a:solidFill>
              </a:rPr>
              <a:t> </a:t>
            </a:r>
            <a:r xmlns:a="http://schemas.openxmlformats.org/drawingml/2006/main">
              <a:rPr lang="ak" altLang="ko-KR" sz="3200">
                <a:solidFill>
                  <a:schemeClr val="tx1">
                    <a:lumMod val="65000"/>
                    <a:lumOff val="35000"/>
                  </a:schemeClr>
                </a:solidFill>
              </a:rPr>
              <a:t>Daabi</a:t>
            </a:r>
            <a:r xmlns:a="http://schemas.openxmlformats.org/drawingml/2006/main">
              <a:rPr lang="ak" altLang="en-US" sz="3200">
                <a:solidFill>
                  <a:schemeClr val="tx1">
                    <a:lumMod val="65000"/>
                    <a:lumOff val="35000"/>
                  </a:schemeClr>
                </a:solidFill>
              </a:rPr>
              <a:t> </a:t>
            </a:r>
            <a:r xmlns:a="http://schemas.openxmlformats.org/drawingml/2006/main">
              <a:rPr lang="ak" altLang="ko-KR" sz="3200">
                <a:solidFill>
                  <a:schemeClr val="tx1">
                    <a:lumMod val="65000"/>
                    <a:lumOff val="35000"/>
                  </a:schemeClr>
                </a:solidFill>
              </a:rPr>
              <a:t>tumi.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Onyankopɔn ne Ade Nyinaa so Tumfoɔ.</a:t>
            </a:r>
          </a:p>
          <a:p>
            <a:pPr xmlns:a="http://schemas.openxmlformats.org/drawingml/2006/main" algn="ctr"/>
            <a:r xmlns:a="http://schemas.openxmlformats.org/drawingml/2006/main">
              <a:rPr lang="ak" altLang="ko-KR" sz="3200">
                <a:solidFill>
                  <a:schemeClr val="tx1">
                    <a:lumMod val="65000"/>
                    <a:lumOff val="35000"/>
                  </a:schemeClr>
                </a:solidFill>
              </a:rPr>
              <a:t>Yɛbɛtumi anya N’anwonwadeɛ a ɛyɛ nwonwa no mu suahunu berɛ a yɛde yɛn ho to No so na yɛgye no di.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ak" altLang="ko-KR" sz="3200"/>
              <a:t>Hena ne Onyankopɔn?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Ɔno ne Onyankopɔn ankasa a ɔte ase na ɔyɛ adwuma a ɔyɛ soronko wɔ atoro abosom ho.</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ak" altLang="ko-KR" sz="3200">
                <a:solidFill>
                  <a:schemeClr val="tx1">
                    <a:lumMod val="65000"/>
                    <a:lumOff val="35000"/>
                  </a:schemeClr>
                </a:solidFill>
              </a:rPr>
              <a:t>Dɛn na efi soro hwee fam bere a Elia bɔɔ mpae no?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sukyerɛmma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osu a ɛtɔ</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ɔboɔ</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ogya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ogya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Ɛnna AWURADE ogya tɔeɛ na ɛhyee afɔrebɔdeɛ no, nnua ne aboɔ ne dɔteɛ no, na ɛteteɛ nsuo a ɛwɔ abura no mu nso.</a:t>
            </a:r>
            <a:r xmlns:a="http://schemas.openxmlformats.org/drawingml/2006/main">
              <a:rPr lang="ak"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ak" altLang="ko-KR" sz="2800">
                <a:solidFill>
                  <a:schemeClr val="tx1">
                    <a:lumMod val="65000"/>
                    <a:lumOff val="35000"/>
                  </a:schemeClr>
                </a:solidFill>
              </a:rPr>
              <a:t>1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18:38 na ɛwɔ hɔ</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DAABI. 37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Naaman Saa Akwata yareɛ</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Enti ɔsiane kɔɔ Yordan mu kɔbɔɔ ne ho mu mprɛnson, sɛdeɛ Onyankopɔn nipa no ka kyerɛɛ no no, na ne honam san yɛɛ yie na ne ho te sɛ abarimaa deɛ.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Ahene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400">
                <a:solidFill>
                  <a:schemeClr val="tx1">
                    <a:lumMod val="65000"/>
                    <a:lumOff val="35000"/>
                  </a:schemeClr>
                </a:solidFill>
              </a:rPr>
              <a:t>Na Naaman yɛ Aram hene asraafoɔ sahene, nanso na ɔwɔ kwata. Ɔkɔɔ Elisa a na ɔyɛ Israel odiyifoɔ nkyɛn sɛ wɔrebɛsan de no aba.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ak" altLang="ko-KR" sz="2600">
                <a:solidFill>
                  <a:schemeClr val="tx1">
                    <a:lumMod val="65000"/>
                    <a:lumOff val="35000"/>
                  </a:schemeClr>
                </a:solidFill>
              </a:rPr>
              <a:t>Ná Dawid wɔ tebea horow a ɛyɛ hu mu ma owui mpɛn pii, efisɛ ɔhene Saul bɔɔ mmɔden sɛ obekum no. Nanso, na obetumi aguan afi saa asiane ahorow no mu denam Yonatan mmoa so.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Elisa anhyia no, na mmom ɔkaa kɛkɛ sɛ, “Kɔhohoro wo ho mprɛnson wɔ Asubɔnten Yordan mu.”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Naaman bo fuwii tiaa Elisa asɛm no. Nanso ne nkoa ka kyerɛɛ no sɛ, “Mesrɛ wo, kɔ asubɔnten no mu na fa wo funu kɔgu nsuo mu.”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Naaman de ne ho kɔhyɛɛ Yordan mu mpɛn ason sɛnea Elisa ne n’asomfo kae no.</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500">
                <a:solidFill>
                  <a:schemeClr val="tx1">
                    <a:lumMod val="65000"/>
                    <a:lumOff val="35000"/>
                  </a:schemeClr>
                </a:solidFill>
              </a:rPr>
              <a:t>Afei, nea ɛyɛ nwonwa no, ne honam san bae na ɛho tew.</a:t>
            </a:r>
          </a:p>
          <a:p>
            <a:r xmlns:a="http://schemas.openxmlformats.org/drawingml/2006/main">
              <a:rPr lang="ak" altLang="ko-KR" sz="2500">
                <a:solidFill>
                  <a:schemeClr val="tx1">
                    <a:lumMod val="65000"/>
                    <a:lumOff val="35000"/>
                  </a:schemeClr>
                </a:solidFill>
              </a:rPr>
              <a:t>Naaman san kɔɔ Elisa nkyɛn kɔhyɛɛ Onyankopɔn anuonyam.</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chemeClr val="tx1">
                    <a:lumMod val="65000"/>
                    <a:lumOff val="35000"/>
                  </a:schemeClr>
                </a:solidFill>
              </a:rPr>
              <a:t>Bere a Naaman tee Elisa a na ɔyɛ Onyankopɔn nipa na odii n’asɛm so no, wohyiraa no sɛ ne ho tew fii ne kwata no ho.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Ɛnyɛ yɛn pɛ na ɛnsɛ sɛ yɛtra ase, .</a:t>
            </a:r>
          </a:p>
          <a:p>
            <a:pPr xmlns:a="http://schemas.openxmlformats.org/drawingml/2006/main" algn="ctr"/>
            <a:r xmlns:a="http://schemas.openxmlformats.org/drawingml/2006/main">
              <a:rPr lang="ak" altLang="ko-KR" sz="3200">
                <a:solidFill>
                  <a:schemeClr val="tx1">
                    <a:lumMod val="65000"/>
                    <a:lumOff val="35000"/>
                  </a:schemeClr>
                </a:solidFill>
              </a:rPr>
              <a:t>nanso ɛnam Onyankopɔn pɛ so.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Sɛ yɛtra ase wɔ Onyankopɔn asɛm so na yedi so a, .</a:t>
            </a:r>
          </a:p>
          <a:p>
            <a:pPr xmlns:a="http://schemas.openxmlformats.org/drawingml/2006/main" algn="ctr"/>
            <a:r xmlns:a="http://schemas.openxmlformats.org/drawingml/2006/main">
              <a:rPr lang="ak" altLang="ko-KR" sz="3200">
                <a:solidFill>
                  <a:schemeClr val="tx1">
                    <a:lumMod val="65000"/>
                    <a:lumOff val="35000"/>
                  </a:schemeClr>
                </a:solidFill>
              </a:rPr>
              <a:t>Yebetumi ahyira yɛn denam nhyira pii a Onyankopɔn betumi de ama yɛn so.</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rgbClr val="FF0000"/>
                </a:solidFill>
              </a:rPr>
              <a:t>Nyame?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na obetumi asa yare biara yare. Ɔno ne Ade Nyinaa so Tumfoɔ Nyankopɔn a obetumi asa yɛn yare.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Mpɛn ahe na Naaman de ne ho kɔhyɛɛ Asubɔnten Yordan mu?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mprɛnsa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pɛnkoro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mpɛn anum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ason</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mmere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mpɛn ason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Enti ɔsiane kɔɔ Yordan mu kɔbɔɔ ne ho mu mprɛnson, sɛdeɛ Onyankopɔn nipa no ka kyerɛɛ no no, na ne honam san yɛɛ yie na ne ho te sɛ abarimaa deɛ.</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Ahene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38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400"/>
              <a:t>Onyankopɔn Asɔredan a Wosiesie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bg1">
                    <a:lumMod val="50000"/>
                  </a:schemeClr>
                </a:solidFill>
              </a:rPr>
              <a:t>Enti Ɔhene Yoas frɛɛ ɔsɔfoɔ Yehoiada ne asɔfoɔ afoforɔ no bisaa wɔn se, "Adɛn nti na monsiesie asɔrefie a asɛe no? Mommfa sika mfi mo sikakorafoɔ hɔ bio, na mmom momfa mma sɛ wɔmfa nsiesie asɔrefie no."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ak" altLang="ko-KR" sz="3200">
                <a:solidFill>
                  <a:schemeClr val="tx1">
                    <a:lumMod val="65000"/>
                    <a:lumOff val="35000"/>
                  </a:schemeClr>
                </a:solidFill>
              </a:rPr>
              <a:t>Yonatan anpaw ne pɛsɛmenkominya akɔnnɔ, na mmom n’adamfo Dawid.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ak" altLang="ko-KR" sz="3200">
                <a:solidFill>
                  <a:schemeClr val="tx1">
                    <a:lumMod val="65000"/>
                    <a:lumOff val="35000"/>
                  </a:schemeClr>
                </a:solidFill>
              </a:rPr>
              <a:t>Te sɛ Yonatan no, .</a:t>
            </a:r>
          </a:p>
          <a:p>
            <a:pPr xmlns:a="http://schemas.openxmlformats.org/drawingml/2006/main" algn="ctr"/>
            <a:r xmlns:a="http://schemas.openxmlformats.org/drawingml/2006/main">
              <a:rPr lang="ak" altLang="ko-KR" sz="3200">
                <a:solidFill>
                  <a:schemeClr val="tx1">
                    <a:lumMod val="65000"/>
                    <a:lumOff val="35000"/>
                  </a:schemeClr>
                </a:solidFill>
              </a:rPr>
              <a:t>momma yɛnyɛ adamfo pa mma yɛn adamfo.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err="1">
                <a:solidFill>
                  <a:schemeClr val="tx1">
                    <a:lumMod val="65000"/>
                    <a:lumOff val="35000"/>
                  </a:schemeClr>
                </a:solidFill>
              </a:rPr>
              <a:t>Yuda hene Yoas nyaa adwene sɛ obesiesie Onyankopɔn asɔrefie a na wɔagyaw asɛe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Nanso, na sika a wɔde yɛɛ adwuma no nnɔɔso sɛ wɔde besiesie asɔrefie no. Yoas sii gyinae sɛ obegye afɔrebɔ de asiesie Onyankopɔn asɔrefie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Nnipa a na wɔdɔ Onyankopɔn fi komam de sika mae sɛ wɔmfa nsiesie asɔrefie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Wɔde sika a wɔboaboa ano de siesie asɔrefie no maa adwumayɛfo no, na wɔde nokwaredi koraa siesiee asɔrefie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"Wow! Asɔredan fɛfɛ bɛn ara ni!” Yoas ani gyei sɛ osusuwii sɛ Onyankopɔn bɛsɔ n’ani.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err="1">
                <a:solidFill>
                  <a:schemeClr val="tx1">
                    <a:lumMod val="65000"/>
                    <a:lumOff val="35000"/>
                  </a:schemeClr>
                </a:solidFill>
              </a:rPr>
              <a:t>Yoas buu Onyankopɔn asɔrefie sɛ beae a ɛsom bo, baabi a nkurɔfo som Onyankopɔn.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k" altLang="ko-KR" sz="3600">
                <a:solidFill>
                  <a:schemeClr val="tx1">
                    <a:lumMod val="65000"/>
                    <a:lumOff val="35000"/>
                  </a:schemeClr>
                </a:solidFill>
              </a:rPr>
              <a:t>Asɔre ne bea a Onyankopɔn wɔ hɔ bere a yɛsom no.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ak" altLang="ko-KR" sz="3600">
                <a:solidFill>
                  <a:schemeClr val="tx1">
                    <a:lumMod val="65000"/>
                    <a:lumOff val="35000"/>
                  </a:schemeClr>
                </a:solidFill>
              </a:rPr>
              <a:t>Enti, ɛsɛ sɛ yɛdɔ asɔre na yesusuw ho sɛ ɛsom bo kɛse.</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solidFill>
                  <a:srgbClr val="FF0000"/>
                </a:solidFill>
              </a:rPr>
              <a:t>Nyame?</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de yɛn mu biara si hɔ sɛ N’Asɔredan Kronkron.</a:t>
            </a:r>
          </a:p>
          <a:p>
            <a:endParaRPr lang="en-US" altLang="ko-KR" sz="3600">
              <a:solidFill>
                <a:schemeClr val="tx1">
                  <a:lumMod val="65000"/>
                  <a:lumOff val="35000"/>
                </a:schemeClr>
              </a:solidFill>
            </a:endParaRPr>
          </a:p>
          <a:p>
            <a:r xmlns:a="http://schemas.openxmlformats.org/drawingml/2006/main">
              <a:rPr lang="ak" altLang="ko-KR" sz="3600">
                <a:solidFill>
                  <a:schemeClr val="tx1">
                    <a:lumMod val="65000"/>
                    <a:lumOff val="35000"/>
                  </a:schemeClr>
                </a:solidFill>
              </a:rPr>
              <a:t>Onyankopɔn hyia wɔn a wɔsom no.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Dɛn na Yoas sii gyinae sɛ obesiesie?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ahemfie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ne de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dan mu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sukuu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Asɔredan Kronkron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Asɔredan Kronkron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bg1">
                    <a:lumMod val="50000"/>
                  </a:schemeClr>
                </a:solidFill>
              </a:rPr>
              <a:t>Enti Ɔhene Yoas frɛɛ ɔsɔfoɔ Yehoiada ne asɔfoɔ afoforɔ no bisaa wɔn se, "Adɛn nti na monsiesie asɔrefie a asɛe no? Mommfa sika mfi mo sikakorafoɔ hɔ bio, na mmom momfa mma sɛ wɔmfa nsiesie asɔrefie no."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2 Ahene</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b="1">
                <a:solidFill>
                  <a:schemeClr val="tx1">
                    <a:lumMod val="50000"/>
                    <a:lumOff val="50000"/>
                  </a:schemeClr>
                </a:solidFill>
              </a:rPr>
              <a:t>No. 39 Onyankopɔn Asɛm</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t>Nehemia a ɔsan sii Yerusalem fasu no</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ak" altLang="ko-KR" sz="3600">
                <a:solidFill>
                  <a:srgbClr val="C00000"/>
                </a:solidFill>
              </a:rPr>
              <a:t>Nyame..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ak" altLang="ko-KR" sz="3600">
                <a:solidFill>
                  <a:schemeClr val="tx1">
                    <a:lumMod val="65000"/>
                    <a:lumOff val="35000"/>
                  </a:schemeClr>
                </a:solidFill>
              </a:rPr>
              <a:t>Ɔno na ɔma yɛn nnamfo pa.</a:t>
            </a:r>
          </a:p>
          <a:p>
            <a:endParaRPr lang="en-US" altLang="ko-KR" sz="3600">
              <a:solidFill>
                <a:schemeClr val="tx1">
                  <a:lumMod val="65000"/>
                  <a:lumOff val="35000"/>
                </a:schemeClr>
              </a:solidFill>
            </a:endParaRPr>
          </a:p>
          <a:p>
            <a:r xmlns:a="http://schemas.openxmlformats.org/drawingml/2006/main">
              <a:rPr lang="ak" altLang="ko-KR" sz="3600">
                <a:solidFill>
                  <a:schemeClr val="tx1">
                    <a:lumMod val="65000"/>
                    <a:lumOff val="35000"/>
                  </a:schemeClr>
                </a:solidFill>
              </a:rPr>
              <a:t>Da Onyankopɔn ase sɛ wama yɛn nnamfo pa!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bg1">
                    <a:lumMod val="50000"/>
                  </a:schemeClr>
                </a:solidFill>
              </a:rPr>
              <a:t>Mebuaa ɔhene sɛ, “Sɛ ɛsɔ ɔhene ani na w’akoa anya n’anim dom a, ma ɔnsoma me nkɔ Yuda kuro a wɔasie m’agyanom wɔ hɔ no mu na masan akyekye.”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Nehemia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Persia hene maa ɔhene nsahyɛfo Nehemia kwan sɛ ɔnsan nkyekye kurow no ne abankɛse a na asɛe 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Nehemia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wɔne Israelfo bebree san baa Yerusalem na wɔne wɔn san sii Yerusalem fasu 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600">
                <a:solidFill>
                  <a:schemeClr val="tx1">
                    <a:lumMod val="65000"/>
                    <a:lumOff val="35000"/>
                  </a:schemeClr>
                </a:solidFill>
              </a:rPr>
              <a:t>Nanso, mmusuakuw afoforo a na wɔn ani nnye Israelfo nkanyan no ho no haw wɔn. Nea ɛka ho no, Israelfo pii de anwiinwii mu paapaee.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Nehemia srɛɛ Onyankopɔn mmoa. Onyankopɔn maa no tumi ne akokoduru ma ɔnyɛ adwuma no.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2800">
                <a:solidFill>
                  <a:schemeClr val="tx1">
                    <a:lumMod val="65000"/>
                    <a:lumOff val="35000"/>
                  </a:schemeClr>
                </a:solidFill>
              </a:rPr>
              <a:t>Awiei koraa no, Nehemia ne Israelfo kyekyee Yerusalem ɔfasu no wiei. Bere a owiee ɔfasu no, ɔne ne nkurɔfo de anigye som Onyankopɔn.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Adesua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600">
                <a:solidFill>
                  <a:schemeClr val="tx1">
                    <a:lumMod val="65000"/>
                    <a:lumOff val="35000"/>
                  </a:schemeClr>
                </a:solidFill>
              </a:rPr>
              <a:t>Nehemia de Onyankopɔn mmoa wiee ɔfasu no san kyekyee ɛmfa ho sɛ na basabasayɛ pii wɔ hɔ de.</a:t>
            </a:r>
          </a:p>
          <a:p>
            <a:pPr xmlns:a="http://schemas.openxmlformats.org/drawingml/2006/main" algn="ctr"/>
            <a:r xmlns:a="http://schemas.openxmlformats.org/drawingml/2006/main">
              <a:rPr lang="ak" altLang="ko-KR" sz="3600">
                <a:solidFill>
                  <a:schemeClr val="tx1">
                    <a:lumMod val="65000"/>
                    <a:lumOff val="35000"/>
                  </a:schemeClr>
                </a:solidFill>
              </a:rPr>
              <a:t>Sɛ yɛyɛ Onyankopɔn adwuma a yebetumi ahyia tebea a emu yɛ den.</a:t>
            </a:r>
          </a:p>
          <a:p>
            <a:pPr xmlns:a="http://schemas.openxmlformats.org/drawingml/2006/main" algn="ctr"/>
            <a:r xmlns:a="http://schemas.openxmlformats.org/drawingml/2006/main">
              <a:rPr lang="ak" altLang="ko-KR" sz="3600">
                <a:solidFill>
                  <a:schemeClr val="tx1">
                    <a:lumMod val="65000"/>
                    <a:lumOff val="35000"/>
                  </a:schemeClr>
                </a:solidFill>
              </a:rPr>
              <a:t>Nanso, sɛ Onyankopɔn ka yɛn ho na yɛka No ho a, yebetumi adi saa nsɛnnennen no nyinaa so nkonim.</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3200"/>
              <a:t>Nyame?</a:t>
            </a:r>
            <a:r xmlns:a="http://schemas.openxmlformats.org/drawingml/2006/main">
              <a:rPr lang="ak"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rgbClr val="C00000"/>
                </a:solidFill>
              </a:rPr>
              <a:t>Onyankopɔn yɛ..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Onyankopɔn na ɔboa yɛn na ɔma yɛn tumi ne akokoduru bere a yɛbɔ mpae na yɛsrɛ mmoa wɔ tebea a emu yɛ den mu no.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Quiz 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tx1">
                    <a:lumMod val="65000"/>
                    <a:lumOff val="35000"/>
                  </a:schemeClr>
                </a:solidFill>
              </a:rPr>
              <a:t>Dɛn nti na Nehemia san kɔɔ kurom?</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1 </a:t>
            </a:r>
            <a:r xmlns:a="http://schemas.openxmlformats.org/drawingml/2006/main">
              <a:rPr lang="ak" altLang="ko-KR" sz="2800">
                <a:solidFill>
                  <a:schemeClr val="tx1">
                    <a:lumMod val="65000"/>
                    <a:lumOff val="35000"/>
                  </a:schemeClr>
                </a:solidFill>
              </a:rPr>
              <a:t>sɛ wobɛtu kwan..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2 </a:t>
            </a:r>
            <a:r xmlns:a="http://schemas.openxmlformats.org/drawingml/2006/main">
              <a:rPr lang="ak" altLang="ko-KR" sz="2800">
                <a:solidFill>
                  <a:schemeClr val="tx1">
                    <a:lumMod val="65000"/>
                    <a:lumOff val="35000"/>
                  </a:schemeClr>
                </a:solidFill>
              </a:rPr>
              <a:t>sɛ wobɛkɔ sukuu..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3 </a:t>
            </a:r>
            <a:r xmlns:a="http://schemas.openxmlformats.org/drawingml/2006/main">
              <a:rPr lang="ak" altLang="ko-KR" sz="2800">
                <a:solidFill>
                  <a:schemeClr val="tx1">
                    <a:lumMod val="65000"/>
                    <a:lumOff val="35000"/>
                  </a:schemeClr>
                </a:solidFill>
              </a:rPr>
              <a:t>sɛ wɔbɛsom..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chemeClr val="tx1">
                    <a:lumMod val="65000"/>
                    <a:lumOff val="35000"/>
                  </a:schemeClr>
                </a:solidFill>
              </a:rPr>
              <a:t>4 </a:t>
            </a:r>
            <a:r xmlns:a="http://schemas.openxmlformats.org/drawingml/2006/main">
              <a:rPr lang="ak" altLang="ko-KR" sz="2800">
                <a:solidFill>
                  <a:schemeClr val="tx1">
                    <a:lumMod val="65000"/>
                    <a:lumOff val="35000"/>
                  </a:schemeClr>
                </a:solidFill>
              </a:rPr>
              <a:t>sɛ wɔbɛsan akyekye Yerusalem ɔfasu 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en-US" sz="2800">
                <a:solidFill>
                  <a:srgbClr val="FF0000"/>
                </a:solidFill>
              </a:rPr>
              <a:t>4 </a:t>
            </a:r>
            <a:r xmlns:a="http://schemas.openxmlformats.org/drawingml/2006/main">
              <a:rPr lang="ak" altLang="ko-KR" sz="2800">
                <a:solidFill>
                  <a:srgbClr val="FF0000"/>
                </a:solidFill>
              </a:rPr>
              <a:t>sɛ wɔbɛsan akyekye Yerusalem ɔfasu no..</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ak" altLang="ko-KR" sz="4000">
                <a:solidFill>
                  <a:srgbClr val="FF0000"/>
                </a:solidFill>
              </a:rPr>
              <a:t>Ɛnnɛ Asɛm</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ak" altLang="ko-KR" sz="3600">
                <a:solidFill>
                  <a:schemeClr val="bg1">
                    <a:lumMod val="50000"/>
                  </a:schemeClr>
                </a:solidFill>
              </a:rPr>
              <a:t>Mebuaa ɔhene sɛ, “Sɛ ɛsɔ ɔhene ani na w’akoa anya n’anim dom a, ma ɔnsoma me nkɔ Yuda kuro a wɔasie m’agyanom wɔ hɔ no mu na masan akyekye.”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ak" altLang="ko-KR" sz="2800">
                <a:solidFill>
                  <a:schemeClr val="tx1">
                    <a:lumMod val="65000"/>
                    <a:lumOff val="35000"/>
                  </a:schemeClr>
                </a:solidFill>
              </a:rPr>
              <a:t>Nehemia</a:t>
            </a:r>
            <a:r xmlns:a="http://schemas.openxmlformats.org/drawingml/2006/main">
              <a:rPr lang="ak" altLang="en-US" sz="2800">
                <a:solidFill>
                  <a:schemeClr val="tx1">
                    <a:lumMod val="65000"/>
                    <a:lumOff val="35000"/>
                  </a:schemeClr>
                </a:solidFill>
              </a:rPr>
              <a:t> </a:t>
            </a:r>
            <a:r xmlns:a="http://schemas.openxmlformats.org/drawingml/2006/main">
              <a:rPr lang="ak"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