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c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1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Mae'r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Gair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400"/>
              <a:t>Dduw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4400"/>
              <a:t>Gwnaed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4400"/>
              <a:t>Y byd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 y dechreuad creodd Duw</a:t>
            </a: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 nefoedd a'r ddaear.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Rhoddodd Rebeca, gwraig Isaac, enedigaeth i efeilliaid. Esau oedd enw'r mab cyntaf, a Jacob oedd enw'r ail.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Esau yn hoffi hela. Felly, roedd yn hoff iawn o weithgareddau awyr agored. Ond, dyn tawel oedd Jacob, yn aros gartref.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diwrnod, pan oedd Jacob yn coginio stiw, daeth Esau yn ôl adref yn newynog ar ôl hela.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“Rho cawl i mi!”, “Yn gyntaf, gwerthwch eich genedigaeth-fraint i mi. Yna byddaf yn rhoi rhai i chi.” Roedd Esau mor newynog nes iddo werthu ei enedigaeth-fraint am un bowlen o stiw coch.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Yn y diwedd, twyllodd Jacob ei dad i gael y fendith. O'r diwedd, cafodd y fendith. Digwyddodd y pethau hyn oll trwy ragluniaeth Duw.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Roedd Esau yn meddwl bod datrys problem newynog yn bwysicach na chael y fendith ysbrydol.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 olaf,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daeth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hynafiaid yr Israeliaid.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Beth sy'n bwysicach yn eich barn chi?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Nis gellir amnewid y fendith i fod yn blant i Dduw yn lle dim.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Duw yn?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</a:t>
            </a:r>
            <a:r xmlns:a="http://schemas.openxmlformats.org/drawingml/2006/main">
              <a:rPr lang="c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yn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 mae Duw yn cyflawni Ei ewyllys ei hun er gwaethaf cyfeiliornadau a gau ddynion.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Heddiw'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Canys beth a werthodd Esau ei enedigaeth-fraint?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nwdls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stiw coch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stiw coch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Yna rhoddodd Jacob beth o fara a stiw corbys i Esau.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Bwytodd ac yfodd, ac yna cododd a gadael.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Felly, dirmygodd Esau ei enedigaeth-fraint.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11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400"/>
              <a:t>Breuddwyd Jacob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Plant y Beibl Rhif 2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/>
              <a:t>Roedden nhw'n bwyta'r ffrwythau gwaharddedig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/>
              <a:t>Cafodd freuddwyd lle gwelodd risiau yn gorffwys ar y ddaear, a'i ben yn cyrraedd i'r nef, ac angylion Duw yn esgyn ac yn disgyn arno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Twyllodd Jacob ei frawd â chelwydd. Roedd arno ofn cael ei ladd. Felly, ffodd o gartref at ei ewythr yn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Yn y nos, gan gymryd carreg yno, efe a hunodd ei roi o dan ei ben fel gobennydd. Roedd ar ei ben ei hun yno heb deulu. Felly roedd yn ofnus ac yn teimlo'n unig.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Gwelodd Jacob angylion Duw yn esgyn ac yn disgyn grisiau ar y ddaear i'r nef.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Clywodd lais Duw, “Rwyf gyda thi a byddaf yn gwylio drosot ble bynnag yr ewch.”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 ddeffrodd yn y bore, roedd yn addoli Duw a addawodd y byddai gydag ef, a rhoddodd ogoniant i Dduw.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Fel yr oedd Duw gyda Jacob a oedd yn ofni bod ar ei ben ei hun,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ein Tad Duw hefyd yn gofalu amdanon ni pan fyddwn ni ar ein pennau ein hunain.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Fel Jacob, dylen ni anrhydeddu a rhoi gogoniant i Dduw sydd gyda ni bob amser.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Duw yn?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gyda ni unrhyw le ac unrhyw bryd.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gofalu amdanon ni bob amser.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hunodd Jacob, beth a gymerodd yn obennydd?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carreg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croen anifail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carreg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/>
              <a:t>Cafodd freuddwyd lle gwelodd risiau yn gorffwys ar y ddaear, a'i ben yn cyrraedd i'r nef, ac angylion Duw yn esgyn ac yn disgyn arno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Creodd Duw ddyn ar ei ddelw ei hun, ar ddelw Duw y creodd ef;</a:t>
            </a: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 wryw ac yn fenyw y creodd efe hwynt.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12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Mae'r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Gair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400"/>
              <a:t>Joseph Gwerthwyd gan Ei Frodyr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“Dewch nawr, gadewch i ni ei ladd a'i daflu i un o'r pydewau hyn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a dywedyd i anifail ffyrnig ei ddifa.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Yna cawn weld beth ddaw o'i freuddwydion."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gan Jacob ddeuddeg mab. Roedd yn caru Joseff yn fwy nag unrhyw un o'i feibion eraill. Felly, gwnaeth frethyn hardd iawn i Joseff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ei frodyr yn ei gasáu'n fawr oherwydd roedd eu tad yn ei garu yn arbennig. “Gadewch i ni werthu Joseff. Gadewch i ni ddweud wrth dad ei fod wedi marw.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Gwerthon nhw Joseff fel caethwas i fasnachwyr oedd yn dod heibio.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Wrth glywed hyn, roedd Jacob yn drist iawn.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Joseff yn byw bywyd caled fel caethwas. Fodd bynnag, roedd yn credu ac yn dibynnu ar Dduw heb gyflawni unrhyw bechod.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Anfonwyd Joseff i'r carchar ar gyhuddiad ffug.</a:t>
            </a:r>
            <a:r xmlns:a="http://schemas.openxmlformats.org/drawingml/2006/main">
              <a:rPr lang="cy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Fodd bynnag, ceisiodd fod yn gyfiawn gerbron Duw hyd yn oed yn y carchar. Wnaeth Duw ddim anghofio Joseff ac roedd gan Dduw gynlluniau anhygoel ar ei gyfer.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Roedd Joseff yn cael ei gasáu a'i werthu'n gaethwas gan ei frodyr ei hun. Cafodd ei roi yn y carchar hefyd ar gyhuddiad ffug.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Fodd bynnag, roedd yn dibynnu ar Dduw ac yn ceisio peidio â chyflawni unrhyw bechod mwyach.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Efallai y byddwn yn wynebu rhai anawsterau.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Peidiwn â phechu a gofyn cymorth i'n tad Dduw sy'n gwrando'n fodlon ar ein gweddi.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Duw yn?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Duw ein Tad..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gan ein Tad Duw gynlluniau anhygoel ar ein cyfer hyd yn oed mewn cyfnod anodd.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Beth roddodd Jacob i Joseff yn unig ymhlith ei ddeuddeg mab?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teganau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Beibl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brethyn hardd iawn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arian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brethyn hardd iawn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Adda ac Efa oedd y creaduriaid gorau ymhlith creaduriaid Duw.</a:t>
            </a:r>
          </a:p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Canys yn ol delw Duw y crewyd hwynt.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“Dewch nawr, gadewch i ni ei ladd a'i daflu i un o'r pydewau hyn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a dywedyd i anifail ffyrnig ei ddifa.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Yna cawn weld beth ddaw o'i freuddwydion."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13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400"/>
              <a:t>Daeth Joseff yn Brif Weinidog yn yr Aifft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/>
              <a:t>A dyma Pharo'n dweud wrth Joseff, “Dw i drwy hyn yn dy roi di i ofalu am holl wlad yr Aifft.”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Cafodd Pharo, brenin yr Aifft, freuddwyd. 7 buwch dew ac wedi hynny daeth 7 buwch hyll allan. Bwytodd 7 buwch hyll hyd at 7 buwch dew. Breuddwyd rhyfedd iawn oedd 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 allai neb ddehongli ei freuddwyd yn y palas. Cyflwynodd y prif gludwr, a gafodd gymorth gan Joseff, ef i'r brenin.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Rhoddodd Duw ddoethineb i Joseff. Felly, gallai ddehongli ystyr y freuddwyd a dweud wrth y brenin.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Pharo mor gyffrous nes iddo benodi Joseff oedd yn garcharor i ail safle uchaf y wlad.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Daeth Joseff yn brif weinidog yr Aifft a llywodraethu dros y wlad yn dda gyda'r doethineb a roddodd Duw iddo.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/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Roedd gan Dduw y cynlluniau rhyfeddol ar gyfer Joseff.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fyddwn yn wynebu rhai anawsterau, ni ddylem hefyd gael ein siomi,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ond dylen ni ddisgwyl cynlluniau rhyfeddol Duw ar ein cyfer ni a chredu yn Nuw.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Duw yn?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Gwna Duw yn ol ei ewyllys.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Dyrchefir y gostyngedig a'r dyrchafedig a ostyngir.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Dywedodd Duw wrth y dyn,</a:t>
            </a:r>
            <a:r xmlns:a="http://schemas.openxmlformats.org/drawingml/2006/main">
              <a:rPr lang="cy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 " Yr ydych chwi yn rhydd i fwyta o'r unrhyw bren yn yr ardd; ond </a:t>
            </a:r>
            <a:r xmlns:a="http://schemas.openxmlformats.org/drawingml/2006/main">
              <a:rPr lang="cy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peidiwch â bwyta o bren gwybodaeth da a drwg, canys pan fwytewch o hono y byddwch yn sicr o farw </a:t>
            </a:r>
            <a:r xmlns:a="http://schemas.openxmlformats.org/drawingml/2006/main">
              <a:rPr lang="c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anifeiliaid ymddangosodd ym mreuddwyd Pharo?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aderyn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ceffyl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buwch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buwch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/>
              <a:t>Felly y dywedodd Pharo wrth Joseff,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/>
              <a:t>“Dw i drwy hyn yn eich rhoi chi yng ngofal holl wlad yr Aifft.”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Nac ydw.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400"/>
              <a:t>Cyfarfu Joseph â'i Frodyr Drachefn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Er bod Joseff yn adnabod ei frodyr, nid oeddent yn ei adnabod.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Penododd Pharo Joseff yn brif weinidog yr Aifft. Rheolodd Joseff newyn difrifol dros y 7 mlynedd yn ddoeth.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Fodd bynnag, nid oedd unrhyw rawn yng Nghanaan oherwydd newyn. Roedd yn rhaid iddyn nhw fynd i lawr i'r Aifft i gael ychydig o rawn i'w fwyta. Aeth brodyr Joseff i'r Aifft hefyd i brynu bwyd.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 bod Joseff yn adnabod ei frodyr, nid oeddent yn ei adnabod.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Dywedodd Joseff wrthyn nhw pwy oedd e. Roedden nhw wedi dychryn yn edrych arno ac yn teimlo'n ofnus ohono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Sylweddolodd Joseff pam yr anfonodd Duw ef i’r Aifft. Maddeuodd i'w frodyr a mynd â'i deulu i gyd i'r Aifft a gofalu amdanyn nhw'n ddiogel.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Maddeuodd Joseff i'w frodyr a oedd yn ei drin yn wael ac yn eu caru yn unol ag ewyllys Duw.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faddau i'n teulu a'n ffrindiau a'u caru.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Ond, roedd Satan yn cuddio fel neidr yn temtio Efa.</a:t>
            </a:r>
          </a:p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Yn olaf, bwytaodd Efa y ffrwyth.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Duw yn?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 maddau i ni ac yn ein caru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Ym mha wlad y daeth Joseff yn brif weinidog?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yr Aifft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yr Aifft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Er bod Joseff yn adnabod ei frodyr, nid oeddent yn ei adnabod.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15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400"/>
              <a:t>Plentyn a Waredwyd o'r Dwfr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aeth y plentyn yn hŷn, aeth ag ef at ferch Pharo, a daeth yn fab iddi. Galwodd ef Moses, gan ddweud, "Tynnais ef allan o'r dŵr."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Ecsodus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Gorchmynnodd Brenin yr Aifft, Pharo, i daflu holl fechgyn newydd-anedig Israel i'r afon Nîl a gadael iddynt gael eu lladd.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Doedd gan Jochebed, mam Moses, ddim dewis ond gadael i'w mab gael ei gario i ffwrdd ar yr afon Nîl.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Bryd hynny, digwyddodd tywysoges yr Aifft weld y babi tra roedd hi'n ymdrochi yn yr afon. Roedd ganddi mewn golwg i dyfu'r bachgen.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Gwelodd ei chwaer y dywysoges yn tynnu'r bachgen bach allan o'r fasged. Cyflwynodd ei fam go iawn, Jochebed, i nyrsio'r bachgen bach iddi.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 dyfodd y plentyn yn hŷn, aethpwyd ag ef yn ôl at y dywysoges i ddod yn fab iddi. Dyma hi'n ei enwi Moses, a dweud, “Tynais i ef allan o'r dŵr. Tyfodd Moses yn yr Aifft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rhoddodd Efa un arall i Adda.</a:t>
            </a:r>
          </a:p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Fe'i bwytaodd Adam hefyd.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Achubodd Duw Moses.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Achubodd Duw ni gyda'i ddoethineb a'i allu rhyfeddol (darpariaeth).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Gadewch i ni gredu bod cynlluniau Duw yn fwy ac yn fwy perffaith na fy un i bob amser.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Pwy yw 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Ef yw'r Duw hollalluog sy'n cyflawni ei ewyllys er gwaethaf unrhyw rwystr.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Beth ddigwyddodd i'r plentyn a gafodd ei gario i ffwrdd yn y dŵr?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Cafodd ei foddi a'i fwyta gan bysgod.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Achubodd adar y plentyn.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achubodd Duw y plentyn o'r awyr.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Gwelodd ac achubodd Tywysoges yr Aifft ef.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Gwelodd ac achubodd Tywysoges yr Aifft ef.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aeth y plentyn yn hŷn, aeth ag ef at ferch Pharo, a daeth yn fab iddi. Galwodd ef Moses, gan ddweud, "Tynnais ef allan o'r dŵr."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Ecsodus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Gyrrodd Duw nhw allan o Eden oherwydd doedden nhw ddim yn gwrando ar Dduw.</a:t>
            </a:r>
          </a:p>
          <a:p>
            <a:r xmlns:a="http://schemas.openxmlformats.org/drawingml/2006/main">
              <a:rPr lang="c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O'r pryd hwnnw, daeth Pechod i'r byd.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2800" b="1"/>
              <a:t>Gwers </a:t>
            </a:r>
            <a:endParaRPr xmlns:a="http://schemas.openxmlformats.org/drawingml/2006/main" lang="en-US" altLang="ko-KR" sz="4000" b="1"/>
            <a:r xmlns:a="http://schemas.openxmlformats.org/drawingml/2006/main">
              <a:rPr lang="cy" altLang="ko-KR" sz="4000"/>
              <a:t>Heddiw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Daeth pechod i'r byd oherwydd nad oedd Adda ac Efa yn ufuddhau i orchymyn Duw.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Ydw i'n ufuddhau i air Duw?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Os credaf yn Nuw, rhaid i mi ufuddhau i air Duw.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Duw yn?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Ddim yn hoffi anufudd-dod.</a:t>
            </a: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Bendithia'r dyn sy'n ufuddhau i'w air.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/>
              <a:t>Heddiw</a:t>
            </a:r>
            <a:r xmlns:a="http://schemas.openxmlformats.org/drawingml/2006/main">
              <a:rPr lang="cy" altLang="en-US" sz="4000"/>
              <a:t> </a:t>
            </a:r>
            <a:r xmlns:a="http://schemas.openxmlformats.org/drawingml/2006/main">
              <a:rPr lang="cy" altLang="ko-KR" sz="4000"/>
              <a:t>Gair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 y dechreuad creodd Duw</a:t>
            </a: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 nefoedd a'r ddaear.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Beth ddywedodd Duw am beidio â bwyta wrth y ddynolryw?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ffrwythau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llysiau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ffrwyth gwybodaeth da a drwg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ffrwyth gwybodaeth da a drwg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Creodd Duw ddyn ar ei ddelw ei hun, ar ddelw Duw y creodd ef;</a:t>
            </a: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 wryw ac yn fenyw y creodd efe hwynt.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3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/>
              <a:t>Gwnaeth Noa Llong Fawr (Arch) ar y Mynydd Uchel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/>
              <a:t>Heddiw</a:t>
            </a:r>
            <a:r xmlns:a="http://schemas.openxmlformats.org/drawingml/2006/main">
              <a:rPr lang="cy" altLang="en-US" sz="4000"/>
              <a:t> </a:t>
            </a:r>
            <a:r xmlns:a="http://schemas.openxmlformats.org/drawingml/2006/main">
              <a:rPr lang="cy" altLang="ko-KR" sz="4000"/>
              <a:t>Gair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Yna dyma'r ARGLWYDD yn dweud wrth Noa, “Dos i mewn i'r arch, ti a'th holl deulu, oherwydd fe'th gefais yn gyfiawn yn y genhedlaeth hon.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Gwelodd Duw fod holl bobl y ddaear yn llygru eu ffyrdd. Dywedodd Duw wrth Noa, “Byddaf yn dinistrio'r bobl a'r ddaear. Gwnewch long fawr ar y mynydd!"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Dechreuodd Noa wneud llong ar y mynydd yn union fel y gorchmynnodd Duw iddo. Roedd pobl yn meddwl ei fod yn wallgof.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Gadawodd Noa i bob math o greadur ddod i'r llong gyda 8 aelod teulu Noa fel y gorchmynnodd Duw.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Daliodd y glaw i ddod ar y ddaear am 40 diwrnod fel y dywedodd Duw.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Yn y diwedd, gorchuddiwyd y ddaear â dŵr. Bu farw pob peth byw a symudodd ar y ddaear. Dim ond Noa oedd ar ôl, a'r rhai oedd gydag ef yn yr arch.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Wnaeth pobl ddim gwrando ar Noa a roddodd gyfle iddyn nhw gael eu hachub rhag llifogydd mawr.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Doedden nhw ond yn dweud bod Noa yn wallgof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Pan fyddwch chi'n traddodi'r efengyl i ffrindiau, efallai na fyddan nhw'n gwrando arnoch chi'n dda.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Ond, yn y diwedd, maen nhw'n mynd i wybod bod gair Duw yn wir.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Yn y dechrau, roedd tywyllwch dros yr wyneb.</a:t>
            </a:r>
          </a:p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Nid oedd dyn, dim goleuni. Nid oedd dim.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Dduw 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casáu'r pechod ac yn barnu'r pechod.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/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Beth ddywedodd Duw wrth Noa am ei wneud?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Llong (Arch)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Beic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Llong (Arch)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/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Yna dyma'r ARGLWYDD yn dweud wrth Noa, “Dos i mewn i'r arch, ti a'th holl deulu, oherwydd fe'th gefais yn gyfiawn yn y genhedlaeth hon.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4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/>
              <a:t>Cyfamod Duw oedd yr Enfys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6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rgbClr val="FF0000"/>
                </a:solidFill>
              </a:rPr>
              <a:t>Gair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fydd yr enfys yn ymddangos yn y cymylau, byddaf yn ei weld ac yn cofio'r cyfamod tragwyddol rhwng Duw a phob creadur byw o bob math ar y ddaear.”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Cafodd pob peth byw ei ddileu, dim ond Noa a'r rhai oedd gydag ef yn yr arch oedd ar ôl.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Daliodd y glaw i ddod ar y ddaear am 40 diwrnod.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ôl i'r glaw ddod i ben, anfonodd Noa golomen allan.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Dychwelodd y golomen ato gyda deilen olewydd ffres yn ei phig. Gwyddai Noa, “Ciliodd y dŵr oddi ar y ddaear!”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Daeth Noa allan gyda'i deulu, ac addoli Duw. “Diolch i Dduw am roi byd newydd inni.”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Dangosodd Duw enfys iddo fel arwydd y cyfamod a'r fendith. “Byw yn hapus yn y byd newydd!”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Dywedodd Duw, "Bydded goleuni,"</a:t>
            </a:r>
          </a:p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 yr oedd goleuni.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Mae Duw wedi achub Noa a'i deulu.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Addawodd Duw y bydd yn eu bendithio ac yn gwneud byd newydd trwyddynt.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Mae Duw hefyd wedi ein hachub trwy Iesu.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gredu y bydd Duw yn gwneud Ei fyd newydd trwom 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ARGLWYDD 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yr ARGLWYDD 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Yr ARGLWYDD Dduw yw ein Tad sy'n achub ac yn bendithio ei blant annwyl yn helaeth pan gredwn ynddo.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/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Beth anfonodd Noa allan i weld y ddaear wedi sychu?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Eryr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Aderyn y 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Colomen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Hwyaden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Colomen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600"/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 fydd yr enfys yn ymddangos yn y cymylau, byddaf yn ei weld ac yn cofio'r cyfamod tragwyddol rhwng Duw a phob creadur byw o bob math ar y ddaear.”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5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Mae'r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Gair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600"/>
              <a:t>Pobl a adeiladodd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3600"/>
              <a:t>Twr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Dyna pam y'i gelwid yn Babel, oherwydd yno yr oedd yr ARGLWYDD wedi drysu</a:t>
            </a: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iaith yr holl fyd. Oddi yno gwasgarodd yr ARGLWYDD hwy</a:t>
            </a: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dros wyneb yr holl ddaear.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pobl eisiau bod yn fwy ac yn fwy enwog na Duw. Felly, Dechreuon nhw adeiladu twr uchel.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Felly, roedden nhw'n adeiladu'r tŵr yn gyfan gwbl.</a:t>
            </a:r>
          </a:p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“Gadewch i ni ddangos ein hunain i'r byd. Rydyn ni mor wych!”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Fodd bynnag, pan welodd Duw eu haerllugrwydd, drysuodd eu hiaith fel na fyddant yn deall ei gilydd.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Gan na allent ddeall ei gilydd, ni allent gydweithio. O'r diwedd, gwasgarasant dros wyneb y ddaear. Hyd yn hyn mae ieithoedd y byd yn wahanol i'w gilydd.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 y diwrnod cyntaf, gwahanodd Duw y goleuni oddi wrth y tywyllwch. Gwnaeth y byd i gyd am chwe diwrnod.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y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y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y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y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y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y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/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pobl eisiau bod yn fwy ac yn uwch na Duw.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Gelwir y meddwl hwn yn “haerllugrwydd”.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casáu 'haerllugrwydd'.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 gwrthwyneb i haerllugrwydd yw 'gostyngeiddrwydd'.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Dylem fod yn 'ostyngedig' gerbron Duw i'w blesio Ef.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y" altLang="ko-KR" sz="3200"/>
              <a:t>ARGLWYDD Dduw?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yr ARGLWYDD Dduw..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 mae'r ARGLWYDD Dduw yn fwy ac yn ddoethach na ni.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allwn fod yn ddoethach na Duw er inni gyfuno ein holl ddoethineb â'n gilydd.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 na allent orffen y tŵr?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Duw achosodd y llifogydd pan wnaethon nhw ei wneud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Torrodd Duw dân allan pan wnaethant ef.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Gwnaeth Duw ddaeargryn pan wnaethon nhw.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Gwnaeth Duw iddyn nhw beidio â deall ei gilydd pan wnaethon nhw hynny.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Gwnaeth Duw iddyn nhw beidio â deall ei gilydd pan wnaethon nhw hynny.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Dyna pam y'i gelwid yn Babel, oherwydd yno yr oedd yr ARGLWYDD wedi drysu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iaith yr holl fyd. Oddi yno gwasgarodd yr ARGLWYDD hwy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dros wyneb yr holl ddaear.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6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400"/>
              <a:t>Galwodd Duw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Roedd yr ARGLWYDD wedi dweud wrth Abram, “Gad dy wlad, dy bobl a'th bobl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ty dad a dos i'r wlad a ddangosaf i ti.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y Caldeaid oedd y ddinas addoli eilun.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Ganwyd Abraham a bu'n byw yno.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diwrnod, roedd yr Arglwydd Dduw wedi dweud wrtho, “Gad dy wlad, a byddaf yn dy fendithio.”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 nad oedd Abraham yn gwybod ble i fynd, fe ufuddhaodd i air Duw a gadael fel roedd yr Arglwydd wedi dweud wrtho.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Dioddefodd lawer o faterion anodd tra roedd yn teithio ond fe wnaeth Duw ei warchod yn ddiogel.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Mae pob math o anifeiliaid a phlanhigion, adar a physgod yn llawn ar y ddaear, yn y môr ac yn yr awyr. Edrychodd Duw ar bopeth roedd wedi'i wneud a dweud, “Da iawn!.”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O'r diwedd dyma Abraham yn cyrraedd gwlad Canaan. Roedd yn byw yno. “Diolch, Dduw.”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Gadawodd Abraham ei dref enedigol gan ufuddhau i air Duw.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Fel hyn, ni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dylai gredu yn Nuw ac ufuddhau i'w air.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Dylem gael yr awydd i ufuddhau i air Duw mewn unrhyw amser.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Yr ARGLWYDD Dduw yw?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ARGLWYDD</a:t>
            </a:r>
            <a:r xmlns:a="http://schemas.openxmlformats.org/drawingml/2006/main">
              <a:rPr lang="c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Ef yw ein Tad sy'n cadw Ei addewid ar unrhyw gost.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Ble cafodd Abraham ei eni?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Ur y Caldeaid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Ur y Caldeaid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Yr oedd yr Arglwydd Dduw wedi dweud wrth Abram, "Gad dy wlad, a'th bobl, a thylwyth dy dad, a dos i'r wlad a ddangosaf i ti."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7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4400"/>
              <a:t>Isaac, Mab yr Addewid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Canmlwydd oed oedd Abraham pan anwyd ei fab Isaac iddo.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Addawodd Duw i Abraham y bydd Duw yn rhoi cymaint o blant â sêr yn awyr y nos iddo.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Ond, nid oedd ganddo blentyn nes ei fod yn 100 oed.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diwrnod, aeth Duw ag Abraham allan gyda'r nos.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“Edrychwch ar y nefoedd. Allwch chi gyfri'r sêr?"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Addawodd Duw iddo roi'r wlad hardd, hefyd.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4000"/>
              <a:t>Gwers </a:t>
            </a:r>
            <a:endParaRPr xmlns:a="http://schemas.openxmlformats.org/drawingml/2006/main" lang="ko-KR" altLang="en-US" sz="4000"/>
            <a:r xmlns:a="http://schemas.openxmlformats.org/drawingml/2006/main">
              <a:rPr lang="cy" altLang="ko-KR" sz="3600"/>
              <a:t>Heddiw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Pwy wnaeth y byd?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Duw a wnaeth y byd.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Pwy sy'n cadw trefn ar y byd?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cadw trefn ar y byd.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Nid ar ei ben ei hun y gwnaed y byd.</a:t>
            </a: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ellir symud y byd ar ei ben ei hun.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Dylen ni gofio mai Duw wnaeth y byd i gyd a dal i reoli pob un ohonyn nhw.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 Dy blant a fyddant gynnifer a’r ser yn y nef, a’r tywod ar lan y môr.” Credodd Abraham addewid yr Arglwydd.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Cadwodd Duw Ei addewid. Cafodd Sara fab i Abraham. Rhoddodd Abraham yr enw </a:t>
            </a:r>
            <a:r xmlns:a="http://schemas.openxmlformats.org/drawingml/2006/main">
              <a:rPr lang="c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</a:t>
            </a: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sy'n golygu </a:t>
            </a:r>
            <a:r xmlns:a="http://schemas.openxmlformats.org/drawingml/2006/main">
              <a:rPr lang="c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Joy </a:t>
            </a: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Heddiw</a:t>
            </a:r>
            <a:r xmlns:a="http://schemas.openxmlformats.org/drawingml/2006/main">
              <a:rPr lang="c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Roedd Abraham wir yn credu yn addewid Duw er ei fod yn edrych yn amhosib iddo.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Roedd Duw yn hapus iawn pan welodd Abraham gred. Rhoddodd Duw iddo Isaac, y mab addawedig.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 Duw yn sicr yn cyflawni Ei addewid, er ei fod yn edrych yn amhosibl i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Mae Duw yn…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Hollalluog (yn gallu gwneud popeth)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mor hen oedd Abraham pan gafodd Isaac?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Canmlwydd oed oedd Abraham pan anwyd ei fab Isaac iddo.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8 Gair 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900"/>
              <a:t>Offrymodd Abraham Isaac i Dduw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Yna dywedodd Duw, “Cymer dy fab, dy unig fab, Isaac, yr wyt yn ei garu,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dos i fro Moriah. Aberthwch ef yno yn boethoffrwm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 un o'r mynyddoedd y dywedaf wrthych amdano.”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diwrnod, dywedodd Duw wrth Abraham,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“Cynnig i mi dy unig fab yn boethoffrwm.”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Roedd Abraham yn caru Isaac gymaint nes ei fod yn galed pan glywodd gan Dduw. Ond penderfynodd ufuddhau i Dduw.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y" altLang="ko-KR" sz="3200"/>
              <a:t>Pwy yw Duw?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e'n...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 creawdwr a wnaeth yr holl fyd gan gynnwys fi.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Rhwygodd Abraham Isaac a'i osod ar yr allor, a cheisiodd ei ladd. Ar yr union foment honno,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paid â'i ladd. Peidiwch â gwneud dim iddo. Yn awr, gwn eich bod yn ofni ac yn caru Duw.” Hwn oedd y prawf a wnaeth Duw i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“Diolch, Dduw!” Derbyniodd Duw ffydd Abraham yn llawen. Gwnaeth Duw ef yn hynafiad i'r holl gredinwyr.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/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Roedd Abraham yn caru Isaac gymaint, ond roedd yn bwysicach iddo ufuddhau i Air Duw.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Dylwn i garu Duw yn fwy nag unrhyw beth arall, ac yn fwy nag unrhyw berson arall yn y byd.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Duw yn?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Mae Duw yn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Ein tad sy'n gwneud ein ffydd yn gryfach trwy brawf.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/>
              <a:t>Heddiw</a:t>
            </a:r>
            <a:r xmlns:a="http://schemas.openxmlformats.org/drawingml/2006/main">
              <a:rPr lang="cy" altLang="en-US" sz="4000"/>
              <a:t> </a:t>
            </a:r>
            <a:r xmlns:a="http://schemas.openxmlformats.org/drawingml/2006/main">
              <a:rPr lang="cy" altLang="ko-KR" sz="4000"/>
              <a:t>Cwis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Beth ddywedodd Duw wrth Abraham am ei offrymu yn boethoffrwm?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Mab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Gwraig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Defaid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Mab</a:t>
            </a: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Yna dywedodd Duw, “Cymer dy fab, dy unig fab, Isaac, yr wyt yn ei garu,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dos i fro Moriah. Aberthwch ef yno yn boethoffrwm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 un o'r mynyddoedd y dywedaf wrthych amdano.”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9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Mae'r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Gair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400"/>
              <a:t>Wnaeth Isaac ddim ffraeo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Symudodd ymlaen oddi yno a chloddio ffynnon arall, a neb yn ffraeo drosti.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Dyma fe'n ei enwi'n Rehoboth, a dweud, “Yn awr mae'r ARGLWYDD wedi rhoi lle inni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a byddwn yn ffynnu yn y wlad.”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Mae'r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ffynhonnau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oedd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felly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pwysig,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achos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nhw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gallai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cael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ffres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dwr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yn yr anialwch. Cafodd Isaac y ffynhonnau a etifeddwyd gan ei dad.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Gyda beth wnaeth Duw y byd?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carreg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dŵr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llwch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gair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gair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Fodd bynnag, roedd y Philistiaid yn eiddigeddus ohono. Felly, dyma nhw'n llenwi'r ffynhonnau â phridd.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Ond, ni wnaeth Isaac ffraeo â nhw. Symudodd i ffwrdd a chloddio'r ffynnon. Darganfu ffynnon o ddŵr croyw.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 pryd hwn, cymerodd y bobl eraill y ffynnon oddi wrth Isaac. Ond, nid oedd yn ffraeo â nhw, chwaith.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Bendithiodd Duw Isaac. Cloddiodd ffynnon arall eto. Rhoddodd Duw iddo ddŵr ffres o'r fan honno. Adeiladodd Isaac allor a rhoi diolch.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Gwers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Wnaeth Isaac ddim ffraeo â'r rhai oedd yn cymryd ei ffynhonnau.</a:t>
            </a:r>
            <a:r xmlns:a="http://schemas.openxmlformats.org/drawingml/2006/main">
              <a:rPr lang="c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Bendithiodd Duw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hefyd beidio â ffraeo ag eraill.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Mae'n rhaid i ni garu a maddau i eraill.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200"/>
              <a:t>Duw yw ??</a:t>
            </a:r>
            <a:r xmlns:a="http://schemas.openxmlformats.org/drawingml/2006/main">
              <a:rPr lang="c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rgbClr val="c00000"/>
                </a:solidFill>
              </a:rPr>
              <a:t>Dduw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Mae'n casáu'r rhai sy'n ffraeo ag eraill.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Mae'n caru'r rhai sy'n caru ei gilydd.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Cwis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herwydd pa beth a ddioddefodd Isaac amser caled?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cig oen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chemeClr val="dk1"/>
                </a:solidFill>
              </a:rPr>
              <a:t>yn dda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y" altLang="ko-KR" sz="2800">
                <a:solidFill>
                  <a:srgbClr val="ff0000"/>
                </a:solidFill>
              </a:rPr>
              <a:t>yn dda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Symudodd ymlaen oddi yno a chloddio ffynnon arall, a neb yn ffraeo drosti.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Dyma fe'n ei enwi'n Rehoboth, a dweud, “Yn awr mae'r ARGLWYDD wedi rhoi lle inni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a byddwn yn ffynnu yn y wlad.”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c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Rhif 10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Mae'r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Gair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c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Dduw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/>
              <a:t>Gwerthodd Esau yr enedigaeth-fraint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3600"/>
              <a:t>am yr un bowlen o stiw coch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y" altLang="ko-KR" sz="4000">
                <a:solidFill>
                  <a:srgbClr val="ff0000"/>
                </a:solidFill>
              </a:rPr>
              <a:t>Gair Heddiw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Yna rhoddodd Jacob beth o fara a stiw corbys i Esau.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Bwytodd ac yfodd, ac yna cododd a gadael.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Felly, dirmygodd Esau ei enedigaeth-fraint.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y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y" altLang="ko-KR" sz="2800">
                <a:solidFill>
                  <a:schemeClr val="bg1">
                    <a:lumMod val="50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