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c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cy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Nac ydw.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4000"/>
              <a:t>Ffrind Da Dafydd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na roddodd Jonathan i Dafydd?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cleddyf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tarian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saeth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dillad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tarian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40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Dewrder y Frenines Esther.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gofynnodd y brenin, "Beth sydd, y Frenhines Esther? Beth yw eich cais? Hyd yn oed hanner y deyrnas, fe'i rhoddir i chi."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Dyma'r amser pan oedd gwraig Iddewig ddoeth Esther yn frenhines Persia. Fodd bynnag, cynllwyniodd Haman i ddinistrio'r Iddewon gan ddefnyddio cyfraith y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Meddyliodd hi, 'Gallaf gael fy lladd os byddaf yn mynd at y brenin heb gael fy ngalw gan y brenin.” Fodd bynnag, penderfynodd fynd at y brenin i ofyn i'w phobl gael eu hachub, er ei fod yn erbyn y gyfraith.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Ond pan welodd y Frenhines Esther yn sefyll yn y cyntedd, yr oedd wedi ei blesio'n fawr ganddi, a dywedodd, “Beth yw dy gais? Fe'i rhoddaf i chi."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Datgelwyd cynllwyn Haman i ddinistrio'r Iddewon gan y brenin. O ganlyniad, cafodd ei gasáu gan y brenin a chafodd ei ladd.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“Diolch, Arglwydd, am ein hamddiffyn ni!” Oherwydd dewrder y frenhines Esther, cafodd yr Iddewon eu hamddiffyn.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Er bod Esther i gael ei rhoi i farwolaeth, gweddïodd ar Dduw i achub ei phobl yn ddewr.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Achubodd Duw yr Iddewon rhag yr argyfwng trwy weddi Esther gyda'i ddoethineb a'i nerth rhyfeddol.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Gadewch i ni gredu a disgwyl help rhyfeddol Duw ac iachawdwriaeth yn ein bywyd bob dydd.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Duw yw'r un sy'n cadw ac yn helpu Ei bobl hyd y diwedd.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fy nghadw ac yn fy helpu hyd ddiwedd y byd.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ddigwyddodd i Esther pan ddaeth hi at y brenin heb gael ei galw?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hi i gael ei rhoi i farwolaeth.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Cafodd ei gyrru allan.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allai hi gwrdd â'r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Gallai hi ddweud wrth y brenin beth roedd hi eisiau ei ofyn.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Gallai hi ddweud wrth y brenin beth roedd hi eisiau ei ofyn.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Wedi i Ddafydd orffen ymddiddan â Saul, daeth Jonathan yn un yn yr ysbryd â Dafydd, a charodd ef fel ef ei hun.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gofynnodd y brenin, "Beth sydd, y Frenhines Esther? Beth yw eich cais? Hyd yn oed hanner y deyrnas, fe'i rhoddir i chi."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41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400"/>
              <a:t>Job a fendithiwyd gan Dduw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Yng ngwlad Us yr oedd dyn o'r enw Job yn byw. Yr oedd y dyn hwn yn ddi-fai ac uniawn; yr oedd yn ofni Duw ac yn anwybyddu drwg.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oedd yn byw yng ngwlad Us o dir y Dwyrain oedd yr un cyfoethocaf. Roedd yn ofni Duw ac yn ddi-fai ac yn uniawn.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“Am iti fendithio Job, roedd yn dy ofni di! Ydy Job yn ofni Duw am ddim?” Cynllwyniodd Satan i brofi Job.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Cymerodd Satan bopeth dros nos, ei blant a'i holl eiddo. Daeth yn ddyn truenusaf yn y byd.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Ymadawodd ei wraig ag ef gan ddweud "Melltith ar Dduw a marw!" Daeth ffrindiau Job a'i feio, ond ymddiriedodd Job yn Nuw fel erioed.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Dyna'r amseroedd mewn diflastod a chwerwder. Ond llwyddodd Job i fynd trwy'r prawf a rhoddodd Duw fendith lawer mwy iddo nag o'r blaen. Daeth yn ddyn oedd yn ofni Duw nag erioed o'r blaen.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Er mai dyn uniawn oedd Job, rhoddodd Satan drafferth iddo.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Er gwaethaf anawsterau, roedd Job yn credu yn Nuw ac roedd yn amyneddgar yn Nuw.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Efallai y daw’r anawsterau hynny arnom.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Bryd hynny, mae'n rhaid i ni gredu yn Nuw a bod yn amyneddgar yn Nuw.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Duw yw'r un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all ein gwneuthur ni yn gyfoethog neu yn dlawd yn ol ei ewyllys ei hun.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32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Solomon a dderbyniodd Doethineb yn Anrheg.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un sy'n anghywir am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yn gyfoethog.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yn byw yn nhir y dwyrain.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yn frenin.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yn ofni 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Roedd yn frenin.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Yng ngwlad Us yr oedd dyn o'r enw Job yn byw. Yr oedd y dyn hwn yn ddi-fai ac uniawn; yr oedd yn ofni Duw ac yn anwybyddu drwg.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RHIF. 42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Gwrthododd Daniel fwyta bwyd y Brenin.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Ond penderfynodd Daniel beidio â'i halogi ei hun â'r bwyd a'r gwin brenhinol, a gofynnodd i'r prif swyddog am ganiatâd i beidio â'i halogi ei hun fel hyn.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Daethpwyd â Daniel a'i dri ffrind i Fabilon yn garcharorion. Gorchmynnodd y brenin i'w swyddogion eu dysgu i roi bwyd a gwin y brenin iddynt.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“Rydyn ni eisiau peidio â bwyta bwyd sy'n cael ei wahardd gan gyfraith Duw!” Gofynnodd Daniel a'i dri ffrind i'r prif swyddog am ganiatâd i beidio â halogi eu hunain fel hyn.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Roedd Daniel a'i dri ffrind yn bwyta llysiau a dŵr yn lle bwyta bwyd a gynigir i Idol. Gwerthfawrogodd Duw hwy a rhoddodd fwy o ddoethineb iddynt.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“Pa mor ddoeth ydyn nhw!” Ni allai'r brenin ond rhyfeddu eu bod yn edrych yn iachach ac yn ddoethach nag unrhyw ddynion ifanc eraill a oedd yn bwyta'r bwyd brenhinol.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Ers hynny bu Daniel a’i dri ffrind yn gyfrifol am bethau pwysig Babilon a chadw eu hunain yn sanctaidd gerbron Duw.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Penderfynodd Daniel a'i dri ffrind gadw cyfraith Duw o dan sefyllfa carcharor hyd yn oed.</a:t>
            </a:r>
          </a:p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Yna, daethant yn iachach ac yn ddoethach nag unrhyw ddynion eraill a oedd yn bwyta'r bwyd brenhinol.</a:t>
            </a:r>
          </a:p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ufuddhau i Dduw o dan unrhyw amgylchiadau.</a:t>
            </a:r>
          </a:p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Does dim byd pwysig na charu Duw.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Yr oedd y Brenin Solomon yn fwy mewn cyfoeth a doethineb na holl frenhinoedd eraill y ddaear.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Cronicl 9: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Sefydliad Iechyd y Byd</a:t>
            </a:r>
            <a:r xmlns:a="http://schemas.openxmlformats.org/drawingml/2006/main">
              <a:rPr lang="cy" altLang="en-US" sz="3200"/>
              <a:t> </a:t>
            </a:r>
            <a:r xmlns:a="http://schemas.openxmlformats.org/drawingml/2006/main">
              <a:rPr lang="cy" altLang="ko-KR" sz="3200"/>
              <a:t>yn</a:t>
            </a:r>
            <a:r xmlns:a="http://schemas.openxmlformats.org/drawingml/2006/main">
              <a:rPr lang="cy" altLang="en-US" sz="3200"/>
              <a:t> </a:t>
            </a:r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Duw yw'r un a all fod ym mhob man ar yr un pryd (hollbresenoldeb). Ac y mae efe yn hollalluog.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fwyd oedd Daniel a'i dri ffrind yn ei fwyta yn lle bwyd y brenin?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dŵr a llysiau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cwci a golosg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nwdls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dŵr a llysiau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Ond penderfynodd Daniel beidio â'i halogi ei hun â'r bwyd a'r gwin brenhinol, a gofynnodd i'r prif swyddog am ganiatâd i beidio â'i halogi ei hun fel hyn.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43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Daniel o Ffau y Llew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y brenin wrth ei fodd a rhoddodd orchymyn i godi Daniel allan o'r ffau. A phan godwyd Daniel o'r ffau, ni chafwyd archoll arno, oherwydd iddo ymddiried yn ei Dduw.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Roedd yna bobl ym Mabilon oedd yn casáu Daniel, a gafodd ei ddwyn i gaethiwed a dod yn brif weinidog. Roedden nhw eisiau lladd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''Bydd unrhyw un sy'n plygu i rywbeth heblaw'r brenin yn cael ei daflu i ffau'r llew!' Nid oedd Daniel yn stopio gweddïo deirgwaith y dydd, er ei fod yn gwybod hynny.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Felly yn y diwedd, cafodd Daniel ei daflu i ffau'r llew brawychus.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Daeth y brenin at ffau'r llewod yn gynnar y bore wedyn a gofyn, 'Daniel! Ydych chi'n ddiogel?' Yn wir, roedd y brenin eisiau i Daniel beidio â marw oherwydd ei fod yn caru Daniel gymaint.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“Rwy’n iawn i Dduw fy amddiffyn!” Ni chafodd Daniel ei anafu. Roedd y brenin hefyd yn canmol Duw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Daeth Solomon yn drydydd brenin Israel yn olynu’r brenin Dafydd.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yr hwn nid ymgrymodd i eilunod,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yn y diwedd, taflwyd ef i ffau y llew, ond yr oedd yn ddiogel.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Oherwydd ffydd Daniel, roedd y brenin Babilonaidd hefyd yn canmol Duw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addoli Duw yn unig a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ffydd nad yw'n gwasanaethu eilunod!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Gall y math hwnnw o ffydd wneud i bobl eraill gredu yn Nuw.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Duw yn?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Duw yw'r un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un dibynadwy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sy'n gallu achub y rhai sy'n wirioneddol gredu ynddo ac yn ei wasanaethu Ef.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oedd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wedi ei daflu i ffau y llew?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Oherwydd iddo ddweud celwydd wrth y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Oherwydd nid ymgrymodd i eilun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Oherwydd ei fod yn mynd i ladd y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Oherwydd nad oedd yn addoli Duw yn dda.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Oherwydd nid ymgrymodd i eilun brenin.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y brenin wrth ei fodd a rhoddodd orchymyn i godi Daniel allan o'r ffau. A phan godwyd Daniel o'r ffau, ni chafwyd archoll arno, oherwydd iddo ymddiried yn ei Dduw.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44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Jona, yr hwn oedd y tu mewn i'r pysgodyn mawr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Ond darparodd yr ARGLWYDD bysgodyn mawr i lyncu Jona, a bu Jona y tu mewn i'r pysgodyn dri diwrnod a thair noson.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 ymddangosodd Duw i Jona a dweud,</a:t>
            </a:r>
          </a:p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“Ewch i ddinas fawr Ninefe a phregethwch yn ei herbyn! Bydda i'n eu hachub o'u drygioni.”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Doedd Jona ddim eisiau ufuddhau i Dduw. Aeth allan a hwylio am Tarsis i ffoi oddi wrth Dduw.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Ond, anfonodd Duw wynt mawr ac roedd pob un ohonyn nhw i farw. Taflodd morwyr Jona i'r môr. Daeth pysgodyn mawr a'i lyncu.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Edifarhaodd Jona ei bechodau am 3 diwrnod y tu mewn i'r pysgodyn.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“Rho i mi'r doethineb i arwain fy mhobl yn dda.” Roedd Duw yn falch bod Solomon wedi gofyn am hyn. Felly, rhoddodd Duw iddo yr hyn a ofynnodd Solomon.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Chwydodd y pysgod ef ar dir sych. Aeth i Ninefe a gweiddi neges Duw iddyn nhw'n anfoddog.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Ar ôl clywed rhybudd Duw, edifarhaodd y Ninefeaid a cheisio gras Duw. Maddeuodd Duw i bobl Ninefe.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Anufuddhaodd Jona i Air Duw.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Ond defnyddiodd Duw Jona i anufuddhau ac yn y diwedd achubodd y Ninefeaid.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 yna adegau pan fydd ewyllys Duw yn wahanol i'r hyn rydw i'n ei feddwl.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Ond mae ewyllys Duw bob amser yn iawn.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Rhaid inni bob amser fod yn ufudd i ewyllys Duw.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Pwy yw 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Duw yw'r un sy'n achub y rhai sy'n edifarhau'n ddiffuant am eu pechodau ac yn gofyn am faddeuant.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Bol pwy oedd Jona am 3 diwrnod?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Llew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Eliffant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Pysgod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Pysgod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Ond darparodd yr ARGLWYDD bysgodyn mawr i lyncu Jona, a bu Jona y tu mewn i'r pysgodyn dri diwrnod a thair noson.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diwrnod, daeth dwy ddynes at Solomon gyda babi bach. Roedden nhw'n ymladd mai'r babi oedd ei babi hi cyn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Dywedodd y brenin, "Am fod dwy wraig yn mynnu mai ei phlentyn hi yw'r plentyn, torrwch y plentyn yn ddau a rhowch hanner i un a hanner i'r llall!"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Llanwyd un wraig â thosturi at ei mab. Felly, dywedodd, “Rhowch y babi byw iddi. Paid â'i ladd!” Wrth glywed hyn, penderfynodd Solomon mai'r wraig oedd ei fam go iawn. Dywedodd y Brenin, “Rhowch y babi iddi. Mae hi'n fam go iawn!"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Gofynnodd Solomon am galon ddoeth ac nid am gyfoeth na nerth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lywodraethu ei wlad.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Mae’n rhaid inni weddïo ar Dduw nid yn unig drosom ein hunain ond hefyd dros wasanaethu eraill.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Wedi i Ddafydd orffen ymddiddan â Saul, daeth Jonathan yn un yn yr ysbryd â Dafydd, a charodd ef fel ef ei hun.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un sy'n gallu rhoi doethineb i ni na allwch chi ei hennill o'r byd.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Beth ofynnodd Solomon amdano i Dduw?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bwyd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cyfoeth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iechyd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doethineb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doethineb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Yr oedd y Brenin Solomon yn fwy mewn cyfoeth a doethineb na holl frenhinoedd eraill y ddaear.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Cronicl 9: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33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Y Deml i Enw Duw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Gorchmynnodd Solomon adeiladu teml i Enw'r ARGLWYDD a phalas brenhinol iddo'i hun.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Cronicl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Solomon eisiau adeiladu teml i Dduw fel y gorchmynnodd ei dad, Dafydd.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Felly, gorchmynnodd seiri coed medrus ddod â'r coed gorau ar gyfer y deml.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Paratôdd gerrig ar gyfer y deml. Gofynnodd i grefftwyr medrus ddod â cherrig mawr, godidog a chryf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rhai crefftwyr yn addurno teml Dduw â dillad lliw ac edau aur.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Pan ddaeth teml Dduw i ben, roedd Solomon a holl ddynion Israel yn addoli Duw gyda llawenydd mawr.</a:t>
            </a:r>
            <a:r xmlns:a="http://schemas.openxmlformats.org/drawingml/2006/main">
              <a:rPr lang="c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Arglwydd Dduw! Dewch i deyrnasu ni yma!”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Daeth Dafydd i aros yn y palas. Cyfarfu â Jonathan, a oedd yn fab i'r brenin Saul.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Dangosodd Solomon a'i bobl eu calon o gariad at Dduw drwy adeiladu teml hardd i'r Arglwydd Dduw.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eglwys yn fan lle rydyn ni'n cwrdd â Duw a gallwn ni ddangos ein calon o gariad at Dduw.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garu ein heglwys.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un sy'n chwilio addolwyr ac yn eu bendithio.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Beth wnaeth Solomon ac Israel i fynegi eu cariad at Dduw?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Eilun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ddinas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noddfa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noddfa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Gorchmynnodd Solomon adeiladu teml i Enw'r ARGLWYDD a phalas brenhinol iddo'i hun.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Cronicl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34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Cigfrain a Ddygodd Fara a Chig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/>
              <a:t>Byddi'n yfed o'r nant, a dw i wedi gorchymyn i'r cigfrain dy fwydo di yno.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brenhinoedd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Yr oedd brenin o'r enw Ahab a oedd yn ddrwg iawn gerbron Duw. Y proffwyd Elias a roddodd air Duw i Ahab.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“Ni fydd glaw yn y wlad!” Ar hyn, ceisiodd Ahab ei ladd. Gwnaeth Duw iddo guddio rhag y brenin Ahab.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Ffodd Elias i'r wlad roedd Duw wedi dweud amdani.</a:t>
            </a:r>
          </a:p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Ond, ni allai gael dim bwyd i'w fwyta yno.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Gorchmynnodd Duw i'r cigfrain fwydo Elias yno. Daeth y cigfrain â bara a chig iddo yn y bore a'r hwyr, ac yfodd o'r nant.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Hoffodd Jonathan Dafydd yn fawr. Daeth Jonathan yn un mewn ysbryd â Dafydd.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Ufuddhaodd Elias air Duw ar berygl ei fywyd a chafodd brofiad rhyfeddol o amddiffyniad 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 brenin drygionus, nid oedd Ahab yn hoffi ufuddhau i air Duw. Felly, ceisiodd ladd proffwyd Duw, Elias oedd wedi dweud gair Duw.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Ond, fe wnaeth Duw amddiffyn a gofalu am Elias mewn ffordd anhygoel!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ufuddhau a chyhoeddi gair Duw mewn unrhyw amgylchiad fel Elias.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Bydd Duw yn sicr yn ein hamddiffyn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Pwy yw 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un sy'n gofalu am y rhai sy'n ufuddhau ac yn cadw Ei eiriau mewn ffordd anhygoel.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Pwy ddaeth â rhywbeth i'w fwyta i Elias?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ceffyl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eryr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ddraig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cigfran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cigfran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/>
              <a:t>Byddi'n yfed o'r nant, a dw i wedi gorchymyn i'r cigfrain dy fwydo di yno.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brenhinoedd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35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Y Blawd a'r olew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4400"/>
              <a:t>heb ei ddefnyddio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Dos ar unwaith i Sareffath o Sidon ac aros yno. Dw i wedi gorchymyn i weddw yn y lle hwnnw gyflenwi bwyd i chi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brenhinoedd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Nid oedd glaw yn Israel fel y dywedodd yr Arglwydd Dduw. Felly doedd dim bwyd i bobl ei fwyta.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Anfonodd yr Arglwydd Dduw Elias at wraig weddw oedd yn byw yn Sareffath.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Gofynnodd Elias iddi wneud bara iddo'i hun gyda dim ond llond llaw o flawd ac ychydig o olew oedd ar ôl iddi.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Rhoddodd Jonathan ei gleddyf a'i saeth ei hun i Ddafydd. Roedd yn golygu ei fod yn wir yn credu yn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 nad oedd ganddi ddigon o flawd ac olew yr oeddent yn byw arno, yn ôl dywediad Elias, gwnaeth beth o fara a'i roi i Elias yn gyntaf, a'i wneud iddyn nhw eu hunain.</a:t>
            </a:r>
            <a:r xmlns:a="http://schemas.openxmlformats.org/drawingml/2006/main">
              <a:rPr lang="c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Yna, yn syndod, roedd y jar o flawd a'r jwg o olew</a:t>
            </a:r>
            <a:r xmlns:a="http://schemas.openxmlformats.org/drawingml/2006/main">
              <a:rPr lang="c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heb ei ddefnyddio.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 bu farw ei mab. Ond bydded i'r Arglwydd Dduw ddychwelyd einioes y bachgen ato a byw. Hi a roddodd ogoniant i Dduw.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Offrymodd y weddw ychydig o flawd ac olew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Dduw.</a:t>
            </a:r>
            <a:r xmlns:a="http://schemas.openxmlformats.org/drawingml/2006/main">
              <a:rPr lang="c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Yna, cafodd lawer o fendith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 hwnt i ddychymyg.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Weithiau, fe fydd yna foment y bydd yn rhaid i ni roi rhywbeth pwysig i Dduw.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Yna, mae Duw yn ein bendithio'n fawr trwy'r offrwm a'r aberth hwn.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Pwy yw 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un sy'n darparu popeth sydd ei angen arnom i fyw ar fwyd, dillad, a thŷ, ac ati.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Wrth bwy y dywedodd Duw wrth Elias am fynd??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brenin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offeiriad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gweddw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cyffredinol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gweddw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Dos ar unwaith i Sareffath o Sidon ac aros yno. Dw i wedi gorchymyn i weddw yn y lle hwnnw gyflenwi bwyd i chi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brenhinoedd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36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400"/>
              <a:t>Syrthiodd y Tân i lawr o'r Nefoedd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syrthiodd tân yr ARGLWYDD a llosgi'r aberth, y coed, y cerrig a'r pridd, a llyfu'r dŵr yn y ffos.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brenhinoedd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Anfonodd Duw Elias at y brenin drygionus Ahab o Israel. “Byddwch chi'n dod i wybod pwy yw Duw go iawn!”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Mae Elias wedi ymladd yn erbyn 850 o gau broffwydi o addolwyr eilun. “Mae'r duw sy'n ateb trwy dân yn Dduw go iawn!”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Rhoddodd Jonathan ei ddillad gwerthfawr i Dafydd. Roedd yn dangos cyfeillgarwch dwfn Jonathan i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Galwodd 850 o broffwydi ar enw eu duw a dawnsio o amgylch yr allor ond ni chafwyd ymateb tân.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Tro Elias oedd hi. Gweddiodd Elias tua'r nef. Yna, syrthiodd tân Duw a llosgi'r aberth ar yr allor.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“Jehofa yw’r Duw go iawn!” Roedd pobl Israel yn edifarhau am eu pechodau ac yn rhoi gogoniant i Dduw.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allai gau dduwiau wneud dim.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Canys</a:t>
            </a:r>
            <a:r xmlns:a="http://schemas.openxmlformats.org/drawingml/2006/main">
              <a:rPr lang="c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nhw</a:t>
            </a:r>
            <a:r xmlns:a="http://schemas.openxmlformats.org/drawingml/2006/main">
              <a:rPr lang="c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wedi</a:t>
            </a:r>
            <a:r xmlns:a="http://schemas.openxmlformats.org/drawingml/2006/main">
              <a:rPr lang="c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nac oes</a:t>
            </a:r>
            <a:r xmlns:a="http://schemas.openxmlformats.org/drawingml/2006/main">
              <a:rPr lang="c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grym.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Hollalluog.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Gallwn brofi Ei wyrthiau rhyfeddol pan fyddwn yn dibynnu arno ac yn credu ynddo.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/>
              <a:t>Pwy yw Duw?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Ef yw'r Duw go iawn, byw a gweithiol sy'n wahanol i'r eilunod ffug.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syrthiodd i lawr o'r nef pan weddïodd Elias?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glaw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carreg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tân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tân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syrthiodd tân yr ARGLWYDD a llosgi'r aberth, y coed, y cerrig a'r pridd, a llyfu'r dŵr yn y ffos.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brenhinoedd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RHIF. 37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Naaman yn Iachau o'r gwahanglwyf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Felly efe a aeth i lawr ac a'i trochodd ei hun yn yr Iorddonen seithwaith, fel yr oedd gŵr Duw wedi dweud wrtho, a'i gnawd ef a adferwyd, ac a lanhaodd fel cnawd bachgen ifanc.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Brenhinoedd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oedd pennaeth byddin brenin Aram, ond roedd ganddo'r gwahanglwyf. Aeth at Eliseus a oedd yn broffwyd i Israel i gael ei adfer.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Bu Dafydd mewn sefyllfaoedd peryglus i farwolaeth am sawl tro, oherwydd ceisiodd y brenin Saul ei ladd. Fodd bynnag, gallai ddianc rhag y peryglon hynny gyda chymorth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chyfarfu Eliseus ag ef, ond dywedodd, "Dos, ymolch yn afon Iorddonen seithwaith."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gwylltiodd Naaman yn erbyn gair Eliseus. Ond dywedodd ei weision wrtho, “Dos at yr afon a throchi dy gorff, os gwelwch yn dda.”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Trochodd Naaman ei hun yn yr Iorddonen saith gwaith fel y dywedodd Eliseus a'i weision.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Yna, yn rhyfeddol, cafodd ei gnawd ei adfer a daeth yn lân.</a:t>
            </a:r>
          </a:p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Aeth Naaman yn ôl at Eliseus a rhoi gogoniant i Dduw.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Pan glywodd Naaman Eliseus, gŵr Duw, a gwrando ar ei air, bendithiwyd ef i gael ei lanhau oddi wrth ei wahanglwyf.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ddylem fyw yn ôl ein hewyllys ein hunain,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ond trwy ewyllys Duw.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Pan rydyn ni'n byw ymlaen ac yn ufuddhau i air Duw,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Gallwn gael ein bendithio â bendith helaeth y gall Duw ei darparu inni.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rgbClr val="FF0000"/>
                </a:solidFill>
              </a:rPr>
              <a:t>Dduw?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Duw yw'r un sy'n gallu iacháu pob afiechyd. Ef yw'r Hollalluog Dduw sy'n gallu ein hiacháu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Sawl gwaith y trochodd Naaman ei hun yn Afon Iorddonen?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dair gwaith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unwaith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bum gwaith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saith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amseroedd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saith gwaith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Felly efe a aeth i lawr ac a'i trochodd ei hun yn yr Iorddonen seithwaith, fel yr oedd gŵr Duw wedi dweud wrtho, a'i gnawd ef a adferwyd, ac a lanhaodd fel cnawd bachgen ifanc.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Brenhinoedd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38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400"/>
              <a:t>Atgyweirio Teml Dduw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Felly galwodd y Brenin Joas at Jehoiada yr offeiriad a'r offeiriaid eraill, a gofyn iddynt, "Pam nad ydych yn atgyweirio'r difrod a wnaed i'r deml? Peidiwch â chymryd mwy o arian oddi wrth eich trysoryddion, ond rhowch hi i atgyweirio'r deml."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Brenhin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Nid ei awydd hunanol a ddewisodd Jonathan, ond ei gyfaill,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Fel Jonathan,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gadewch i ni fod yn ffrind da i'n ffrind.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Roedd gan Joas, brenin Jwda, feddwl i atgyweirio teml Dduw, a oedd wedi'i difrodi.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nid oedd y gyllideb yn ddigon i atgyweirio'r deml. Penderfynodd Joas dderbyn offrwm ar gyfer atgyweirio teml Dduw.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pobl oedd yn caru Duw yn ddiffuant yn cynnig arian ar gyfer atgyweirio'r deml.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Rhoddwyd yr arian a gasglwyd ar gyfer atgyweirio'r deml i'r gweithwyr, a bu iddynt atgyweirio'r deml yn gwbl onest.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"Waw! Am deml hardd yw hi!” Roedd Joas yn falch o feddwl y byddai Duw yn plesio.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Roedd Joas yn ystyried teml Dduw yn lle gwerthfawr, lle roedd pobl yn addoli Duw.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Eglwys yw'r lle y mae Duw yn bresennol pan fyddwn yn ei addoli.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Felly, mae'n rhaid i ni garu'r eglwys a'i hystyried yn werthfawr iawn.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rgbClr val="FF0000"/>
                </a:solidFill>
              </a:rPr>
              <a:t>Dduw?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sefydlu pob un ohonom yn Deml Sanctaidd.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cwrdd â'r rhai sy'n ei addoli.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Beth benderfynodd Joash ei drwsio?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ystafell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ysgol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Deml Sanctaidd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Deml Sanctaidd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Felly galwodd y Brenin Joas at Jehoiada yr offeiriad a'r offeiriaid eraill, a gofyn iddynt, "Pam nad ydych yn atgyweirio'r difrod a wnaed i'r deml? Peidiwch â chymryd mwy o arian oddi wrth eich trysoryddion, ond rhowch hi i atgyweirio'r deml."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Brenhin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39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/>
              <a:t>Nehemeia, yr hwn a ailadeiladodd fur Jerusalem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Ef yw'r un sy'n rhoi ffrindiau da i ni.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Diolchwch i Dduw am roi ffrindiau da i ni!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Atebais y brenin, "Os yw'n plesio'r brenin, ac os cafodd dy was ffafr yn ei olwg, anfon fi i'r ddinas yn Jwda lle claddwyd fy hynafiaid, er mwyn imi allu ei hailadeiladu."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Nehemeia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Rhoddodd brenin Persia ganiatâd i gludwr cwpan y brenin Nehemeia ailadeiladu'r ddinas a'r gaer a oedd yn adfeilion.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Nehemeia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Daeth yn ôl i Jerwsalem gyda llawer o Israeliaid ac ailadeiladu wal Jerwsalem gyda nhw.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tarfu arnynt gan lwythau eraill nad oeddent yn hoffi adfywiad yr Israeliaid. Yn ogystal, mae llawer o bobl Israel ffrwydro i mewn i gwynion.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Gofynnodd Nehemeia am help i Dduw. Rhoddodd Duw iddo allu a dewrder i wneud y gwaith.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O'r diwedd, cwblhaodd Nehemeia y gwaith o ailadeiladu mur Jerwsalem gyda phobl Israel. Ar ôl gorffen y wal, roedd ef a'i bobl yn addoli Duw yn llawen.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Cwblhaodd Nehemeia ailadeiladu’r wal gyda chymorth Duw er bod llawer o aflonyddwch.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rydyn ni'n gwneud gwaith Duw efallai y byddwn ni'n wynebu sefyllfaoedd anodd.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os bydd Duw gyda ni a ninnau gydag Ef, gallwn oresgyn yr holl anawsterau hynny.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Duw yw’r un sy’n ein helpu ac yn rhoi pŵer a dewrder inni pan fyddwn yn gweddïo ac yn gofyn am help mewn sefyllfa anodd.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 dychwelodd Nehemeia i'w dref enedigol?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deithio..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fynd i'r ysgol..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addoli..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ailadeiladu mur Jerwsalem.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i ailadeiladu mur Jerwsalem.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Atebais y brenin, "Os yw'n plesio'r brenin, ac os cafodd dy was ffafr yn ei olwg, anfon fi i'r ddinas yn Jwda lle claddwyd fy hynafiaid, er mwyn imi allu ei hailadeiladu."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Nehemeia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