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xh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Ilizwi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400"/>
              <a:t>uThixo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4400"/>
              <a:t>Yenziwe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4400"/>
              <a:t>Umhlaba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Yanamhlanje</a:t>
            </a:r>
            <a:r xmlns:a="http://schemas.openxmlformats.org/drawingml/2006/main">
              <a:rPr lang="x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Ekuqaleni uThixo wadala</a:t>
            </a: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izulu nomhlaba.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Umfazi kaIsake, uRebheka wazala amawele. Igama lonyana wokuqala lalinguEsawu yaye igama lowesibini yayinguYakobi.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UEsawu wayethanda ukuzingela. Ngoko, wayeyithanda imisebenzi yangaphandle. Kodwa, uYakobi wayeyindoda ezolileyo, ehlala ekhaya.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Ngenye imini, xa uYakobi wayepheka isityu, uEsawu wabuyela ekhaya elambile emva kokuzingela.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“Ndinike isityu!”, “Qala undithengisele ubuzibulo bakho. Emva koko ndiza kukunika. UEsawu walamba kangangokuba wathengisa ngobuzibulo bakhe ngesitya esinye sesityu esibomvu.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Ekugqibeleni, uYakobi wamqhatha uyise ukuze afumane intsikelelo. Ekugqibeleni, wayifumana intsikelelo. Zonke ezi zinto zabakho ngolungiselelo lukaThixo.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UEsawu wacinga ukuba ukucombulula ingxaki yokulamba kubaluleke ngakumbi kunokufumana iintsikelelo zokomoya.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Ekugqibeleni,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uYakobi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waba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ukhokho wamaSirayeli.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Yintoni ocinga ukuba ibaluleke ngakumbi?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Intsikelelo yokuba ngabantwana bakaThixo ayinakuthathelwa indawo nantoni 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</a:t>
            </a:r>
            <a:r xmlns:a="http://schemas.openxmlformats.org/drawingml/2006/main">
              <a:rPr lang="xh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yi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uzalisekisa intando yakhe phezu kwazo nje iimpazamo zabantu nobuxoki.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Namhlanje'</a:t>
            </a:r>
            <a:r xmlns:a="http://schemas.openxmlformats.org/drawingml/2006/main">
              <a:rPr lang="x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Wabuthengisa ngantoni uEsawu ubuzibulo bakhe?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i-noodle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isonka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dk1"/>
                </a:solidFill>
              </a:rPr>
              <a:t>isityu esibomvu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isityu esibomvu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Yanamhlanje</a:t>
            </a:r>
            <a:r xmlns:a="http://schemas.openxmlformats.org/drawingml/2006/main">
              <a:rPr lang="x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UYakobi wamnika uEsawu isonka nesityu seentlumayo.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Watya wasela, waphakama wahamba.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Ngoko uEsawu wabudela ubuzibulo bakhe.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400"/>
              <a:t>Iphupha likaYakobi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Abantwana BeBhayibhile No.2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/>
              <a:t>Batya isiqhamo esalelweyo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/>
              <a:t>Waphupha ephupheni, ebona izinyuko zihleli emhlabeni, incopho yaso ifika ezulwini, nezithunywa zikaThixo zinyuka zisihla kuwo.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UYakobi wamlukuhla ngobuxoki umkhuluwa wakhe. Wayesoyika ukubulawa. Ngoko, wabaleka wemka ekhaya waya kumalume wakhe kwaHaran.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Ebusuku, wathabatha ilitye khona, walala, walibeka phantsi kwentloko yakhe. Wayeyedwa apho ngaphandle kosapho. Ngoko wayesoyika waza waziva elilolo.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UYakobi wabona iingelosi zikaThixo zinyuka zisihla ngezinyuko emhlabeni zisiya ezulwini.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Weva ilizwi likaThixo, "ndinawe kwaye ndiya kukugcina naphi na apho uya khona."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Ekuvukeni kwakhe ekuseni, wanqula uThixo owathembisa ukuba uya kuba naye, waza wamzukisa uThixo.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Njengokuba uThixo wayenoYakobi owayesoyika ukuba yedwa,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UBawo wethu uThixo naye uyasinyamekela xa sisodwa.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NjengoYakobi, sifanele simzukise kwaye simzukise uThixo ohlala enathi ngamaxesha onke.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unathi naphi na nangaliphi na ixesha.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uhlala esikhathalele.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Yanamhlanje</a:t>
            </a:r>
            <a:r xmlns:a="http://schemas.openxmlformats.org/drawingml/2006/main">
              <a:rPr lang="x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Xa uYakobi walalayo, yintoni awayithabatha njengomqamelo?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iinkuni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dk1"/>
                </a:solidFill>
              </a:rPr>
              <a:t>ilitye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ingxowa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ulusu lwesilwanyana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ilitye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/>
              <a:t>Waphupha ephupheni, ebona izinyuko zihleli emhlabeni, incopho yaso ifika ezulwini, nezithunywa zikaThixo zinyuka zisihla kuwo.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Wamdala ke uThixo umntu ngokomfanekiselo wakhe; wamdala ngokomfanekiselo kaThixo;</a:t>
            </a: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wadala indoda nenkazana.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Ilizwi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400"/>
              <a:t>UYosefu Wathengiswa Ngabazalwana Bakhe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Yizani ke, simbulale, simphose kwelinye lala maqula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bathi uqwengwe lirhamncwa elikhohlakeleyo.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Emva koko siza kubona ukuba kuza ntoni na ngamaphupha akhe.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UYakobi ubenoonyana abalishumi elinababini; Wayemthanda uYosefu ngaphezu kwabo bonke oonyana bakhe. Ngoko, wenzela uYosefu ilaphu elihle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Abantakwabo bamthiya kakhulu kuba uyise wayemthanda ngokukhethekileyo. “Masimthengise ngoYosefu. Masimxelele utata ukuba ubhubhile.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Bamthengisa uYosefu waba likhoboka kubarhwebi.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Akukuva oku, uYakobi waba buhlungu kakhulu.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UYosefu wayephila ubomi obunzima njengekhoboka. Noko ke, wakholwa waza wathembela kuThixo ngaphandle kokwenza isono.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UYosefu wavalelwa entolongweni ngesityholo sobuxoki.</a:t>
            </a:r>
            <a:r xmlns:a="http://schemas.openxmlformats.org/drawingml/2006/main">
              <a:rPr lang="xh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Noko ke, wazama ukuba lilungisa phambi koThixo kwanasentolongweni. UThixo akazange amlibale uYosefu kwaye uThixo wayenamacebo amangalisayo ngaye.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UYosefu wayethiyiwe waza wathengiswa njengekhoboka ngabantakwabo. Kwakhona wavalelwa entolongweni ngesityholo sobuxoki.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Noko ke, wathembela kuThixo waza wazama ukungenzi nasiphi na isono ngokungakumbi.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Sisenokujamelana nobunzima obuthile.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Masingoni sicele uncedo kubawo uThixo osiphulaphula ngokuzithandela.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Thixo wethu..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UBawo wethu uThixo unezicwangciso ezimangalisayo ngathi nangamaxesha anzima.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UYakobi wamnika ntoni uYosefu kuphela koonyana bakhe abalishumi elinababini?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izinto zokudlala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IBhayibhile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ilaphu elihle kakhulu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ilaphu elihle kakhulu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UAdam noEva babezezona zidalwa zibalaseleyo phakathi kwezidalwa zikaThixo.</a:t>
            </a:r>
          </a:p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Kuba zadalwa ngokomfanekiselo kaThixo.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Yizani ke, simbulale, simphose kwelinye lala maqula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bathi uqwengwe lirhamncwa elikhohlakeleyo.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Emva koko siza kubona ukuba kuza ntoni na ngamaphupha akhe.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400"/>
              <a:t>UYosefu waba yiNkulumbuso eYiputa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/>
              <a:t>Wathi uFaro kuYosefu, Ndikubeke phezu kwalo lonke ilizwe laseYiputa.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UFaro, ukumkani waseYiputa, waba nephupha. Iinkomo ezityebileyo ezisi-7 emva koko kwaphuma iinkomo ezi-7 ezimbi. iinkomo ezi-7 ezimbi zadla iinkomo ezityebileyo ezisi-7. Yayiliphupha elingaqhelekanga kakhulu.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Akukho bani wakwaziyo ukutolika iphupha lakhe ebhotwe. Umphathi wabangcamli owancedwa nguYosefu wamazisa kukumkani.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wanika uYosefu ubulumko. Ngoko, wakwazi ukutolika intsingiselo yephupha waza waxelela ukumkani.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UFaro wachukumiseka kangangokuba wamisela uYosefu owayelibanjwa kwisikhundla sesibini esiphezulu elizweni.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UYosefu waba yinkulumbuso yaseYiputa waza walilawula ilizwe ngobulumko awayebunikwe nguThixo.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/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wayenamacebo amangalisayo ngoYosefu.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Xa sijongene nobunzima obuthile, asifanele siphoxeke;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kodwa kufuneka silindele izicwangciso ezimangalisayo zikaThixo ngathi kwaye sikholelwe kuThixo.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wenza ngokwentando yakhe.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Othobekileyo uya kuphakanyiswa yaye ophakamileyo uya kuthotywa.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Wathi uThixo kwindoda,</a:t>
            </a:r>
            <a:r xmlns:a="http://schemas.openxmlformats.org/drawingml/2006/main">
              <a:rPr lang="xh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“Kuwo nawuphi na umthi osemyezweni ungatya; kodwa </a:t>
            </a:r>
            <a:r xmlns:a="http://schemas.openxmlformats.org/drawingml/2006/main">
              <a:rPr lang="xh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uze ungawudli kuwo umthi wokwazi okulungileyo nokubi, kuba xa uthe wadla kuwo uya kufa ngokuqinisekileyo </a:t>
            </a:r>
            <a:r xmlns:a="http://schemas.openxmlformats.org/drawingml/2006/main">
              <a:rPr lang="xh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Ziziphi izilwanyana ezabonakala kwiphupha likaFaro?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ihashe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inkomo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inkomo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/>
              <a:t>Wathi uFaro kuYosefu,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/>
              <a:t>“Ngoko ke ndikwenza umveleli welizwe lonke laseYiputa.”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Hayi.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400"/>
              <a:t>UYosefu Wadibana Nabazalwana Bakhe Kwakhona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Nangona uYosefu wayebazi abantakwabo, bona abazange bamqonde.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UFaro wamisela uYosefu njengenkulumbuso yaseYiputa. UYosefu wayilawula ngobulumko iminyaka esi-7 yendlala eqatha.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Noko ke, kwakungekho ngqolowa kwaKanan ngenxa yendlala. Kwakufuneka behle baye eYiputa ukuya kufuna ukutya okuziinkozo. Nabakhuluwa bakaYosefu baya kuthenga ukudla eYiputa.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Nangona uYosefu wayebazi abantakwabo, bona abazange bamqonde.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UYosefu wabaxelela ukuba ungubani na. Bothuka ke bamjonga, baziva bemoyika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UYosefu wasiqonda isizathu sokuba uThixo amthumele eYiputa. Wabaxolela abazalwana bakhe waza wathabatha yonke intsapho yakhe wayisa eYiputa waza wayinyamekela ngokukhuselekileyo.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UYosefu wabaxolela abantakwabo ababemphethe kakubi yaye ebathanda ngokokuthanda kukaThixo.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Kufuneka sizixolele iintsapho nabahlobo bethu kwaye sibathande.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Noko ke, uSathana wazenza inyoka wahenda uEva.</a:t>
            </a:r>
          </a:p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Ekugqibeleni, uEva wasidla eso siqhamo.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Thixo..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Uyasixolela kwaye uyasithanda.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UYosefu waba yinkulumbuso yeliphi ilizwe?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iYiphutha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kwaSirayeli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iPersi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eBhabhiloni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iYiphutha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Nangona uYosefu wayebazi abantakwabo, bona abazange bamqonde.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400"/>
              <a:t>Umntwana Owasindiswayo Emanzini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Wakhula umntwana, wamsa ke kwintombi kaFaro, waba ngunyana wayo. Wamthiya igama elinguMoses, esithi, Ndamrhola emanzini.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iEksodus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UKumkani waseYiputa, uFaro, wayalela ukuba amakhwenkwe asandul’ ukuzalwa akwaSirayeli alahlwe kumlambo umNayile aze abulawe.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UYokebhede, unina kaMoses, wayengenakuyenza enye into ngaphandle kokuba avumele unyana wakhe athwalelwe kumlambo umNayile.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Ngelo xesha, inkosazana yaseYiputa yalubona usana ngoxa yayihlamba emlanjeni. Wayenenjongo yokukhulisa inkwenkwe.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Udade wabo wabona inkosazana ikhupha umntwana oyinkwenkwe engobozini. Wazisa unina wokwenene, uYokebhede, ukuba amncancisele usana oluyinkwenkwe.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 umntwana ekhula, wabuyiselwa kwinkosazana ukuba abe ngunyana wayo. Wamthiya igama elinguMoses, esithi, Ndamrhola emanzini; UMoses wakhulela eYiputa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Ibhotwe.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Kwaye uEva wanika uAdam enye.</a:t>
            </a:r>
          </a:p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UAdam wayidla, naye.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wamhlangula uMoses.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wasisindisa ngobulumko bakhe obumangalisayo namandla (ubonelelo).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Masikholelwe ukuba izicwangciso zikaThixo zikhulu kwaye zigqibelele kunam rhoqo.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Ngubani 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Thixo..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UnguThixo usomandla owenza ukuthanda Kwakhe phezu kwayo nje imiqobo.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Kwenzeka ntoni kumntwana othwelwe ngamanzi?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Warhaxwa waza wadliwa yintlanzi.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Iintaka zahlangula umntwana.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wamhlangula umntwana esibhakabhakeni.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INkosazana yaseYiputa yambona yamhlangula.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INkosazana yaseYiputa yambona yamhlangula.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Wakhula umntwana, wamsa ke kwintombi kaFaro, waba ngunyana wayo. Wamthiya igama elinguMoses, esithi, Ndamrhola emanzini.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iEksodus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wabakhupha e-Eden ngenxa yokuba bengazange bamphulaphule uThixo.</a:t>
            </a:r>
          </a:p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Ukususela ngelo xesha, isono seza ehlabathini.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2800" b="1"/>
              <a:t>Isifundo </a:t>
            </a:r>
            <a:endParaRPr xmlns:a="http://schemas.openxmlformats.org/drawingml/2006/main" lang="en-US" altLang="ko-KR" sz="4000" b="1"/>
            <a:r xmlns:a="http://schemas.openxmlformats.org/drawingml/2006/main">
              <a:rPr lang="xh" altLang="ko-KR" sz="4000"/>
              <a:t>sanamhlanje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Isono seza ehlabathini ngenxa yokuba uAdam noEva abazange bawuthobele umyalelo kaThixo.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Ngaba ndiyalithobela ilizwi likaThixo?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Ukuba ndiyakholwa kuThixo, kufuneka ndithobele ilizwi likaThixo.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Thixo..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Akakuthandi ukungathobeli.</a:t>
            </a: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Unoyolo umntu oligcinayo ilizwi lakhe.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/>
              <a:t>Yanamhlanje</a:t>
            </a:r>
            <a:r xmlns:a="http://schemas.openxmlformats.org/drawingml/2006/main">
              <a:rPr lang="xh" altLang="en-US" sz="4000"/>
              <a:t> </a:t>
            </a:r>
            <a:r xmlns:a="http://schemas.openxmlformats.org/drawingml/2006/main">
              <a:rPr lang="xh" altLang="ko-KR" sz="4000"/>
              <a:t>Ilizwi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Ekuqaleni uThixo wadala</a:t>
            </a: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izulu nomhlaba.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Yintoni awathi uThixo mayingatyiwa eluntwini?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iziqhamo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imifuno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dk1"/>
                </a:solidFill>
              </a:rPr>
              <a:t>isiqhamo sokwazi okulungileyo nokubi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isiqhamo sokwazi okulungileyo nokubi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Wamdala ke uThixo umntu ngokomfanekiselo wakhe; wamdala ngokomfanekiselo kaThixo;</a:t>
            </a: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wadala indoda nenkazana.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/>
              <a:t>UNowa wenza inqanawa enkulu (inqanawa) kwiNtaba Ephakamileyo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/>
              <a:t>Yanamhlanje</a:t>
            </a:r>
            <a:r xmlns:a="http://schemas.openxmlformats.org/drawingml/2006/main">
              <a:rPr lang="xh" altLang="en-US" sz="4000"/>
              <a:t> </a:t>
            </a:r>
            <a:r xmlns:a="http://schemas.openxmlformats.org/drawingml/2006/main">
              <a:rPr lang="xh" altLang="ko-KR" sz="4000"/>
              <a:t>Ilizwi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Wathi uYehova kuNowa, Ngena, wena nendlu yakho yonke, emkhombeni, ngokuba ndikufumene ulilungisa kwesi sizukulwana.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Wabona uThixo ukuba bonke abantu bonakele emhlabeni iindlela zabo. UThixo wathi kuNowa: “Ndiza kutshabalalisa abantu nehlabathi . Yenza inqanawa enkulu entabeni!“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UNowa wenza inqanawa entabeni kanye njengoko uThixo wayemyalele. Abantu babecinga ukuba uphambene.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UNowa wangenisa lonke uhlobo lwezidalwa enqanaweni kunye namalungu kaNowa asibhozo njengoko uThixo wayemyalele.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Imvula yana emhlabeni kangangeentsuku eziyi-40 njengoko wayetshilo uThixo.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Ekugqibeleni, umhlaba wagutyungelwa ngamanzi. Yafa yonke into ephilileyo enyakazelayo emhlabeni. Kwasala uNowa yedwa, nabo babenaye emkhombeni.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Abantu abazange bamphulaphule uNowa owabanika ithuba lokusindiswa kumkhukula omkhulu.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Kuphela bathi uNowa uphambene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Xa uhambisa ivangeli kubahlobo, banokungakumameli kakuhle.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Kodwa, ekugqibeleni, baya kwazi ukuba ilizwi likaThixo liyinyaniso.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Ekuqaleni, kwakumnyama phezu komhlaba.</a:t>
            </a:r>
          </a:p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Kwakungekho mntu, kungekho kukhanya. Kwakungekho nto.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UThixo 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Thixo..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uthiyile isono kwaye uyasigweba isono.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/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Wathini uThixo kuNowa?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dk1"/>
                </a:solidFill>
              </a:rPr>
              <a:t>Inqanawa (Inqanawa)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Imoto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Ibhayisekile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Inqanawa (Inqanawa)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/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Wathi uYehova kuNowa, Ngena, wena nendlu yakho yonke, emkhombeni, ngokuba ndikufumene ulilungisa kwesi sizukulwana.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/>
              <a:t>Umnyama wawunguMnqophiso kaThixo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rgbClr val="FF0000"/>
                </a:solidFill>
              </a:rPr>
              <a:t>Yanamhlanje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rgbClr val="FF0000"/>
                </a:solidFill>
              </a:rPr>
              <a:t>Ilizwi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Nanini na ubonakala umnyama emafini, ndowubona, ndiwukhumbule umnqophiso ongunaphakade phakathi koThixo nayo yonke imiphefumlo ephilileyo kulo lonke elimiweyo.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Zatshatyalaliswa zonke izinto eziphilileyo, kwasala uNowa yedwa, kwanabo babenaye emkhombeni.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Imvula yana emhlabeni kangangeentsuku ezingama-40.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Emva kokuba imvula iphelile, uNowa wathumela ihobe.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Labuyela kuye ihobe linegqabi lomnquma elisemtsha emlonyeni walo; Wazi uNowa, ukuba ehlile amanzi ehlabathini.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UNowa waphuma nentsapho yakhe, waza wanqula uThixo. “Enkosi Thixo ngokusinika ihlabathi elitsha.”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wambonisa umnyama njengomqondiso womnqophiso nentsikelelo. “Phila ngolonwabo kwihlabathi elitsha!”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Wathi uThixo, Makubekho ukukhanya,</a:t>
            </a:r>
          </a:p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kwabakho ke ukukhanya.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wamsindisa uNowa nentsapho yakhe.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wathembisa ukuba uya kubasikelela aze abenzele ihlabathi elitsha.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Kwakhona uThixo usisindise ngoYesu.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Kufuneka sikholelwe ukuba uThixo uya kwenza ihlabathi laKhe elitsha ngathi.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UYehova 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Yehova Thixo..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UYehova uThixo nguBawo wethu osindisa kwaye abasikelele kakhulu abantwana bakhe abathandayo xa sikholelwa kuye.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/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Yintoni awayithumela uNowa ukuze abone umhlaba womile?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Ukhozi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Ungqatyana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dk1"/>
                </a:solidFill>
              </a:rPr>
              <a:t>Ihobe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Idada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Ihobe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600"/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Nanini na ubonakala umnyama emafini, ndowubona, ndiwukhumbule umnqophiso ongunaphakade phakathi koThixo nayo yonke imiphefumlo ephilileyo kulo lonke elimiweyo.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Ilizwi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600"/>
              <a:t>Abantu abakhayo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600"/>
              <a:t>INqaba yaseBhabheli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Yiyo loo nto kuthiwa yiBhabheli,* kuba uYehova wadubaduba khona apho</a:t>
            </a: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ulwimi lwehlabathi lonke. Wabachithachitha apho ke uYehova</a:t>
            </a: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phezu kobuso bomhlaba wonke.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Abantu babefuna ukuba mkhulu nodumo kunoThixo. Ke, Baqala ukwakha inqaba ephakamileyo.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Ngaloo ndlela, bayakha inqaba ngokupheleleyo.</a:t>
            </a:r>
          </a:p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“Masizibonakalise ehlabathini. Sibahle kakhulu!”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Noko ke, uThixo wakubona ukukhukhumala kwabo, waludubaduba ulwimi lwabo ukuze bangavani.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Ngenxa yokuba babengavani, babengakwazi ukusebenzisana. Ekugqibeleni, basasazeka phezu komhlaba. Kude kube ngoku, iilwimi zehlabathi zahlukile kwenye.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Ngosuku lokuqala, uThixo wahlukanisa ukukhanya nobumnyama. Wenza ihlabathi lonke iintsuku ezintandathu.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xh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xh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xh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xh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xh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xh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/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Abantu bafuna ukuba mkhulu kwaye baphakame kunoThixo.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 ngqondo ibizwa ngokuba "yikratshi".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ulithiyile ‘ikratshi’.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Isichasi sokuzigwagwisa 'kukuthobeka'.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Sifanele ‘sithobeke’ phambi kukaThixo ukuze simkholise.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UYehova 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Yehova Thixo..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UYehova uThixo mkhulu kwaye unobulumko kunathi.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Asinakuba nobulumko ngaphezu koThixo nangona sidibanisa bonke ubulumko bethu kunye.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Kwakutheni ukuze bangakwazi ukuyigqiba inqaba?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wabangela umkhukula xa bawenza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wenza ukuba kuqhambuke umlilo xa bawenza.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wenza inyikima xa bayenza.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dk1"/>
                </a:solidFill>
              </a:rPr>
              <a:t>UThixo wabenza ukuba bangaqondani xa besenza.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UThixo wabenza ukuba bangaqondani xa besenza.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Yanamhlanje</a:t>
            </a:r>
            <a:r xmlns:a="http://schemas.openxmlformats.org/drawingml/2006/main">
              <a:rPr lang="x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Yiyo loo nto kuthiwa yiBhabheli,* kuba uYehova wadubaduba khona apho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ulwimi lwehlabathi lonke. Wabachithachitha apho ke uYehova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phezu kobuso bomhlaba wonke.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400"/>
              <a:t>UThixo wabiza uAbraham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Wathi uYehova kuAbram, Lishiye ilizwe lakowenu, ebantwini bakowenu, nasezizweni zakowenu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ngena endlwini kayise, uye ezweni endiya kukubonisa lona.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IUre yamaKaledi yayisisixeko esinqula izithixo.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UAbraham wazalelwa waza wahlala apho.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Kwathi ngamhla uthile, iNkosi uYehova yathi kuye, Hamba umke ezweni lakowenu, ndikusikelele.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Nangona uAbraham wayengazi apho makaye khona, walithobela ilizwi likaThixo waza wemka njengoko wayeyalelwe nguYehova.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Wafumana izinto ezinzima ezininzi ekuhambeni kwakhe kodwa uThixo wamkhusela ngokukhuselekileyo.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Zonke iintlobo zezilwanyana nezityalo, iintaka neentlanzi zizele emhlabeni, elwandle nasesibhakabhakeni. UThixo wajonga kuyo yonke into awayeyidalile, wathi: “Kulungile!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Ekugqibeleni, uAbraham wafika kwilizwe lakwaKanan. Wayehlala apho. “Enkosi, Thixo.”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Yanamhlanje</a:t>
            </a:r>
            <a:r xmlns:a="http://schemas.openxmlformats.org/drawingml/2006/main">
              <a:rPr lang="x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UAbraham wayishiya idolophu yakowabo ngokuthobela ilizwi likaThixo.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Ngokunjalo, thina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kufuneka bakholwe kuThixo kwaye balithobele ilizwi lakhe.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Sifanele sibe nomnqweno wokuthobela ilizwi likaThixo ngalo naliphi na ixesha.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Ngaba uYehova 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Yehova</a:t>
            </a:r>
            <a:r xmlns:a="http://schemas.openxmlformats.org/drawingml/2006/main">
              <a:rPr lang="xh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UnguBawo wethu osigcinayo isithembiso sakhe nangayiphi na indlela.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Wazalelwa phi uAbraham?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eKanan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uSirayeli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dk1"/>
                </a:solidFill>
              </a:rPr>
              <a:t>IUre yamaKaledi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IUre yamaKaledi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Yanamhlanje</a:t>
            </a:r>
            <a:r xmlns:a="http://schemas.openxmlformats.org/drawingml/2006/main">
              <a:rPr lang="x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Wathi uYehova uThixo kuAbram, Lishiye ilizwe lakowenu, ebantwini bakowenu, nakwindlu kayihlo, uye ezweni endiya kukubonisa lona.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4400"/>
              <a:t>UIsake, uNyana Othenjisiweyo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Yanamhlanje</a:t>
            </a:r>
            <a:r xmlns:a="http://schemas.openxmlformats.org/drawingml/2006/main">
              <a:rPr lang="x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UAbraham ubeminyaka ilikhulu ezelwe, ukuzalelwa kwakhe uIsake unyana wakhe.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wathembisa uAbraham ukuba uThixo uya kumnika abantwana abangangeenkwenkwezi esibhakabhakeni ebusuku.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Kodwa, wayengenamntwana de waba neminyaka eyi-100 ubudala.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Ngenye imini, uThixo wamkhuphela phandle uAbraham ebusuku.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“Khangela phezulu ezulwini. Ngaba ungazibala iinkwenkwezi?”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wamthembisa ukuba uza kumnika ilizwe elihle.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/>
              <a:t>Isifundo </a:t>
            </a:r>
            <a:endParaRPr xmlns:a="http://schemas.openxmlformats.org/drawingml/2006/main" lang="ko-KR" altLang="en-US" sz="4000"/>
            <a:r xmlns:a="http://schemas.openxmlformats.org/drawingml/2006/main">
              <a:rPr lang="xh" altLang="ko-KR" sz="3600"/>
              <a:t>sanamhlanje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Ngubani owenza ihlabathi?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wenza ihlabathi.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Ngubani ogcina ihlabathi lilungelelene?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uligcina lilungelelene ihlabathi.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Ihlabathi alizange lenziwe ngokwalo.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Ihlabathi alinakushukunyiswa lodwa.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Sifanele sikhumbule ukuba uThixo wenza ihlabathi liphela yaye usenegunya phezu kwalo lonke.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“Abantwana bakho baya kuba ngangeenkwenkwezi ezisesibhakabhakeni nentlabathi eselunxwemeni lolwandle.” UAbraham walikholwa idinga leNkosi.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wasigcina isithembiso sakhe. USara wamzalela uAbraham unyana. UAbraham wamthiya igama </a:t>
            </a:r>
            <a:r xmlns:a="http://schemas.openxmlformats.org/drawingml/2006/main">
              <a:rPr lang="xh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elinguIsake </a:t>
            </a: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elithetha </a:t>
            </a:r>
            <a:r xmlns:a="http://schemas.openxmlformats.org/drawingml/2006/main">
              <a:rPr lang="xh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Uvuyo </a:t>
            </a: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Yanamhlanje</a:t>
            </a:r>
            <a:r xmlns:a="http://schemas.openxmlformats.org/drawingml/2006/main">
              <a:rPr lang="x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UAbraham wayekholelwa ngokwenene kwidinga likaThixo nangona lalibonakala lingenakwenzeka kuye.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wavuya kakhulu akubona ukholo luka-Abraham. UThixo wamnika uIsake, unyana wedinga.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Ngokuqinisekileyo uThixo uyasizalisekisa isithembiso sakhe, nangona kwakubonakala kungenakwenzeka kuthi.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UThixo u...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USomandla (uyakwazi ukwenza yonke into)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Wayeneminyaka emingaphi uAbraham xa wayezala uIsake?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UAbraham ubeminyaka ilikhulu ezelwe, ukuzalelwa kwakhe uIsake unyana wakhe.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 21:5 )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900"/>
              <a:t>UAbraham wamnikela uIsake kuThixo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Wathi uThixo, Thabatha unyana wakho, emnye kuwe, omthandayo, uIsake;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nihambe niye kummandla waseMoriya. umenzele khona idini elinyukayo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kwenye yeentaba ndiya kukuxelela.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Ngenye imini, uThixo wathi kuAbraham,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“Mnike unyana wakho okuphela kwamzeleyo njengedini elinyukayo.”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UAbraham wayemthanda uIsake kangangokuba waba lukhuni xa esiva kuThixo. Kodwa wagqiba kwelokuba athobele uThixo.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3200"/>
              <a:t>Ngubani 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Ngu...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umdali owenza ihlabathi lonke kuquka nam.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UAbraham wambopha uIsake, wamlalisa phezu kwesibingelelo, wazama ukumbulala. Kanye ngelo xesha,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musa ukumbulala. Musani ukwenza nto kuye. Ngoku ndiyazi ukuba uyamoyika yaye uyamthanda uThixo.” Olu yayiluvavanyo uThixo awalwenzayo kuAbraham.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“Enkosi, Thixo!” UThixo walwamkela ukholo luka-Abraham ngovuyo. UThixo wamenza ukhokho wawo onke amakholwa.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/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UAbraham wayemthanda kakhulu uIsake, kodwa kwakubalulekile kuye ukuthobela iLizwi likaThixo.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Ndifanele ndithande uThixo ngaphezu kwayo nayiphi na enye into, kwaye ngaphezu kwakhe nawuphi na omnye umntu emhlabeni.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Ubawo wethu owomeleza ukholo lwethu ngovavanyo.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/>
              <a:t>Yanamhlanje</a:t>
            </a:r>
            <a:r xmlns:a="http://schemas.openxmlformats.org/drawingml/2006/main">
              <a:rPr lang="xh" altLang="en-US" sz="4000"/>
              <a:t> </a:t>
            </a:r>
            <a:r xmlns:a="http://schemas.openxmlformats.org/drawingml/2006/main">
              <a:rPr lang="xh" altLang="ko-KR" sz="4000"/>
              <a:t>Imibuzo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Wathini uThixo kuAbraham ukuba enze idini elinyukayo?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dk1"/>
                </a:solidFill>
              </a:rPr>
              <a:t>Unyana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Umfazi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Iigusha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Unyana</a:t>
            </a: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Wathi uThixo, Thabatha unyana wakho, emnye kuwe, omthandayo, uIsake;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nihambe niye kummandla waseMoriya. umenzele khona idini elinyukayo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kwenye yeentaba ndiya kukuxelela.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Ilizwi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400"/>
              <a:t>UIsake akazange axabane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Wemka apho, wemba elinye iqula, akwabambana mntu ngalo.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Wathi igama layo yiRehobhoti,* esithi, Kukalokunje uYehova usinike indawo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siya kuhluma elizweni.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amaqula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babe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ngoko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kubalulekile,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ngokuba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bona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unako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fumana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entsha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amanzi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entlango. UIsake wazuza ilifa kuyise.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walenza ngantoni ihlabathi?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ilitye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uthuli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igama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igama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Noko ke, amaFilisti ammonela. Ngoko ke, bawazalisa amaqula ngomhlaba.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Kodwa, uIsake akazange axabane nabo. Washukuma wemba iqula. Wafumana iqula lamanzi acocekileyo.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Ngeli xesha, abanye abantu balithabatha iqula kuIsake. Kodwa, akazange axabane nabo, kananjalo.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wamsikelela uIsake. Waphinda wemba elinye iqula. UThixo wamnika amanzi amnandi alapho. UIsake wenza isibingelelo, wabingelela umbulelo;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UIsake akaxabananga nabo bathabatha amaqula akhe;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wamsikelela uIsake.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Kananjalo akufuneki sixabane nabanye.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Simele sibathande size sibaxolele abanye.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200"/>
              <a:t>NguThixo??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Ubathiyile abo baxabana nabanye.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Uyabathanda abo bathandanayo.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Kwakutheni ukuze uIsake abandezeleke kwixesha elinzima?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dk1"/>
                </a:solidFill>
              </a:rPr>
              <a:t>kakuhle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usapho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kakuhle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Wemka apho, wemba elinye iqula, akwabambana mntu ngalo.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Wathi igama layo yiRehobhoti,* esithi, Kukalokunje uYehova usinike indawo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siya kuhluma elizweni.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IGenesis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Ilizwi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/>
              <a:t>UEsawu wathengisa ngobuzibulo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3600"/>
              <a:t>ngesitya esinye esibomvu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UYakobi wamnika uEsawu isonka nesityu seentlumayo.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Watya wasela, waphakama wahamba.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Ngoko uEsawu wabudela ubuzibulo bakhe.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xh" altLang="ko-KR" sz="2800">
                <a:solidFill>
                  <a:schemeClr val="bg1">
                    <a:lumMod val="50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