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xh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xh" altLang="en-US" err="1"/>
              <a:t>토ㅇ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Hayi.</a:t>
            </a:r>
            <a:r xmlns:a="http://schemas.openxmlformats.org/drawingml/2006/main">
              <a:rPr lang="x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/>
              <a:t>uYonatan,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4000"/>
              <a:t>Umhlobo Olungileyo kaDavide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Yintoni uYonatan angazange ayinike uDavide?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ikrele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ikhaka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iimpahla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ikhaka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40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Inkalipho kaKumkanikazi uEstere.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ukumkani, Yintoni na, kumkanikazi Estere? Siyintoni na isicelo sakho? Wosinikwa kude kuse kwisiqingatha sobukumkani.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UEstere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Yayilixesha apho umfazi osisilumko ongumYuda uEstere wayengukumkanikazi wasePersi. Noko ke, uHaman wenza iyelenqe lokutshabalalisa amaYuda esebenzisa umthetho kakumkani.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Wathi, ‘Ukuba ndithe ndasondela kukumkani ndingabizwanga, ndingabulawa. Noko ke, wagqiba kwelokuba aye kukumkani ukuze acele abantu bakowabo ukuba basindiswe, nangona oko kwakuchasene nomthetho.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Uthe akumbona ukumkanikazi uEstere emi entendelezweni, wavuya kunene kuye, wathi, Siyintoni na isicelo sakho? ndiya kukunika.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Iyelenqe likaHaman lokutshabalalisa amaYuda latyhilwa ngukumkani. Ngenxa yoko, wathiywa ngukumkani waza wabulawa.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“Enkosi, Nkosi, ngokusikhusela kwakho!” Ngenxa yenkalipho kakumkanikazi uEstere, amaYuda akhuselwa.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Nangona uEstere wayeza kubulawa, wathandaza kuThixo ukuba abasindise ngenkalipho abantu bakowabo.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wawasindisa amaYuda kuloo ngxaki ngomthandazo kaEstere ngobulumko namandla akhe amangalisayo.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Masikholelwe kwaye silindele uncedo olumangalisayo lukaThixo kunye nosindiso kubomi bethu bemihla ngemihla.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NguThixo obagcinayo abancede abantu bakhe kude kube sekupheleni.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uyandigcina kwaye uyandinceda kude kube sekupheleni kwehlabathi.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Kwenzeka ntoni kuEstere xa waya kukumkani engabizwa?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Wayeza kubulawa.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Wakhutshelwa ngaphandle.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Wayengakwazi ukudibana nokumkani.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Wayenokuthi kukumkani le nto afuna ukuyicela.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Wayenokuthi kukumkani le nto afuna ukuyicela.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Akugqiba uDavide ukuthetha noSawule, uJonatan wavutha emoyeni kuDavide, wamthanda njengaye.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Eyoku-1 kaSamuweli 18:1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Wathi ukumkani, Yintoni na, kumkanikazi Estere? Siyintoni na isicelo sakho? Wosinikwa kude kuse kwisiqingatha sobukumkani.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UEstere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41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400"/>
              <a:t>UYobhi owayesikelelwe nguThixo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kaloku kwakuhlala indoda ezweni lakwaUtse, egama linguYobhi. Le ndoda ibigqibelele, ithe tye; wayemoyika uThixo, ebuphepha ububi.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Umsebenzi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UYobhi owayehlala kwilizwe laseUtse eliseMpuma wayengoyena wayesisityebi. Wayemoyika uThixo, egqibeleleyo, ethe tye.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“Ngokuba nimsikelele uYobhi, enokoyika; Ngaba uYobhi umoyikela ilize na uThixo?” USathana wenza iyelenqe lokulinga uYobhi.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USathana wathabatha yonke into ngobusuku, abantwana bakhe nazo zonke izinto zakhe. Waba ngoyena mntu ulusizi ehlabathini.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Umfazi wakhe wemka kuye, esithi, Mqalekise uThixo, ufe! Ke zona izihlobo zikaYobi zeza kuye, zamtyhola, kodwa yena uYobi wathembela kuThixo.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Yayingamaxesha enkxwaleko nobukrakra. Nangona kunjalo uYobhi waphumelela uvavanyo kwaye uThixo wamnika intsikelelo enkulu kakhulu kunangaphambili. Waba yindoda emoyikayo uThixo kunanini na ngaphambili.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Nangona uYobhi wayeyindoda elilungisa, uSathana wamfaka enkathazweni.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Nangona wayejamelene nobunzima, uYobhi wayekholelwa kuThixo yaye enomonde kuThixo.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Obo bunzima busenokusifikela.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Ngelo xesha, kufuneka sikholelwe kuThixo kwaye sibe nomonde kuThixo.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nguye yedwa</a:t>
            </a: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onokuthi asenze izityebi okanye amahlwempu ngokwentando yakhe.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32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USolomon owafumana ubulumko njengesipho.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Yiyiphi engalunganga ngoYobhi?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Wayesisityebi.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Wayehlala kwilizwe lasempuma.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Wayengukumkani.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Wayesoyika uThixo.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Wayengukumkani.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 kaloku kwakuhlala indoda ezweni lakwaUtse, egama linguYobhi. Le ndoda ibigqibelele, ithe tye; wayemoyika uThixo, ebuphepha ububi.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Umsebenzi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HAYI. 42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UDaniyeli wala ukutya ukutya kukaKumkani.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Kambe ke uDaniyeli wagqiba kwelokuba angazingcolisi ngokutya kokumkani nangewayini yakhe, waza ke wacela kumthetheli-mathenwa ukuba angazingcolisi ngaloo ndlela.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nabahlobo bakhe abathathu bathinjwa eBhabhiloni. Ukumkani wayalela amaphakathi akhe ukuba abafundise ngokubanika ukutya kokumkani newayini.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“Asifuni kukutya ukutya okwalelweyo ngumthetho kaThixo!” UDaniyeli nabalingane bakhe abathathu bacela imvume kumthetheli-waka, ukuba bangazingcolisi ngaloo ndlela.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nabahlobo bakhe abathathu batya imifuno namanzi endaweni yokutya ukutya okunikelwe kwizithixo. UThixo wayebaxabisa waza wabanika ubulumko obungakumbi.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“Hayi indlela abalumke ngayo!” Ukumkani wamangaliswa kukuba babekhangeleka besempilweni yaye belumkile kunabo bonke abafana ababesitya ukutya kwasebukhosini.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Ukususela ngoko uDaniyeli nabahlobo bakhe abathathu balawula izinto ezibalulekileyo eBhabhiloni, bazigcina bengcwele phambi koThixo.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nabahlobo bakhe abathathu bagqiba kwelokuba bawugcine umthetho kaThixo phantsi kwemeko yamabanjwa.</a:t>
            </a:r>
          </a:p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Emva koko baba sempilweni ngakumbi, balumka ngakumbi kunabo bonke abanye abantu ababesitya ukutya kokumkani.</a:t>
            </a:r>
          </a:p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Simele simthobele uThixo phantsi kwazo naziphi na iimeko.</a:t>
            </a:r>
          </a:p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Akukho nto ibalulekileyo njengokumthanda uThixo.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uSolomon wayebalasele ngobutyebi nangobulumko kunabo bonke ookumkani behlabathi.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Eyesi-2 yeziKronike 9: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I-WHO</a:t>
            </a:r>
            <a:r xmlns:a="http://schemas.openxmlformats.org/drawingml/2006/main">
              <a:rPr lang="xh" altLang="en-US" sz="3200"/>
              <a:t> </a:t>
            </a:r>
            <a:r xmlns:a="http://schemas.openxmlformats.org/drawingml/2006/main">
              <a:rPr lang="xh" altLang="ko-KR" sz="3200"/>
              <a:t>yi</a:t>
            </a:r>
            <a:r xmlns:a="http://schemas.openxmlformats.org/drawingml/2006/main">
              <a:rPr lang="xh" altLang="en-US" sz="3200"/>
              <a:t> </a:t>
            </a:r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nguye onokuba kuzo zonke iindawo ngaxeshanye (omnipresence). Yaye unamandla onke.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Kukuphi ukutya okwatyiwa nguDaniyeli nabahlobo bakhe abathathu endaweni yokutya kukakumkani?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amanzi kunye nemifuno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i-cookie kunye ne-coke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i-noodle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irayisi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amanzi kunye nemifuno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Kambe ke uDaniyeli wagqiba kwelokuba angazingcolisi ngokutya kokumkani nangewayini yakhe, waza ke wacela kumthetheli-mathenwa ukuba angazingcolisi ngaloo ndlela.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43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UDaniyeli weNgonyama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wavuya kunene, wawisa umthetho wokuba uDaniyeli akhutshwe emhadini. Wakhutshwa ke uDaniyeli emhadini, akwafunyanwa inxeba kuye; ngokuba ebekholose ngoThixo wakhe.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EBhabhiloni kwakukho abantu ababemthiyile uDaniyeli, owathinjwa waza waba yinkulumbuso. Babefuna ukumbulala uDaniyeli.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''Nabani na oqubuda kwenye into engenguye ukumkani uya kuphoswa emhadini weengonyama!' UDaniyeli akazange ayeke ukuthandaza izihlandlo ezithathu ngemini, nangona wayekwazi oko.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Ngoko ekugqibeleni, uDaniyeli waphoswa emhadini wengonyama eyoyikekayo.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wafika emhadini wengonyama kwakusasa waza wabuza, ‘Daniyeli! Ngaba ukhuselekile?' Enyanisweni, ukumkani wayefuna ukuba uDaniyeli angafi kuba wayemthanda kakhulu uDaniyeli.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“Ndilungile ukuba uThixo andikhusele!” UDaniyeli akazange enzeka. Kananjalo ukumkani wamdumisa uThixo kaDaniyeli.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waba ngukumkani wesithathu kwaSirayeli ezihlangwini zikaDavide.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uDaniyeli, ongazange aqubude kwizithixo,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Ekugqibeleni, waphoswa emhadini wengonyama, kodwa wasinda.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Ngenxa yokholo lukaDaniyeli, ukumkani waseBhabhiloni wadumisa uThixo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Kufuneka sinqule uThixo kuphela kwaye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kufuneka sibe nokholo olungabakhonzi izithixo!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Ukholo olunjalo lunokwenza abanye abantu bakholelwe kuThixo.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nguye yedwa..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unokuthenjwa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ngubani na onako ukusindisa abo bakholelwa kuye ngokwenene kwaye bamkhonze.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Ngoba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yaba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 waphoswa emhadini wengonyama?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Kungenxa yokuba wamxokisa ukumkani.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Ngenxa yokuba akazange aqubude kwisithixo sokumkani.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Kuba wayeza kumbulala ukumkani.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Kungenxa yokuba akazange amnqule kakuhle uThixo.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Ngenxa yokuba akazange aqubude kwisithixo sokumkani.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wavuya kunene, wawisa umthetho wokuba uDaniyeli akhutshwe emhadini. Wakhutshwa ke uDaniyeli emhadini, akwafunyanwa inxeba kuye; ngokuba ebekholose ngoThixo wakhe.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UDaniyeli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44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UYona, owayesesiswini sentlanzi enkulu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UYehova wamisela intlanzi enkulu ukuba imginye uYona. UYona waba sembilinini wentlanzi iimini ezintathu nobusuku obuthathu.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uYona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Ngenye imini uThixo wabonakala kuYona wathi,</a:t>
            </a:r>
          </a:p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“Hamba uye kwisixeko esikhulu saseNineve uze ushumayele nxamnye naso! ndiya kubahlangula ebugwenxeni babo.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UYona wayengafuni ukuthobela uThixo. Wesuka waya eTarshishe, ebaleka uThixo.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Kodwa, uThixo wathumela umoya omkhulu kwaye bonke babeza kufa. Oomatiloshe bamjulela elwandle uYona. kweza intlanzi enkulu, yamginya.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UYona waguquka ezonweni zakhe kangangeentsuku ezi-3 engaphakathi entlanzini.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“Ndinike ubulumko bokubakhokela kakuhle abantu bam.” UThixo wakholiswa kukuba uSolomon akucele oko. Ngoko ke, uThixo wamnika oko uSolomon wayekucelile.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Intlanzi yamhlanzela emhlabeni owomileyo. Waya eNineve waza wavakalisa isigidimi sikaThixo kubo ethandabuza.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Bathi bakuva isilumkiso sikaThixo, abemi baseNineve baguquka baza bafuna ubabalo lukaThixo. UThixo wabaxolela abantu baseNineve.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UYona akazange alithobele iLizwi likaThixo.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 uThixo wasebenzisa uYona ukuba angathobeli waza ekugqibeleni wabasindisa abemi baseNineve.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Kukho amaxesha apho ukuthanda kukaThixo kwahlukile kwinto endiyicingayo.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 ukuthanda kukaThixo kuhlala kulungile.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Simele sisoloko sithobela ukuthanda kukaThixo.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Ngubani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nguye osindisa abo baguquka ngokunyanisekileyo kwizono zabo baze bacele ukuxolelwa.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Wayesesiswini sikabani uYona iintsuku ezi-3?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Ingonyama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Indlovu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Inja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Intlanzi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Intlanzi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UYehova wamisela intlanzi enkulu ukuba imginye uYona. UYona waba sembilinini wentlanzi iimini ezintathu nobusuku obuthathu.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uYona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Ngenye imini, abafazi ababini beza kuSolomon bephethe umntwana omncinane. Balwela ukuba umntwana wayelusana lwakhe phambi kokumkani.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Wathi ukumkani, Ngenxa enokuba abafazi ababini besithi ngowakhe umntwana, mcandeni kubini umntwana, niyinike isiqingatha esinye, nomnye isiqingatha.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Omnye umfazi wayenovelwano ngonyana wakhe. Ngoko wathi, “Mnikeni lo mntwana uphilayo. Musa ukumbulala!” Akukuva oko uSolomon, waqonda ukuba lo mfazi ngowakhe kanye. Wathi ukumkani, Mnike umntwana. Ungumama wokwenene!”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wacela intliziyo elumkileyo kungekhona ubutyebi okanye igunya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ukulawula ilizwe lakhe.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Simele sithandazele thina kuphela kuThixo, kodwa sithandazela nokukhonza abanye.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Akugqiba uDavide ukuthetha noSawule, uJonatan wavutha emoyeni kuDavide, wamthanda njengaye.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Eyoku-1 kaSamuweli 18:1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nguye onokusinika ubulumko ongenakubuzuza ehlabathini.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wacela ntoni kuThixo?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ukutya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ubutyebi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impilo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ubulumko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ubulumko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uSolomon wayebalasele ngobutyebi nangobulumko kunabo bonke ookumkani behlabathi.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Eyesi-2 yeziKronike 9: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33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Itempile yeGama likaThixo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wawisa umthetho wokuba igama likaYehova lilakhelwe indlu, kunye nebhotwe lakhe.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wanqwenela ukwakhela uThixo itempile njengoko uyise wayalelayo, uDavide.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Ngoko, wayalela abachweli abanobuchule ukuba beze neyona mithi ilungileyo yetempile.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Walungisa amatye endlu leyo. Wacela iingcibi ezichubekileyo ukuba zize namatye amakhulu, amahle nawomeleleyo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Ezinye iingcibi zazihombisa indlu kaThixo ngeengubo ezimibalabala nangemisonto yegolide.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Yakuba igqityiwe ukwakhiwa indlu kaThixo, uSolomon namadoda onke akwaSirayeli bamnqula ngovuyo olukhulu.</a:t>
            </a:r>
            <a:r xmlns:a="http://schemas.openxmlformats.org/drawingml/2006/main">
              <a:rPr lang="xh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“Owu Nkosi Thixo! yiza ube ngukumkani wethu apha.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UDavide wahlala ebhotwe. Wadibana noYonatan, unyana kakumkani uSawule.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nabantu bakhe babonakalisa uthando lwabo kuThixo ngokwakha itempile entle kaNdikhoyo uThixo.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ICawe yindawo apho sidibana khona noThixo kwaye sinokubonisa iintliziyo zethu zothando lukaThixo.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Kufuneka siyithande icawe yethu.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uyabagocagoca abanquli aze abasikelele.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noSirayeli benza ntoni ukuze babonise uthando lwabo ngoThixo?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Isithixo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Ibhotwe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isixeko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indawo engcwele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indawo engcwele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USolomon wawisa umthetho wokuba igama likaYehova lilakhelwe indlu, kunye nebhotwe lakhe.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Kronike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34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Amahlungulu Azise Isonka Nenyama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/>
              <a:t>Uya kusela entlanjeni, yaye ndiwayalele amahlungulu ukuba akudlise khona.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Ookumkani aba-1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Kwakukho ukumkani ogama linguAhabhi owayekhohlakele kakhulu phambi koThixo. Umprofeti uEliya waxelela uAhabhi ilizwi likaThixo.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“Akuyi kubakho mvula elizweni!” Ngenxa yoko, uAhabhi wazama ukumbulala. UThixo wamfihla kukumkani uAhabhi.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UEliya wabalekela kwilizwe uThixo awayemxelele lona.</a:t>
            </a:r>
          </a:p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Kodwa, wayengakwazi ukufumana ukutya apho.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wayalela amahlungulu ukuba ondle uEliya apho. Amahlungulu amzisela isonka nenyama kusasa nangokuhlwa, wasela entlanjeni.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UYonatan wayemthanda kunene uDavide. UYonatan waba ngumoya kuDavide.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UEliya wathobela ilizwi likaThixo ebeka ubomi bakhe esichengeni waza waba namava amangalisayo okukhuselwa nguThixo.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ongendawo, uAhabhi wayengafuni ukuthobela ilizwi likaThixo. Ngoko, wazama ukubulala umprofeti kaThixo, uEliya owayexele ilizwi likaThixo.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Kodwa, uThixo wamkhusela waza wamnyamekela uEliya ngendlela emangalisayo!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Kufuneka sithobele kwaye sivakalise ilizwi likaThixo kuyo nayiphi na imeko njengoEliya.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Ngokuqinisekileyo uThixo uya kusikhusela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Ngubani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ubakhathalele abo bathobelayo nabagcina amazwi akhe ngendlela emangalisayo.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Ngubani owaphathela uEliya ukutya?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ihashe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ukhozi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inamba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ihlungulu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ihlungulu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/>
              <a:t>Uya kusela entlanjeni, yaye ndiwayalele amahlungulu ukuba akudlise khona.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Ookumkani aba-1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35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Umgubo kunye neoli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4400"/>
              <a:t>ayizange isetyenziswe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Hamba uye eTsarefathi yaseSidon, uhlale khona. ndimwisele umthetho ongumhlolokazi kuloo ndawo, ukuba akubonelele ngokutya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Ookumkani aba-1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Akuzange kubekho mvula kwaSirayeli njengoko wayetshilo uYehova uThixo. Ngoko kwakungekho kutya kwabantu.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UYehova uThixo wathumela uEliya kumhlolokazi owayehlala eTsarefathi.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UEliya wamcela ukuba azenzele isonka ngomgubo ozalise isandla kunye nentwana yeoli eyayisele kuye.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UYonatan wanika uDavide ikrele lakhe notolo lwakhe. Kwathetha ukuba wayekholelwa ngokwenene kuDavide.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Nangona umgubo neoli yakhe yayinganelanga, ngokwelizwi likaEliya, wesuka wenza isonka, wanika uEliya kuqala, wazenzela.</a:t>
            </a:r>
            <a:r xmlns:a="http://schemas.openxmlformats.org/drawingml/2006/main">
              <a:rPr lang="xh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Kwandula ke, ngokumangalisayo, ingqayi yomgubo nengqayi yeoli yayinjalo</a:t>
            </a:r>
            <a:r xmlns:a="http://schemas.openxmlformats.org/drawingml/2006/main">
              <a:rPr lang="xh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ayisetyenziswanga.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Ngenye imini unyana wakhe wafa. Wawubuyisela kuye umphefumlo wenkwenkwe leyo, waphila. Wamzukisa uThixo.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Umhlolokazi wanikela ngentwana yomgubo neoli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kuThixo.</a:t>
            </a:r>
            <a:r xmlns:a="http://schemas.openxmlformats.org/drawingml/2006/main">
              <a:rPr lang="x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Emva koko, wafumana iintsikelelo ezininzi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ngaphaya kokucinga.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Ngamanye amaxesha, kuya kubakho umzuzu wokunika into ebalulekileyo kuThixo.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Ngoko ke, uThixo usisikelela kakhulu ngalo mnikelo nedini.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Ngubani 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usinika yonke into esiyidingayo ukuze siphile ngokutya, impahla, nendlu, njl.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Wathi uThixo kuEliya makaye kubani??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ukumkani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umbingeleli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umhlolokazi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jikelele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umhlolokazi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Hamba uye eTsarefathi yaseSidon, uhlale khona. ndimwisele umthetho ongumhlolokazi kuloo ndawo, ukuba akubonelele ngokutya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Ookumkani aba-1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36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400"/>
              <a:t>Wawa phantsi uMlilo uvela eZulwini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Wawa ke umlilo kaYehova, walidla idini elinyukayo, neenkuni, namatye, nomhlaba, namanzi awayesemseleni wawakhotha.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Ookumkani aba-1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UThixo wathumela uEliya kukumkani ongendawo uAhabhi wakwaSirayeli. “Uya kumazi uThixo wokwenene!”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UEliya uye walwa nabaprofeti bobuxoki abangama-850 babanquli-zithixo. “Uthixo ophendula ngomlilo nguye oyinyaniso!”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UYonatan wanika uDavide iimpahla zakhe ezinqwenelekayo. Yabonisa ubuhlobo obunzulu bukaYonatan noDavide.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Abaprofeti abangama-850 babiza igama lothixo wabo baza bangqungqa bejikeleza isibingelelo kodwa akuzange kubekho mlilo.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Yayilithuba likaEliya. UEliya wathandaza ejonge ezulwini. Wawa ke umlilo kaThixo, walidla idini eliphezu kwesibingelelo.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“UYehova nguThixo wokwenene!” Abantu bakwaSirayeli baguquka kwizono zabo baza bazukisa uThixo.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Oothixo bobuxoki babengenakwenza nto.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Kuba</a:t>
            </a:r>
            <a:r xmlns:a="http://schemas.openxmlformats.org/drawingml/2006/main">
              <a:rPr lang="x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bona</a:t>
            </a:r>
            <a:r xmlns:a="http://schemas.openxmlformats.org/drawingml/2006/main">
              <a:rPr lang="x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waba</a:t>
            </a:r>
            <a:r xmlns:a="http://schemas.openxmlformats.org/drawingml/2006/main">
              <a:rPr lang="x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Hayi</a:t>
            </a:r>
            <a:r xmlns:a="http://schemas.openxmlformats.org/drawingml/2006/main">
              <a:rPr lang="xh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amandla.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UThixo unguSomandla.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Singafumana imimangaliso yaKhe emangalisayo xa sithembele kwaye sikholelwa kuYe.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3200"/>
              <a:t>Ngubani uThixo?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UnguThixo wokwenene nophilayo nosebenzayo owahlukileyo kwizithixo zobuxoki.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Yintoni eyawa ezulwini xa uEliya ethandaza?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ikhephu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imvula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ilitye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umlilo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umlilo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Wawa ke umlilo kaYehova, walidla idini elinyukayo, neenkuni, namatye, nomhlaba, namanzi awayesemseleni wawakhotha.</a:t>
            </a:r>
            <a:r xmlns:a="http://schemas.openxmlformats.org/drawingml/2006/main">
              <a:rPr lang="x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Ookumkani aba-1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HAYI. 37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UNahaman Waphiliswa Kwiqhenqa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Wehla ke, wantywila izihlandlo ezisixhenxe eYordan, njengoko wathethayo umfo wakwaThixo, yabuya yaphila inyama yakhe, yahlambuluka, yanjengeyomntwana.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Kumkani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UNahaman wayeyinjengele yomkhosi wokumkani wakwa-Aram, eneqhenqa. Waya kuElisha owayengumprofeti wakwaSirayeli ukuba abuyiselwe.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UDavide wayesengozini yokufa kangangezihlandlo eziliqela, kuba ukumkani uSawule wazama ukumbulala. Noko ke, wayenokusaba kwezo ngozi ngoncedo lukaYonatan.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UElisha akazange amkhawulela, kodwa wathi, Hamba uye kuhlamba izihlandlo ezisixhenxe eYordan.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UNahaman waba nomsindo nxamnye nelizwi likaElisha. Bathi kuye abakhonzi bakhe, Khawuye emlanjeni, usithi nkxu umzimba wakho.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UNahaman wantywila eYordan izihlandlo ezisixhenxe, njengoko wathethayo uElisha nabakhonzi bakhe.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Ngoko, ngokumangalisayo, inyama yakhe yabuyiselwa yaza yahlambuluka.</a:t>
            </a:r>
          </a:p>
          <a:p>
            <a:r xmlns:a="http://schemas.openxmlformats.org/drawingml/2006/main">
              <a:rPr lang="x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UNahaman wabuyela kuElisha waza wamzukisa uThixo.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Xa uNahaman weva uElisha owayeyindoda yakwaThixo waza walithobela ilizwi lakhe, wasikelelwa ngokuhlanjululwa kwiqhenqa lakhe.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Akufunekanga siphile ngokwentando yethu,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kodwa ngokuthanda kukaThixo.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Xa siphila kwaye sithobela ilizwi likaThixo,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Sinokusikelelwa ngentabalala yeentsikelelo uThixo anokusinika zona.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rgbClr val="FF0000"/>
                </a:solidFill>
              </a:rPr>
              <a:t>UThixo?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nguye ophilisa zonke izifo. UnguThixo uSomandla onokusiphilisa.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UNahaman wayentywila kangaphi kuMlambo iYordan?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amaxesha amathathu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kanye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amaxesha amahlanu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ezisixhenxe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amaxesha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amaxesha asixhenxe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Wehla ke, wantywila izihlandlo ezisixhenxe eYordan, njengoko wathethayo umfo wakwaThixo, yabuya yaphila inyama yakhe, yahlambuluka, yanjengeyomntwana.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Kumkani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38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400"/>
              <a:t>Ukulungiswa kwendlu kaThixo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Ukumkani uYowashe wambiza uYehoyada umbingeleli nabanye ababingeleli, wathi kubo, Yini na ukuba ningazitywini iintanda zendlu? Nize ningabi sathabatha mali koovimba benu;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Eyesi-2 yooKumkani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UYonatan akazange akhethe umnqweno wokuzingca, kodwa umhlobo wakhe, uDavide.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NjengoYonatan,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masibe ngumhlobo olungileyo wetshomi yethu.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 uYowashe, ukumkani wakwaYuda, wayezimisele ukuyihlaziya indlu kaThixo, yona yonakala.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uhlahlo lwabiwo-mali lwalunganelanga ukulungisa itempile. UYowashe wagqiba kwelokuba amkele umnikelo wokulungisa indlu kaThixo.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Abantu ababemthanda ngokunyanisekileyo uThixo banikela ngemali ukuze kulungiswe itempile.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Imali eyayiqokelelwe ukulungisa itempile yanikwa abenzi bomsebenzi, yaye bayilungisa ngokunyaniseka ngokupheleleyo.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"Wowu! Hayi indlela entle ngayo itempile!” UYowashe wavuya kuba wayecinga ukuba uThixo uya kukholiswa nguye.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UYowashe wayeyigqala itempile kaThixo njengendawo exabisekileyo, apho abantu babenqula khona uThixo.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Icawe yindawo uThixo akhoyo xa simnqula.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Ke, kufuneka siyithande icawa kwaye siyithathele ingqalelo kakhulu.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>
                <a:solidFill>
                  <a:srgbClr val="FF0000"/>
                </a:solidFill>
              </a:rPr>
              <a:t>UThixo?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umisa ngamnye kuthi ukuba abe yitempile yakhe engcwele.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UThixo udibana nabo bamnqulayo.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UYowashe wagqiba kwelokuba alungise ntoni?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ibhotwe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yakhe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igumbi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isikolo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Itempile eNgcwele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Itempile eNgcwele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Ukumkani uYowashe wambiza uYehoyada umbingeleli nabanye ababingeleli, wathi kubo, Yini na ukuba ningazitywini iintanda zendlu? Nize ningabi sathabatha mali koovimba benu;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Eyesi-2 yooKumkani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 39 ILizwi likaThixo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/>
              <a:t>UNehemiya, owaphinda walwakha udonga lwaseYerusalem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Thixo..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Nguye osinika abahlobo abalungileyo.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Bulelani kuThixo ngokusinika abahlobo abalungileyo!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Ndathi kukumkani, Ukuba kuthe kwalunga kukumkani, ukuba umkhonzi wakho lo uthe walungisa phambi kwakhe, makandithumele emzini wakwaYuda, apho bangcwatyelwe khona oobawo, ndiwakhe.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Ukumkani wasePersi wanika umngcamli wokumkani uNehemiya imvume yokuba aphinde akhe isixeko nenqaba eyayitshatyalalisiwe.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Wabuyela eYerusalem kunye namaSirayeli amaninzi aza alwakha ngawo udonga lweYerusalem.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Noko ke, baphazanyiswa zezinye izizwe ezazingakuthandi ukuvuselelwa kwamaSirayeli. Ukongezelela, amaSirayeli amaninzi ayekhalaza.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 wacela uncedo kuThixo. UThixo wamnika amandla nesibindi sokuwenza lo msebenzi.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Ekugqibeleni, uNehemiya wagqiba ukwakha udonga lweYerusalem nabantu bakwaSirayeli. Emva kokuba belugqibile udonga, yena nabantu bakhe banqula uThixo ngovuyo.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Isifundo sanamhlanje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 wagqiba ukwakha udonga ngoncedo lukaThixo nangona kwakukho iziphazamiso ezininzi.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Xa sisenza umsebenzi kaThixo sisenokujamelana neemeko ezinzima.</a:t>
            </a:r>
          </a:p>
          <a:p>
            <a:pPr xmlns:a="http://schemas.openxmlformats.org/drawingml/2006/main" algn="ctr"/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Nangona kunjalo, ukuba uThixo unathi kwaye sinaye, sinokuboyisa bonke obo bunzima.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3200"/>
              <a:t>UThixo?</a:t>
            </a:r>
            <a:r xmlns:a="http://schemas.openxmlformats.org/drawingml/2006/main">
              <a:rPr lang="x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rgbClr val="C00000"/>
                </a:solidFill>
              </a:rPr>
              <a:t>uThixo ukhona..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NguThixo osincedayo kwaye usinika amandla nesibindi xa sithandaza kwaye sicela uncedo kwiimeko ezinzima.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Imibuzo yanamhlanje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Kwakutheni ukuze uNehemiya abuyele kwidolophu yakowabo?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ukuhamba..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ukuya esikolweni..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ukunqula..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ukuphinda kwakhiwe udonga lweYerusalem.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xh" altLang="ko-KR" sz="2800">
                <a:solidFill>
                  <a:srgbClr val="FF0000"/>
                </a:solidFill>
              </a:rPr>
              <a:t>ukuphinda kwakhiwe udonga lweYerusalem.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xh" altLang="ko-KR" sz="4000">
                <a:solidFill>
                  <a:srgbClr val="FF0000"/>
                </a:solidFill>
              </a:rPr>
              <a:t>ILizwi lanamhlanje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xh" altLang="ko-KR" sz="3600">
                <a:solidFill>
                  <a:schemeClr val="bg1">
                    <a:lumMod val="50000"/>
                  </a:schemeClr>
                </a:solidFill>
              </a:rPr>
              <a:t>Ndathi kukumkani, Ukuba kuthe kwalunga kukumkani, ukuba umkhonzi wakho lo uthe walungisa phambi kwakhe, makandithumele emzini wakwaYuda, apho bangcwatyelwe khona oobawo, ndiwakhe.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UNehemiya</a:t>
            </a:r>
            <a:r xmlns:a="http://schemas.openxmlformats.org/drawingml/2006/main">
              <a:rPr lang="x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x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