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y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yi"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yi" altLang="ko-KR" b="1">
                <a:solidFill>
                  <a:schemeClr val="tx1">
                    <a:lumMod val="50000"/>
                    <a:lumOff val="50000"/>
                  </a:schemeClr>
                </a:solidFill>
              </a:rPr>
              <a:t>ניין.</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31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yi" altLang="ko-KR" sz="4000"/>
              <a:t>יונתן,</a:t>
            </a:r>
          </a:p>
          <a:p>
            <a:pPr xmlns:a="http://schemas.openxmlformats.org/drawingml/2006/main" algn="ctr"/>
            <a:r xmlns:a="http://schemas.openxmlformats.org/drawingml/2006/main">
              <a:rPr lang="yi" altLang="ko-KR" sz="4000"/>
              <a:t>דוד ס גוט פרייַנד</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yi" altLang="ko-KR" sz="3200">
                <a:solidFill>
                  <a:schemeClr val="tx1">
                    <a:lumMod val="65000"/>
                    <a:lumOff val="35000"/>
                  </a:schemeClr>
                </a:solidFill>
              </a:rPr>
              <a:t>וואָס האָט יונתן ניט געגעבן צו דוד?</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שווערד</a:t>
            </a:r>
            <a:r xmlns:a="http://schemas.openxmlformats.org/drawingml/2006/main">
              <a:rPr lang="y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שילד</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פייַל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קליידער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yi" altLang="en-US" sz="2800">
                <a:solidFill>
                  <a:srgbClr val="FF0000"/>
                </a:solidFill>
              </a:rPr>
              <a:t>② </a:t>
            </a:r>
            <a:r xmlns:a="http://schemas.openxmlformats.org/drawingml/2006/main">
              <a:rPr lang="yi" altLang="ko-KR" sz="2800">
                <a:solidFill>
                  <a:srgbClr val="FF0000"/>
                </a:solidFill>
              </a:rPr>
              <a:t>שילד</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40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די מוט פון אסתר המלכה.</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האָט דער מלך געפרעגט: װאָס איז דאָס, אסתּר המלכּה, װאָס איז דײַן בקשה, ביז אַ האַלבע מלוכה װעט מען דיר געבן.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אסתר</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עס איז געווען די צייט ווען א קלוגע אידישע פרוי אסתר איז געווען די מלכּה פון פּערסיע. אָבער, המן האָט געפּלאָנטערט צו צעשטערן די אידן מיט דעם מלכס געזעץ.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זי האָט געטראַכט: איך מעג דערהרגעט װערן, אַז איך זאָל צוגײן צום מלך, אָן אַ רוף פֿון דעם מלך. זי האט אבער באשלאסן צו גײן צום קעניג צו בעטן איר פאלק זאל געראטעװעט װערן, כאטש עס איז געװען קעגן די געזעץ.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אָבער, ווען ער האָט דערזען אסתר המלכה שטייענדיק אין הויף, האָט ער זיך זייער צופֿרידן מיט איר און געזאָגט: וואָס איז דיין בקשה? איך וועל עס דיר געבן."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דער קעניג האָט אַנטפּלעקט דעם פּלאָגן פון המן צו צעשטערן די אידן. ווי אַ רעזולטאַט, ער איז געווען פיינט דורך מלך און איז געהרגעט.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"דאנק איר, האר, פֿאַר פּראַטעקטינג אונדז!" צולי ב אסת ר מלכּה ס מוט , אי ז ד י ײד ן געװע ן באשיצט .</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כאטש אסתר האט געדארפט דערהרגעט ווערן, האט זי מתפלל געווען צו גאט, ער זאל ראטעווען איר פאלק מיט מוט.</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גאָט האָט געראַטעוועט די ייִדן פֿון דעם קריזיס דורך אסתרס תּפֿילה מיט זײַן וווּנדערלעכע חכמה און כּוח.</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לאָמיר גלויבן און דערוואַרטן גאָט 'ס ווונדערלעך הילף און ישועה אין אונדזער טעגלעך לעבן.</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דער איינער וואס האלט און העלפט זיין מענטשן צו די סוף.</a:t>
            </a:r>
            <a:r xmlns:a="http://schemas.openxmlformats.org/drawingml/2006/main">
              <a:rPr lang="y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yi" altLang="ko-KR" sz="3600">
                <a:solidFill>
                  <a:schemeClr val="tx1">
                    <a:lumMod val="65000"/>
                    <a:lumOff val="35000"/>
                  </a:schemeClr>
                </a:solidFill>
              </a:rPr>
              <a:t>גאָט איז בעכעסקעם און העלפּינג מיר צו די סוף פון דער וועלט.</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200">
                <a:solidFill>
                  <a:schemeClr val="tx1">
                    <a:lumMod val="65000"/>
                    <a:lumOff val="35000"/>
                  </a:schemeClr>
                </a:solidFill>
              </a:rPr>
              <a:t>וואס איז געשעהן מיט אסתרן ווען זי איז צוגעגאנגען צום מלך אן רופען?</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זי האט געדארפט טויטן.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זי איז ארויסגעטריבן געווארן.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זי קען נישט טרעפן דעם מלך.</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זי האָט געקענט זאָגן דעם מלך וואָס זי האָט געוואָלט בעטן.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זי האָט געקענט זאָגן דעם מלך וואָס זי האָט געוואָלט בעטן.</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נאָכדעם װי דוד האָט געענדיקט רעדן מיט שָאולן, איז יהונתן געװאָרן אײנער אין גײַסט מיט דָוִדן, און ער האָט אים ליב געהאַט אַזױ װי זיך.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yi" altLang="ko-KR" sz="2800">
                <a:solidFill>
                  <a:schemeClr val="tx1">
                    <a:lumMod val="65000"/>
                    <a:lumOff val="35000"/>
                  </a:schemeClr>
                </a:solidFill>
              </a:rPr>
              <a:t>שמואל 1 18:</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האָט דער מלך געפרעגט: װאָס איז דאָס, אסתּר המלכּה, װאָס איז דײַן בקשה, ביז אַ האַלבע מלוכה װעט מען דיר געבן.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אסתר</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yi" altLang="ko-KR" b="1">
                <a:solidFill>
                  <a:schemeClr val="tx1">
                    <a:lumMod val="50000"/>
                    <a:lumOff val="50000"/>
                  </a:schemeClr>
                </a:solidFill>
              </a:rPr>
              <a:t># 41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yi" altLang="ko-KR" sz="4400"/>
              <a:t>איוב וואס איז געווען ברוך דורך גאָט</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אין לאַנד עוז האָט געוווינט אַ מענטש וואָס זײַן נאָמען איז געווען איוב. דע ר דאזיקע ר מענטש ן אי ז געװע ן א ן אויםמא ל או ן ישר ; ער האט מורא געהאט פאר גאט און האט זיך אפגעמאכט פון שלעכטס.</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yi" altLang="ko-KR" sz="2800">
                <a:solidFill>
                  <a:schemeClr val="tx1">
                    <a:lumMod val="65000"/>
                    <a:lumOff val="35000"/>
                  </a:schemeClr>
                </a:solidFill>
              </a:rPr>
              <a:t>אַרבעט</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איוב וואס האט געוואוינט אין לאנד עוז פון מזרח לאנד איז געווען דער רייכסטער. ער האָט מוֹרא געהאַט פֿאַר גאָט און אַן אומשולדיק און ישר.</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“ווייל דו האסט געבענטשט איוב, האט ער פאר דיר מורא געהאט! צי האָט איוב מורא פֿאַר גאָט פֿאַר גאָרנישט? שׂטן האָט פּלאַנירט צו פּרובירן דזשאָב.</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yi" altLang="ko-KR" sz="2400">
                <a:solidFill>
                  <a:schemeClr val="tx1">
                    <a:lumMod val="65000"/>
                    <a:lumOff val="35000"/>
                  </a:schemeClr>
                </a:solidFill>
              </a:rPr>
              <a:t>שׂטן האָט אַוועקגענומען אַלץ איבער נאַכט, זיינע קינדער און אַלע זיינע פאַרמאָג. ער איז געווארן דער אומגליקלעכער מענטש אויף דער וועלט.</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yi" altLang="ko-KR" sz="2600">
                <a:solidFill>
                  <a:schemeClr val="tx1">
                    <a:lumMod val="65000"/>
                    <a:lumOff val="35000"/>
                  </a:schemeClr>
                </a:solidFill>
              </a:rPr>
              <a:t>זיין פרוי איז אַוועק פון אים מיט געזאגט אַז "קללה גאָט און שטאַרבן!" איובס פריינט זענען געקומען און האבן אים באשולדיקט, אבער איוב האט זיך פארטרוי אין גאט ווי אלץ.</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yi" altLang="ko-KR" sz="2600">
                <a:solidFill>
                  <a:schemeClr val="tx1">
                    <a:lumMod val="65000"/>
                    <a:lumOff val="35000"/>
                  </a:schemeClr>
                </a:solidFill>
              </a:rPr>
              <a:t>עס איז געווען די צייט אין צאָרעס און ביטערניש. אָבער איוב האָט דורכגעקאָכט דעם פּראָבע און גאָט האָט אים געגעבן אַ סך גרעסערע ברכה ווי פריער. ער איז געווארן א מענטש וואס האט מורא געהאט פאר גאט ווי אלץ פריער.</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yi" altLang="ko-KR" sz="3200">
                <a:solidFill>
                  <a:schemeClr val="tx1">
                    <a:lumMod val="65000"/>
                    <a:lumOff val="35000"/>
                  </a:schemeClr>
                </a:solidFill>
              </a:rPr>
              <a:t>כאָטש איוב איז געווען אַ ערלעך מענטש, שׂטן האט אים קאָנפליקט.</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טראָץ שוועריקייטן, האָט איוב געגלויבט אין גאָט און איז געווען געדולדיק אין גאָט.</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יענע שוועריקייטן קען קומען אויף אונדז.</a:t>
            </a:r>
          </a:p>
          <a:p>
            <a:pPr xmlns:a="http://schemas.openxmlformats.org/drawingml/2006/main" algn="ctr"/>
            <a:r xmlns:a="http://schemas.openxmlformats.org/drawingml/2006/main">
              <a:rPr lang="yi" altLang="ko-KR" sz="3200">
                <a:solidFill>
                  <a:schemeClr val="tx1">
                    <a:lumMod val="65000"/>
                    <a:lumOff val="35000"/>
                  </a:schemeClr>
                </a:solidFill>
              </a:rPr>
              <a:t>אין דער צייט, מיר האָבן צו גלויבן אין גאָט און זיין געדולדיק אין גאָט.</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yi" altLang="ko-KR" sz="3200"/>
              <a:t>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גאָט איז דער איינער</a:t>
            </a:r>
          </a:p>
          <a:p>
            <a:r xmlns:a="http://schemas.openxmlformats.org/drawingml/2006/main">
              <a:rPr lang="yi" altLang="ko-KR" sz="3600">
                <a:solidFill>
                  <a:schemeClr val="tx1">
                    <a:lumMod val="65000"/>
                    <a:lumOff val="35000"/>
                  </a:schemeClr>
                </a:solidFill>
              </a:rPr>
              <a:t>ווער קענען מאַכן אונדז רייַך אָדער אָרעם לויט זיין אייגן וועט.</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32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שלמה וואס האט באקומען חכמה ווי א מתנה.</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וואָס איינער איז פאַלש וועגן דזשאָב?</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ער איז געווען רייך.</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ער האָט געוואוינט אין מזרח לאַנד.</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ער איז געווען אַ מלך.</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ער האט מורא געהאט פאר גאט.</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yi" altLang="en-US" sz="2800">
                <a:solidFill>
                  <a:srgbClr val="FF0000"/>
                </a:solidFill>
              </a:rPr>
              <a:t>③ </a:t>
            </a:r>
            <a:r xmlns:a="http://schemas.openxmlformats.org/drawingml/2006/main">
              <a:rPr lang="yi" altLang="ko-KR" sz="2800">
                <a:solidFill>
                  <a:srgbClr val="FF0000"/>
                </a:solidFill>
              </a:rPr>
              <a:t>ער איז געווען אַ מלך.</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אין לאַנד עוז האָט געוווינט אַ מענטש וואָס זײַן נאָמען איז געווען איוב. דע ר דאזיקע ר מענטש ן אי ז געװע ן א ן אויםמא ל או ן ישר ; ער האט מורא געהאט פאר גאט און האט זיך אפגעמאכט פון שלעכטס.</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yi" altLang="ko-KR" sz="2800">
                <a:solidFill>
                  <a:schemeClr val="tx1">
                    <a:lumMod val="65000"/>
                    <a:lumOff val="35000"/>
                  </a:schemeClr>
                </a:solidFill>
              </a:rPr>
              <a:t>אַרבעט</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ניין. 42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דניאל האָט זיך אָפּגעזאָגט צו עסן מלכים עסן.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אבער דניאל האט זיך באשלאסן זיך נישט צו פאראומרײניקן מיט דעם מלוכה־שפײז און מיט װײן, און ער האט געבעטן דעם הויפט־אמטער ערלויבן זיך נישט צו פאראומרײניקן זיך אזוי.</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דניאל</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500">
                <a:solidFill>
                  <a:schemeClr val="tx1">
                    <a:lumMod val="65000"/>
                    <a:lumOff val="35000"/>
                  </a:schemeClr>
                </a:solidFill>
              </a:rPr>
              <a:t>דניאל און זיין דריי פריינט זענען געבראכט צו בבל ווי געפאנגענע. דער מלך האט באפוילן זיינע באאמטע צו לערנען זיי מיט געבן זיי מלכס עסן און ווייַן.</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400">
                <a:solidFill>
                  <a:schemeClr val="tx1">
                    <a:lumMod val="65000"/>
                    <a:lumOff val="35000"/>
                  </a:schemeClr>
                </a:solidFill>
              </a:rPr>
              <a:t>"מיר ווילן נישט עסן עסן וואָס איז פּראָוכיבאַטאַד דורך גאָט 'ס געזעץ!" דניאל און זיינע דריי פריינט האבן געבעטן דעם הויפט באאמטער דערלויבן זיך נישט צו פאראומרײניקן זיך אזוי.</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דניאל און זיין דריי פריינט האָבן געגעסן גרינס און וואַסער אַנשטאָט פון עסן עסנוואַרג געפֿינט צו Idol. גאָט וואַליוד זיי און געגעבן זיי מער חכמה.</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500">
                <a:solidFill>
                  <a:schemeClr val="tx1">
                    <a:lumMod val="65000"/>
                    <a:lumOff val="35000"/>
                  </a:schemeClr>
                </a:solidFill>
              </a:rPr>
              <a:t>"ווי קלוג זיי זענען!" דער קעניג האָט זיך ניט געקענט נאָר וואונדערן, אַז זיי האָבן אויסגעזען געזונטער און קלוגער ווי אַלע אַנדערע יונגעלייט, וואָס האָבן געגעסן די קעניגלעכע עסן.</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זינט דעמאָלט, דניאל און זיינע דריי פריינט האָבן גענומען באַשולדיקונג פון וויכטיק זאכן פון בבל און געהאלטן זיך הייליק פֿאַר גאָט.</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200">
                <a:solidFill>
                  <a:schemeClr val="tx1">
                    <a:lumMod val="65000"/>
                    <a:lumOff val="35000"/>
                  </a:schemeClr>
                </a:solidFill>
              </a:rPr>
              <a:t>דניאל און זיין דריי פרענדז האָבן באַשלאָסן צו האַלטן גאָט 'ס געזעץ אונטער אפילו אַרעסטאַנט ס סיטואַציע.</a:t>
            </a:r>
          </a:p>
          <a:p>
            <a:r xmlns:a="http://schemas.openxmlformats.org/drawingml/2006/main">
              <a:rPr lang="yi" altLang="ko-KR" sz="3200">
                <a:solidFill>
                  <a:schemeClr val="tx1">
                    <a:lumMod val="65000"/>
                    <a:lumOff val="35000"/>
                  </a:schemeClr>
                </a:solidFill>
              </a:rPr>
              <a:t>דערנאָך, זיי געווארן געזונטער און קלוגער ווי אַלע אנדערע מענטשן וואָס האָבן געגעסן די רויאַל עסנוואַרג.</a:t>
            </a:r>
          </a:p>
          <a:p>
            <a:r xmlns:a="http://schemas.openxmlformats.org/drawingml/2006/main">
              <a:rPr lang="yi" altLang="ko-KR" sz="3200">
                <a:solidFill>
                  <a:schemeClr val="tx1">
                    <a:lumMod val="65000"/>
                    <a:lumOff val="35000"/>
                  </a:schemeClr>
                </a:solidFill>
              </a:rPr>
              <a:t>מיר האָבן צו פאָלגן גאָט אונטער קיין צושטאנדן.</a:t>
            </a:r>
          </a:p>
          <a:p>
            <a:r xmlns:a="http://schemas.openxmlformats.org/drawingml/2006/main">
              <a:rPr lang="yi" altLang="ko-KR" sz="3200">
                <a:solidFill>
                  <a:schemeClr val="tx1">
                    <a:lumMod val="65000"/>
                    <a:lumOff val="35000"/>
                  </a:schemeClr>
                </a:solidFill>
              </a:rPr>
              <a:t>עס איז גאָרנישט וויכטיק ווי לאַווינג גאָט.</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שלמה המלך איז געווען גרעסער אין עשירות און חכמה ווי אלע אנדערע מלכים פון דער ערד.</a:t>
            </a:r>
            <a:r xmlns:a="http://schemas.openxmlformats.org/drawingml/2006/main">
              <a:rPr lang="y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טשראָניקלעס 9:</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וועלט געזונטהייט ארגאניזאציע</a:t>
            </a:r>
            <a:r xmlns:a="http://schemas.openxmlformats.org/drawingml/2006/main">
              <a:rPr lang="yi" altLang="en-US" sz="3200"/>
              <a:t> </a:t>
            </a:r>
            <a:r xmlns:a="http://schemas.openxmlformats.org/drawingml/2006/main">
              <a:rPr lang="yi" altLang="ko-KR" sz="3200"/>
              <a:t>איז</a:t>
            </a:r>
            <a:r xmlns:a="http://schemas.openxmlformats.org/drawingml/2006/main">
              <a:rPr lang="yi" altLang="en-US" sz="3200"/>
              <a:t> </a:t>
            </a:r>
            <a:r xmlns:a="http://schemas.openxmlformats.org/drawingml/2006/main">
              <a:rPr lang="yi" altLang="ko-KR" sz="3200"/>
              <a:t>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דער איינער וואָס קען זיין אין אַלע ערטער אין דער זעלביקער צייט (אַלמיפּרעזאַנס). און ער איז אלמעכטיקער.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וואָס עסן האָבן דניאל און זיינע דריי פריינט געגעסן אַנשטאָט מלכס עסן?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וואַסער און וועדזשטאַבאַלז</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קיכל און קאָקס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לאָקשן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רייַז</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① </a:t>
            </a:r>
            <a:r xmlns:a="http://schemas.openxmlformats.org/drawingml/2006/main">
              <a:rPr lang="yi" altLang="ko-KR" sz="2800">
                <a:solidFill>
                  <a:srgbClr val="FF0000"/>
                </a:solidFill>
              </a:rPr>
              <a:t>וואַסער און וועדזשטאַבאַלז</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אבער דניאל האט זיך באשלאסן זיך נישט צו פאראומרײניקן מיט דעם מלוכה־שפײז און מיט װײן, און ער האט געבעטן דעם הויפט־אמטער ערלויבן זיך נישט צו פאראומרײניקן זיך אזוי.</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דניאל</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43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דניאל פון די לייב ס הייל</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דער מלך האָט זיך דערפרײט און האָט באַפֿױלן דניאלן אַרױסצוהײבן פֿון דער הייל. און אַז דניאל איז אױפֿגעהױבן געװאָרן פֿון דער גרוב, איז ניט געפֿונען געװאָרן אױף אים קײן װוּנד, װײַל ער האָט זיך פֿאַרזיכערט אין זײַן גאָט.</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דניאל</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6:</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500">
                <a:solidFill>
                  <a:schemeClr val="tx1">
                    <a:lumMod val="65000"/>
                    <a:lumOff val="35000"/>
                  </a:schemeClr>
                </a:solidFill>
              </a:rPr>
              <a:t>עס זענען געווען מענטשן אין בבל וואָס האַסן דניאל, וואס איז געבראכט אין קאַפּיטאַל און געווארן הויפּט מיניסטער. זיי געוואלט צו טייטן דניאל.</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400">
                <a:solidFill>
                  <a:schemeClr val="tx1">
                    <a:lumMod val="65000"/>
                    <a:lumOff val="35000"/>
                  </a:schemeClr>
                </a:solidFill>
              </a:rPr>
              <a:t>'' ווער עס יז וואָס בויגן צו עפּעס אַנדערש ווי דער מלך וועט זיין ארלנגעווארפן אין די לייב 'ס הייל!' דניאל האט נישט אויפגעהערט דאווענען דריי מאל א טאג, כאטש ער האט דאס געוואוסט.</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אַזוי אין די סוף, דניאל איז ארלנגעווארפן אין די סקערי לייב ס הייל.</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500">
                <a:solidFill>
                  <a:schemeClr val="tx1">
                    <a:lumMod val="65000"/>
                    <a:lumOff val="35000"/>
                  </a:schemeClr>
                </a:solidFill>
              </a:rPr>
              <a:t>דער מלך איז געקומען צו דער לייב'ס הייל פרי צומארגנם און האט געפרעגט: דניאל! ביסטו זיכער?' אין פאַקט, דער מלך געוואלט דניאל נישט צו שטאַרבן ווייַל ער ליב געהאט דניאל אַזוי פיל.</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"איך בין אָוקיי פֿאַר גאָט צו באַשיצן מיר!" דניאל איז ניט שאַטן. דער מלך האָט אויך געלויבט דעם גאָט פון דניאל.</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שלמה איז געוואָרן דער דריטער מלך פֿון ישׂראל נאָך דעם מלך דוד.</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דניאל, וואס האט זיך נישט בויגן צו די אפגעטער,</a:t>
            </a:r>
          </a:p>
          <a:p>
            <a:pPr xmlns:a="http://schemas.openxmlformats.org/drawingml/2006/main" algn="ctr"/>
            <a:r xmlns:a="http://schemas.openxmlformats.org/drawingml/2006/main">
              <a:rPr lang="yi" altLang="ko-KR" sz="3200">
                <a:solidFill>
                  <a:schemeClr val="tx1">
                    <a:lumMod val="65000"/>
                    <a:lumOff val="35000"/>
                  </a:schemeClr>
                </a:solidFill>
              </a:rPr>
              <a:t>יווענטשאַוואַלי, איז ארלנגעווארפן אין די לייב ס הייל, אָבער ער איז געווען זיכער.</a:t>
            </a:r>
          </a:p>
          <a:p>
            <a:pPr xmlns:a="http://schemas.openxmlformats.org/drawingml/2006/main" algn="ctr"/>
            <a:r xmlns:a="http://schemas.openxmlformats.org/drawingml/2006/main">
              <a:rPr lang="yi" altLang="ko-KR" sz="3200">
                <a:solidFill>
                  <a:schemeClr val="tx1">
                    <a:lumMod val="65000"/>
                    <a:lumOff val="35000"/>
                  </a:schemeClr>
                </a:solidFill>
              </a:rPr>
              <a:t>ווייַל פון דניאל ס אמונה, די באַבילאָניאַן מלך אויך געלויבט גאָט</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מיר האָבן צו דינען בלויז גאָט און</a:t>
            </a:r>
          </a:p>
          <a:p>
            <a:pPr xmlns:a="http://schemas.openxmlformats.org/drawingml/2006/main" algn="ctr"/>
            <a:r xmlns:a="http://schemas.openxmlformats.org/drawingml/2006/main">
              <a:rPr lang="yi" altLang="ko-KR" sz="3200">
                <a:solidFill>
                  <a:schemeClr val="tx1">
                    <a:lumMod val="65000"/>
                    <a:lumOff val="35000"/>
                  </a:schemeClr>
                </a:solidFill>
              </a:rPr>
              <a:t>מיר האָבן צו אמונה אַז טוט נישט דינען אפגעטער!</a:t>
            </a:r>
          </a:p>
          <a:p>
            <a:pPr xmlns:a="http://schemas.openxmlformats.org/drawingml/2006/main" algn="ctr"/>
            <a:r xmlns:a="http://schemas.openxmlformats.org/drawingml/2006/main">
              <a:rPr lang="yi" altLang="ko-KR" sz="3200">
                <a:solidFill>
                  <a:schemeClr val="tx1">
                    <a:lumMod val="65000"/>
                    <a:lumOff val="35000"/>
                  </a:schemeClr>
                </a:solidFill>
              </a:rPr>
              <a:t>אַז מין פון אמונה קענען מאַכן אנדערע מענטשן גלויבן אין גאָט.</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גאָט איז?</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 דער איינער..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אַ פאַרלאָזלעך</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ווער קענען ראַטעווען די וואס באמת גלויבן אין אים און דינען אים.</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פארוואס</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איז געווען</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דניאל ארלנגעווארפן אין די לייב ס הייל?</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מחמת ער האָט געלייקנט צום מלך.</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מחמת ער האָט זיך ניט געבוקט פאַר דעם געץ פון מלך.</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ווייַל ער איז געגאנגען צו טייטן דעם מלך.</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ווייַל ער האט נישט דינען גאָט געזונט.</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② </a:t>
            </a:r>
            <a:r xmlns:a="http://schemas.openxmlformats.org/drawingml/2006/main">
              <a:rPr lang="yi" altLang="ko-KR" sz="2800">
                <a:solidFill>
                  <a:srgbClr val="FF0000"/>
                </a:solidFill>
              </a:rPr>
              <a:t>מחמת ער האָט זיך ניט געבוקט פאַר דעם געץ פון מלך.</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דער מלך האָט זיך דערפרײט און האָט באַפֿױלן דניאלן אַרױסצוהײבן פֿון דער הייל. און אַז דניאל איז אױפֿגעהױבן געװאָרן פֿון דער גרוב, איז ניט געפֿונען געװאָרן אױף אים קײן װוּנד, װײַל ער האָט זיך פֿאַרזיכערט אין זײַן גאָט.</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דניאל</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6:</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44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יונה, וואָס איז געווען ין די גרויס פיש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אָבער גאָט האָט צוגעשטעלט אַ גרױסן פֿיש צו שלינגן יונהן, און יונה איז געװען אין דעם פֿיש דרײַ טעג און דרײַ נעכט.</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יונה</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500">
                <a:solidFill>
                  <a:schemeClr val="tx1">
                    <a:lumMod val="65000"/>
                    <a:lumOff val="35000"/>
                  </a:schemeClr>
                </a:solidFill>
              </a:rPr>
              <a:t>איין טאָג האָט גאָט זיך באַוויזן צו יונהן און געזאָגט:</a:t>
            </a:r>
          </a:p>
          <a:p>
            <a:r xmlns:a="http://schemas.openxmlformats.org/drawingml/2006/main">
              <a:rPr lang="yi" altLang="ko-KR" sz="2500">
                <a:solidFill>
                  <a:schemeClr val="tx1">
                    <a:lumMod val="65000"/>
                    <a:lumOff val="35000"/>
                  </a:schemeClr>
                </a:solidFill>
              </a:rPr>
              <a:t>"גיי צו דער גרויסער שטאָט נינוה און פּריידיקן קעגן איר! איך וועל זיי מציל זיין פון זייער רשעות.</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יונה האט נישט געװאלט פאלגן גאט. ע ר אי ז געגאנגע ן אי ן אויסלאנד , או ן געפאר ן קײ ן תרשיש , צ ו אנטלויפ ן פו ן גאט .</a:t>
            </a:r>
            <a:r xmlns:a="http://schemas.openxmlformats.org/drawingml/2006/main">
              <a:rPr lang="y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400">
                <a:solidFill>
                  <a:schemeClr val="tx1">
                    <a:lumMod val="65000"/>
                    <a:lumOff val="35000"/>
                  </a:schemeClr>
                </a:solidFill>
              </a:rPr>
              <a:t>אבער, גאָט געשיקט אַ גרויס ווינט און אַלע פון זיי איז געווען צו שטאַרבן. מאַטראָס האָבן אַוועקגעוואָרפן יונה אין ים. א גרויסער פיש איז געקומען און האט אים אײנגעשלונגען.</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יונה האט תשובה געטאן זיין זינד פֿאַר 3 טעג ין די פיש.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"גיב מיר די חכמה צו פירן מיין מענטשן געזונט." גאט האט זיך געפרייט וואס שלמה האט דאס געבעטן. אַזוי האָט גאָט אים געגעבן וואָס שלמה האָט געבעטן.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400">
                <a:solidFill>
                  <a:schemeClr val="tx1">
                    <a:lumMod val="65000"/>
                    <a:lumOff val="35000"/>
                  </a:schemeClr>
                </a:solidFill>
              </a:rPr>
              <a:t>די פיש האט אים אויסגעבראכן אויפן טריקעניש. ער איז געגאַנגען קיין נינוה און האָט צו זיי אויסגעשריגן גאָטס אָנזאָג.</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500">
                <a:solidFill>
                  <a:schemeClr val="tx1">
                    <a:lumMod val="65000"/>
                    <a:lumOff val="35000"/>
                  </a:schemeClr>
                </a:solidFill>
              </a:rPr>
              <a:t>דערהערנדיק גאָטס ווארענונג, האָבן די נינווויים תשובה געטאָן און געזוכט גאָטס חן. גאָט מוחל די מענטשן פון נינוה.</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יונה האט ניט פאָלגן גאָט 'ס וואָרט.</a:t>
            </a:r>
          </a:p>
          <a:p>
            <a:pPr xmlns:a="http://schemas.openxmlformats.org/drawingml/2006/main" algn="ctr"/>
            <a:r xmlns:a="http://schemas.openxmlformats.org/drawingml/2006/main">
              <a:rPr lang="yi" altLang="ko-KR" sz="3200">
                <a:solidFill>
                  <a:schemeClr val="tx1">
                    <a:lumMod val="65000"/>
                    <a:lumOff val="35000"/>
                  </a:schemeClr>
                </a:solidFill>
              </a:rPr>
              <a:t>אבער גאָט געניצט יונה צו ניט פאָלגן און יווענטשאַוואַלי געראטעוועט די נינעוויץ.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עס זענען צייט ווען דער רצון פון גאָט איז אַנדערש פון וואָס איך טראַכטן.</a:t>
            </a:r>
          </a:p>
          <a:p>
            <a:pPr xmlns:a="http://schemas.openxmlformats.org/drawingml/2006/main" algn="ctr"/>
            <a:r xmlns:a="http://schemas.openxmlformats.org/drawingml/2006/main">
              <a:rPr lang="yi" altLang="ko-KR" sz="3200">
                <a:solidFill>
                  <a:schemeClr val="tx1">
                    <a:lumMod val="65000"/>
                    <a:lumOff val="35000"/>
                  </a:schemeClr>
                </a:solidFill>
              </a:rPr>
              <a:t>אבער גאָט 'ס וועט איז שטענדיק רעכט.</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מיר מוזן שטענדיק זיין געהארכזאם צו גאָט 'ס וועט.</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ווער איז 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דער איינער וואס סאַוועס די וואס בעעמעס תשובה טאן פון זייער זינד און פרעגן פֿאַר מחילה.</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וועמעס בויך איז געווען יונה אין 3 טעג?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ליאָן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העלפאַנד</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הונט</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פיש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פיש</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אָבער גאָט האָט צוגעשטעלט אַ גרױסן פֿיש צו שלינגן יונהן, און יונה איז געװען אין דעם פֿיש דרײַ טעג און דרײַ נעכט.</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יונה</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איין טאג זענען געקומען צו שלמה צוויי פרויען מיט א קליין קינד. זיי געקעמפט אַז די בעיבי איז איר בעיבי איידער מלך.</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האָט דער מלך געזאָגט: װײַל צװײ װײַבער באַשטײן, אַז דאָס קינד איז איר קינד, שניידט דאָס קינד אין צװײ און גיב אַ האַלב צו אײנעם און אַ האַלב צום אַנדערן!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איין פרוי איז געווען פול מיט רחמנות פֿאַר איר זון. האָט זי געזאָגט: גיב איר דאָס לעבעדיקע קינד. הרגע אים נישט!“ ביים הערן דעם, האָט שלמה באַשלאָסן, אַז די פרוי איז זיין אמתע מוטער. האָט דער מלך געזאָגט: גיב איר דאָס קינד. זי איז אַן אמתע מאַמע!</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a:solidFill>
                  <a:schemeClr val="tx1">
                    <a:lumMod val="65000"/>
                    <a:lumOff val="35000"/>
                  </a:schemeClr>
                </a:solidFill>
              </a:rPr>
              <a:t>שלמה האָט געבעטן אַ קלוג האַרץ און נישט פֿאַר עשירות אָדער מאַכט</a:t>
            </a:r>
          </a:p>
          <a:p>
            <a:pPr xmlns:a="http://schemas.openxmlformats.org/drawingml/2006/main" algn="ctr"/>
            <a:r xmlns:a="http://schemas.openxmlformats.org/drawingml/2006/main">
              <a:rPr lang="yi" altLang="ko-KR" sz="3600">
                <a:solidFill>
                  <a:schemeClr val="tx1">
                    <a:lumMod val="65000"/>
                    <a:lumOff val="35000"/>
                  </a:schemeClr>
                </a:solidFill>
              </a:rPr>
              <a:t>צו הערשן זיין לאַנד.</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yi" altLang="ko-KR" sz="3600">
                <a:solidFill>
                  <a:schemeClr val="tx1">
                    <a:lumMod val="65000"/>
                    <a:lumOff val="35000"/>
                  </a:schemeClr>
                </a:solidFill>
              </a:rPr>
              <a:t>מיר האָבן צו דאַוונען צו גאָט ניט בלויז פֿאַר זיך אָבער אויך פֿאַר דינען אנדערע.</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נאָכדעם װי דוד האָט געענדיקט רעדן מיט שָאולן, איז יהונתן געװאָרן אײנער אין גײַסט מיט דָוִדן, און ער האָט אים ליב געהאַט אַזױ װי זיך.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yi" altLang="ko-KR" sz="2800">
                <a:solidFill>
                  <a:schemeClr val="tx1">
                    <a:lumMod val="65000"/>
                    <a:lumOff val="35000"/>
                  </a:schemeClr>
                </a:solidFill>
              </a:rPr>
              <a:t>שמואל 1 18:</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איינער וואס קענען געבן אונדז חכמה וואָס איר קענען נישט געווינען פון דער וועלט.</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װאָס האָט שלמה געבעטן גאָט?</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עסנוואַרג</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עשירות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געזונט</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חכמה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חכמה</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שלמה המלך איז געווען גרעסער אין עשירות און חכמה ווי אלע אנדערע מלכים פון דער ערד.</a:t>
            </a:r>
            <a:r xmlns:a="http://schemas.openxmlformats.org/drawingml/2006/main">
              <a:rPr lang="y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טשראָניקלעס 9:</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33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דער המקדש פֿאַר דעם נאָמען פון גאָט</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שלמה האָט באַפֿוילן צו בויען אַ טעמפּל פֿאַר דעם נאָמען פון דעם האר און אַ רויאַל פּאַלאַץ פֿאַר זיך.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טשראָניקלעס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שלמה האָט געבעטן צו בויען אַ טעמפּל פֿאַר גאָט ווי זיין פאטער, דוד באפוילן.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אַזוי, ער באפוילן באָקע קאַרפּענטערס ברענגען די בעסטער ביימער פֿאַר די היכל.</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ער האט צוגעגרײט שטײנער פארן בית המקדש. ע ר הא ט געבעט ן ב ײ ד י בעל־מלאכו ת צ ו ברענגע ן גרוים ע פראכטפול ע או ן שטארק ע שטײנער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עטלעכע בעלי מלאכות האָבן באַצירט דעם טעמפּל פון גאָט מיט קאָלירט קליידער און גאָלד פאָדעם.</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ווען דער היכל פון גאָט איז פאַרטיק, שלמה און אַלע די מענטשן פון ישראל האָבן געדינט גאָט מיט גרויס פרייד.</a:t>
            </a:r>
            <a:r xmlns:a="http://schemas.openxmlformats.org/drawingml/2006/main">
              <a:rPr lang="yi" altLang="en-US" sz="2600">
                <a:solidFill>
                  <a:schemeClr val="tx1">
                    <a:lumMod val="65000"/>
                    <a:lumOff val="35000"/>
                  </a:schemeClr>
                </a:solidFill>
              </a:rPr>
              <a:t> </a:t>
            </a:r>
            <a:r xmlns:a="http://schemas.openxmlformats.org/drawingml/2006/main">
              <a:rPr lang="yi" altLang="ko-KR" sz="2600">
                <a:solidFill>
                  <a:schemeClr val="tx1">
                    <a:lumMod val="65000"/>
                    <a:lumOff val="35000"/>
                  </a:schemeClr>
                </a:solidFill>
              </a:rPr>
              <a:t>"אָ האר גאָט! קום און הער אונדז דאָ!“</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דוד איז געווארן צו בלייבן אין פּאַלאַץ. ער האט באגעגנט יהונתן, וואס איז געווען דער זון פון שאול המלך.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a:solidFill>
                  <a:schemeClr val="tx1">
                    <a:lumMod val="65000"/>
                    <a:lumOff val="35000"/>
                  </a:schemeClr>
                </a:solidFill>
              </a:rPr>
              <a:t>שלמה און זיין מענטשן האָבן געוויזן זייער האַרץ פון ליבע צו גאָט מיט בנין אַ שיין טעמפּל פֿאַר די האר גאָט.</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yi" altLang="ko-KR" sz="3600">
                <a:solidFill>
                  <a:schemeClr val="tx1">
                    <a:lumMod val="65000"/>
                    <a:lumOff val="35000"/>
                  </a:schemeClr>
                </a:solidFill>
              </a:rPr>
              <a:t>טשורטש איז אַ אָרט ווו מיר טרעפן גאָט און מיר קענען ווייַזן אונדזער האַרץ פון ליבע פֿאַר גאָט.</a:t>
            </a:r>
          </a:p>
          <a:p>
            <a:pPr xmlns:a="http://schemas.openxmlformats.org/drawingml/2006/main" algn="ctr"/>
            <a:r xmlns:a="http://schemas.openxmlformats.org/drawingml/2006/main">
              <a:rPr lang="yi" altLang="ko-KR" sz="3600">
                <a:solidFill>
                  <a:schemeClr val="tx1">
                    <a:lumMod val="65000"/>
                    <a:lumOff val="35000"/>
                  </a:schemeClr>
                </a:solidFill>
              </a:rPr>
              <a:t>מיר האָבן צו ליבע אונדזער קירך.</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איינער וואס זוכן ווערשיפּערז און בענטשן זיי.</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4000">
                <a:solidFill>
                  <a:srgbClr val="FF0000"/>
                </a:solidFill>
              </a:rPr>
              <a:t>הייַנט ס ויספרעג</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3600">
                <a:solidFill>
                  <a:schemeClr val="tx1">
                    <a:lumMod val="65000"/>
                    <a:lumOff val="35000"/>
                  </a:schemeClr>
                </a:solidFill>
              </a:rPr>
              <a:t>וואָס האָבן שלמה און ישראל געמאכט צו אויסדריקן זייער ליבע צו גאָט?</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en-US" sz="2800">
                <a:solidFill>
                  <a:schemeClr val="tx1">
                    <a:lumMod val="65000"/>
                    <a:lumOff val="35000"/>
                  </a:schemeClr>
                </a:solidFill>
              </a:rPr>
              <a:t>געץ</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en-US" sz="2800">
                <a:solidFill>
                  <a:schemeClr val="tx1">
                    <a:lumMod val="65000"/>
                    <a:lumOff val="35000"/>
                  </a:schemeClr>
                </a:solidFill>
              </a:rPr>
              <a:t>פּאַלאַס</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en-US" sz="2800">
                <a:solidFill>
                  <a:schemeClr val="tx1">
                    <a:lumMod val="65000"/>
                    <a:lumOff val="35000"/>
                  </a:schemeClr>
                </a:solidFill>
              </a:rPr>
              <a:t>שטאָט</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en-US" sz="2800">
                <a:solidFill>
                  <a:schemeClr val="tx1">
                    <a:lumMod val="65000"/>
                    <a:lumOff val="35000"/>
                  </a:schemeClr>
                </a:solidFill>
              </a:rPr>
              <a:t>מיזבייעך</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en-US" sz="2800">
                <a:solidFill>
                  <a:srgbClr val="FF0000"/>
                </a:solidFill>
              </a:rPr>
              <a:t>מיזבייעך</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שלמה האָט באַפֿוילן צו בויען אַ טעמפּל פֿאַר דעם נאָמען פון דעם האר און אַ רויאַל פּאַלאַץ פֿאַר זיך.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טשראָניקלעס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34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ראַווען וואָס געבראכט ברויט און פלייש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t>דו װעסט טרינקען פון טײך, און איך האב באפוילן די רױבן צו עסן דיר דארטן.</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1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700">
                <a:solidFill>
                  <a:schemeClr val="tx1">
                    <a:lumMod val="65000"/>
                    <a:lumOff val="35000"/>
                  </a:schemeClr>
                </a:solidFill>
              </a:rPr>
              <a:t>ע ס אי ז געװע ן א מלך , װעלכע ר הא ט געהײס ן אחאב , װעלכע ר אי ז געװע ן זײע ר שלעכטע ר פא ר גאט . אליהו הנביא האָט איבערגעגעבן דאָס וואָרט פון גאָט צו אַחאבן.</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"עס וועט זיין קיין רעגן אין דער ערד!" אין דעם האָט אַחאב אים געפּרוּווט הרגענען. גאָט האָט אים באַהאַלטן פֿון דעם מלך אַחאָב.</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אליהו איז אַנטלאָפן אין דעם לאַנד וואו גאָט האָט געזאָגט.</a:t>
            </a:r>
          </a:p>
          <a:p>
            <a:r xmlns:a="http://schemas.openxmlformats.org/drawingml/2006/main">
              <a:rPr lang="yi" altLang="ko-KR" sz="2800">
                <a:solidFill>
                  <a:schemeClr val="tx1">
                    <a:lumMod val="65000"/>
                    <a:lumOff val="35000"/>
                  </a:schemeClr>
                </a:solidFill>
              </a:rPr>
              <a:t>ער האָט אָבער דאָרט נישט געקענט באַקומען קיין עסן צו עסן.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גאָט האָט באַפוילן די ראַוונען צו עסן אליהו דאָרטן. די רױבן האָבן אים געבראַכט ברױט און פֿלײש אין דער פֿרי און אין אָװנט, און ער האָט געטרונקען פֿונעם טײַך.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יהונתן האט זייער ליב געהאט דוד. יונתן איז געווארן איינער אין גייסט מיט דוד.</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אליהו אָובייד גאָט 'ס וואָרט אין די ריזיקירן פון זיין לעבן און ער האט אַ אַמייזינג דערפאַרונג פון גאָט ס שוץ.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2800">
                <a:solidFill>
                  <a:schemeClr val="tx1">
                    <a:lumMod val="65000"/>
                    <a:lumOff val="35000"/>
                  </a:schemeClr>
                </a:solidFill>
              </a:rPr>
              <a:t>דער רשע מלך, אחאב האט ניט ליב צו פאָלגן גאָט 'ס וואָרט. אַזוי, ער געפרוווט צו טייטן גאָט 'ס נביא, אליהו וואס האט דערציילט גאָט 'ס וואָרט.</a:t>
            </a:r>
            <a:r xmlns:a="http://schemas.openxmlformats.org/drawingml/2006/main">
              <a:rPr lang="y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yi" altLang="ko-KR" sz="2800">
                <a:solidFill>
                  <a:schemeClr val="tx1">
                    <a:lumMod val="65000"/>
                    <a:lumOff val="35000"/>
                  </a:schemeClr>
                </a:solidFill>
              </a:rPr>
              <a:t>אָבער, גאָט פּראָטעקטעד און גענומען זאָרגן פון אליהו מיט אַמייזינג וועג!</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yi" altLang="ko-KR" sz="2800">
                <a:solidFill>
                  <a:schemeClr val="tx1">
                    <a:lumMod val="65000"/>
                    <a:lumOff val="35000"/>
                  </a:schemeClr>
                </a:solidFill>
              </a:rPr>
              <a:t>מיר האָבן צו פאָלגן און פּראָקלאַמירן גאָט 'ס וואָרט אין קיין ומשטאַנד ווי אליהו.</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yi" altLang="ko-KR" sz="2800">
                <a:solidFill>
                  <a:schemeClr val="tx1">
                    <a:lumMod val="65000"/>
                    <a:lumOff val="35000"/>
                  </a:schemeClr>
                </a:solidFill>
              </a:rPr>
              <a:t>גאָט וועט זיכער פּראַטעקץ אונדז</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ווער איז גאָט ?</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איינער וואס נעמט קעיר פון די וואס פאָלגן און האַלטן זיין ווערטער מיט אַמייזינג וועג.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ווער האט געבראכט עפעס צו עסן אליהו?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פערד</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אָדלער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שלאנג</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וואָראָן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וואָראָן</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t>דו װעסט טרינקען פון טײך, און איך האב באפוילן די רױבן צו עסן דיר דארטן.</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1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35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די מעל און די בוימל</a:t>
            </a:r>
          </a:p>
          <a:p>
            <a:pPr xmlns:a="http://schemas.openxmlformats.org/drawingml/2006/main" algn="ctr"/>
            <a:r xmlns:a="http://schemas.openxmlformats.org/drawingml/2006/main">
              <a:rPr lang="yi" altLang="ko-KR" sz="4400"/>
              <a:t>איז נישט אויסגענוצט געווארן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גײ גלײך קײן צרפת פֿון צידון און בלײַב דאָרטן. איך האָב באַפֿױלן אַן אַלמנה אין יענעם אָרט, אײַך צו פֿאַרזאָרגן מיט עסן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1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אין ישׂראל איז ניטאָ קײן רעגן, אַזױ װי גאָט דער האַר האָט געזאָגט. אז עס איז נישט געווען קיין עסן פאר מענטשן צו עסן.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דער האר גאָט האָט געשיקט אליהו צו אַן אלמנה וואָס האָט געוואוינט אין צרפת.</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אליהו האָט זי געבעטן צו מאַכן ברױט פֿאַר זיך נאָר מיט אַ האַנדפול מעל און אַ ביסל אײל װאָס איז איר געבליבן.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יהונתן האט געגעבן דָוִדן זיין אייגענער שווערד און פייַל. דאָס האָט געמיינט אַז ער האָט טאַקע געגלויבט אין דוד.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כאטש זי האט נישט געהאט גענוג מעל און אײל אויף װעלכע זײ האבן געלעבט, אזוי װי אליהו האט געזאגט, האט זי געמאכט ברויט און ערשט געגעבן צו אליהו און געמאכט פאר זיך.</a:t>
            </a:r>
            <a:r xmlns:a="http://schemas.openxmlformats.org/drawingml/2006/main">
              <a:rPr lang="yi" altLang="en-US" sz="2600">
                <a:solidFill>
                  <a:schemeClr val="tx1">
                    <a:lumMod val="65000"/>
                    <a:lumOff val="35000"/>
                  </a:schemeClr>
                </a:solidFill>
              </a:rPr>
              <a:t> </a:t>
            </a:r>
            <a:r xmlns:a="http://schemas.openxmlformats.org/drawingml/2006/main">
              <a:rPr lang="yi" altLang="ko-KR" sz="2600">
                <a:solidFill>
                  <a:schemeClr val="tx1">
                    <a:lumMod val="65000"/>
                    <a:lumOff val="35000"/>
                  </a:schemeClr>
                </a:solidFill>
              </a:rPr>
              <a:t>דערנאָך, סאַפּרייזינגלי, די סלוי פון מעל און די קרוג פון ייל זענען געווען</a:t>
            </a:r>
            <a:r xmlns:a="http://schemas.openxmlformats.org/drawingml/2006/main">
              <a:rPr lang="yi" altLang="en-US" sz="2600">
                <a:solidFill>
                  <a:schemeClr val="tx1">
                    <a:lumMod val="65000"/>
                    <a:lumOff val="35000"/>
                  </a:schemeClr>
                </a:solidFill>
              </a:rPr>
              <a:t> </a:t>
            </a:r>
            <a:r xmlns:a="http://schemas.openxmlformats.org/drawingml/2006/main">
              <a:rPr lang="yi" altLang="ko-KR" sz="2600">
                <a:solidFill>
                  <a:schemeClr val="tx1">
                    <a:lumMod val="65000"/>
                    <a:lumOff val="35000"/>
                  </a:schemeClr>
                </a:solidFill>
              </a:rPr>
              <a:t>נישט אויסגענוצט.</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איין טאג איז איר זון געשטארבן. אבער דער האר גאָט לאָזן דעם יינגל 'ס לעבן צוריקקומען צו אים און לעבן. זי האט געגעבן כבוד צו גאָט.</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די אלמנה האט דערלאנגט א ביסל מעל און אײל</a:t>
            </a:r>
          </a:p>
          <a:p>
            <a:pPr xmlns:a="http://schemas.openxmlformats.org/drawingml/2006/main" algn="ctr"/>
            <a:r xmlns:a="http://schemas.openxmlformats.org/drawingml/2006/main">
              <a:rPr lang="yi" altLang="ko-KR" sz="3200">
                <a:solidFill>
                  <a:schemeClr val="tx1">
                    <a:lumMod val="65000"/>
                    <a:lumOff val="35000"/>
                  </a:schemeClr>
                </a:solidFill>
              </a:rPr>
              <a:t>צו גאָט.</a:t>
            </a:r>
            <a:r xmlns:a="http://schemas.openxmlformats.org/drawingml/2006/main">
              <a:rPr lang="y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דערנאָך האָט זי באַקומען אַ סך ברכה</a:t>
            </a:r>
          </a:p>
          <a:p>
            <a:pPr xmlns:a="http://schemas.openxmlformats.org/drawingml/2006/main" algn="ctr"/>
            <a:r xmlns:a="http://schemas.openxmlformats.org/drawingml/2006/main">
              <a:rPr lang="yi" altLang="ko-KR" sz="3200">
                <a:solidFill>
                  <a:schemeClr val="tx1">
                    <a:lumMod val="65000"/>
                    <a:lumOff val="35000"/>
                  </a:schemeClr>
                </a:solidFill>
              </a:rPr>
              <a:t>אויסער פאַנטאַזיע.</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מאל, עס וועט זיין אַ מאָמענט מיר האָבן צו געבן עפּעס וויכטיק צו גאָט.</a:t>
            </a:r>
          </a:p>
          <a:p>
            <a:pPr xmlns:a="http://schemas.openxmlformats.org/drawingml/2006/main" algn="ctr"/>
            <a:r xmlns:a="http://schemas.openxmlformats.org/drawingml/2006/main">
              <a:rPr lang="yi" altLang="ko-KR" sz="3200">
                <a:solidFill>
                  <a:schemeClr val="tx1">
                    <a:lumMod val="65000"/>
                    <a:lumOff val="35000"/>
                  </a:schemeClr>
                </a:solidFill>
              </a:rPr>
              <a:t>דערנאָך, גאָט בענטשן אונדז פיל דורך דעם קרבן און קרבן.</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ווער איז 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איינער וואָס גיט אונדז אַלץ וואָס מיר דאַרפֿן צו לעבן אויף עסנוואַרג, קליידער און הויז, אאז"ו 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200">
                <a:solidFill>
                  <a:schemeClr val="tx1">
                    <a:lumMod val="65000"/>
                    <a:lumOff val="35000"/>
                  </a:schemeClr>
                </a:solidFill>
              </a:rPr>
              <a:t>צו וועמען האט גאָט געזאגט צו אליהו צו גיין??</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מלך</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גאַלעך</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אלמנה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אַלגעמיין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③ </a:t>
            </a:r>
            <a:r xmlns:a="http://schemas.openxmlformats.org/drawingml/2006/main">
              <a:rPr lang="yi" altLang="ko-KR" sz="2800">
                <a:solidFill>
                  <a:srgbClr val="FF0000"/>
                </a:solidFill>
              </a:rPr>
              <a:t>אלמנה</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גײ גלײך קײן צרפת פֿון צידון און בלײַב דאָרטן. איך האָב באַפֿױלן אַן אַלמנה אין יענעם אָרט, אײַך צו פֿאַרזאָרגן מיט עסן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1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yi" altLang="ko-KR" b="1">
                <a:solidFill>
                  <a:schemeClr val="tx1">
                    <a:lumMod val="50000"/>
                    <a:lumOff val="50000"/>
                  </a:schemeClr>
                </a:solidFill>
              </a:rPr>
              <a:t># 36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yi" altLang="ko-KR" sz="4400"/>
              <a:t>די פייער געפאלן אַראָפּ פון די הימל</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דענצמאָל איז דאָס פֿײַער פֿון גאָט געפֿאַלן, און האָט פֿאַרברענט דאָס שלאַכטאָפּפֿער, דאָס האָלץ, די שטײנער, און דעם באָדן, און אױך דאָס װאַסער אין דער גראָב האָט אױסגעליקט.</a:t>
            </a:r>
            <a:r xmlns:a="http://schemas.openxmlformats.org/drawingml/2006/main">
              <a:rPr lang="y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yi" altLang="ko-KR" sz="2800">
                <a:solidFill>
                  <a:schemeClr val="tx1">
                    <a:lumMod val="65000"/>
                    <a:lumOff val="35000"/>
                  </a:schemeClr>
                </a:solidFill>
              </a:rPr>
              <a:t>1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גאָט האָט געשיקט אליהו צו דעם רשע מלך אַחאב פֿון ישׂראל. "איר וועט באַקומען צו וויסן ווער איז פאַקטיש גאָט!"</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אליהו האָט געקעמפט קעגן 850 פאַלשע נביאים פון געץ-דינער. "דער גאָט וואס ענטפֿערט דורך פייַער איז פאַקטיש גאָט!"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יהונתן האָט געגעבן דודן זײַנע טײַערע קלײדער. עס האָט געוויזן יונתן ס טיף פרייַנדשאַפט צו דוד.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850 נביאים האָבן גערופֿן דעם נאָמען פון זייער גאָט און טאַנצן אַרום די אַלטער אָבער עס איז קיין פייער ענטפער.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עס איז געווען אליהו'ס קער. אליהו האָט מתפלל געווען צום הימל. דערנאָך איז דאָס פֿײַער פֿון גאָט געפֿאַלן און האָט פֿאַרברענט דעם קרבן אויפֿן אַלטער.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yi" altLang="ko-KR" sz="2600">
                <a:solidFill>
                  <a:schemeClr val="tx1">
                    <a:lumMod val="65000"/>
                    <a:lumOff val="35000"/>
                  </a:schemeClr>
                </a:solidFill>
              </a:rPr>
              <a:t>"דזשעהאָוואַה איז דער אמת גאָט!" ישראל מענטשן תשובה טאן זייער זינד און געגעבן כבוד צו גאָט.</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yi" altLang="ko-KR" sz="3200">
                <a:solidFill>
                  <a:schemeClr val="tx1">
                    <a:lumMod val="65000"/>
                    <a:lumOff val="35000"/>
                  </a:schemeClr>
                </a:solidFill>
              </a:rPr>
              <a:t>פאלשע געטער האבן גארנישט געקענט טאן.</a:t>
            </a:r>
          </a:p>
          <a:p>
            <a:pPr xmlns:a="http://schemas.openxmlformats.org/drawingml/2006/main" algn="ctr"/>
            <a:r xmlns:a="http://schemas.openxmlformats.org/drawingml/2006/main">
              <a:rPr lang="yi" altLang="ko-KR" sz="3200">
                <a:solidFill>
                  <a:schemeClr val="tx1">
                    <a:lumMod val="65000"/>
                    <a:lumOff val="35000"/>
                  </a:schemeClr>
                </a:solidFill>
              </a:rPr>
              <a:t>פֿאַר</a:t>
            </a:r>
            <a:r xmlns:a="http://schemas.openxmlformats.org/drawingml/2006/main">
              <a:rPr lang="yi" altLang="en-US" sz="3200">
                <a:solidFill>
                  <a:schemeClr val="tx1">
                    <a:lumMod val="65000"/>
                    <a:lumOff val="35000"/>
                  </a:schemeClr>
                </a:solidFill>
              </a:rPr>
              <a:t> </a:t>
            </a:r>
            <a:r xmlns:a="http://schemas.openxmlformats.org/drawingml/2006/main">
              <a:rPr lang="yi" altLang="ko-KR" sz="3200">
                <a:solidFill>
                  <a:schemeClr val="tx1">
                    <a:lumMod val="65000"/>
                    <a:lumOff val="35000"/>
                  </a:schemeClr>
                </a:solidFill>
              </a:rPr>
              <a:t>זיי</a:t>
            </a:r>
            <a:r xmlns:a="http://schemas.openxmlformats.org/drawingml/2006/main">
              <a:rPr lang="yi" altLang="en-US" sz="3200">
                <a:solidFill>
                  <a:schemeClr val="tx1">
                    <a:lumMod val="65000"/>
                    <a:lumOff val="35000"/>
                  </a:schemeClr>
                </a:solidFill>
              </a:rPr>
              <a:t> </a:t>
            </a:r>
            <a:r xmlns:a="http://schemas.openxmlformats.org/drawingml/2006/main">
              <a:rPr lang="yi" altLang="ko-KR" sz="3200">
                <a:solidFill>
                  <a:schemeClr val="tx1">
                    <a:lumMod val="65000"/>
                    <a:lumOff val="35000"/>
                  </a:schemeClr>
                </a:solidFill>
              </a:rPr>
              <a:t>געהאט</a:t>
            </a:r>
            <a:r xmlns:a="http://schemas.openxmlformats.org/drawingml/2006/main">
              <a:rPr lang="yi" altLang="en-US" sz="3200">
                <a:solidFill>
                  <a:schemeClr val="tx1">
                    <a:lumMod val="65000"/>
                    <a:lumOff val="35000"/>
                  </a:schemeClr>
                </a:solidFill>
              </a:rPr>
              <a:t> </a:t>
            </a:r>
            <a:r xmlns:a="http://schemas.openxmlformats.org/drawingml/2006/main">
              <a:rPr lang="yi" altLang="ko-KR" sz="3200">
                <a:solidFill>
                  <a:schemeClr val="tx1">
                    <a:lumMod val="65000"/>
                    <a:lumOff val="35000"/>
                  </a:schemeClr>
                </a:solidFill>
              </a:rPr>
              <a:t>ניין</a:t>
            </a:r>
            <a:r xmlns:a="http://schemas.openxmlformats.org/drawingml/2006/main">
              <a:rPr lang="yi" altLang="en-US" sz="3200">
                <a:solidFill>
                  <a:schemeClr val="tx1">
                    <a:lumMod val="65000"/>
                    <a:lumOff val="35000"/>
                  </a:schemeClr>
                </a:solidFill>
              </a:rPr>
              <a:t> </a:t>
            </a:r>
            <a:r xmlns:a="http://schemas.openxmlformats.org/drawingml/2006/main">
              <a:rPr lang="yi" altLang="ko-KR" sz="3200">
                <a:solidFill>
                  <a:schemeClr val="tx1">
                    <a:lumMod val="65000"/>
                    <a:lumOff val="35000"/>
                  </a:schemeClr>
                </a:solidFill>
              </a:rPr>
              <a:t>קראַפט.</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גאָט איז אלמעכטיקער.</a:t>
            </a:r>
          </a:p>
          <a:p>
            <a:pPr xmlns:a="http://schemas.openxmlformats.org/drawingml/2006/main" algn="ctr"/>
            <a:r xmlns:a="http://schemas.openxmlformats.org/drawingml/2006/main">
              <a:rPr lang="yi" altLang="ko-KR" sz="3200">
                <a:solidFill>
                  <a:schemeClr val="tx1">
                    <a:lumMod val="65000"/>
                    <a:lumOff val="35000"/>
                  </a:schemeClr>
                </a:solidFill>
              </a:rPr>
              <a:t>מיר קענען דערפאַרונג זיין אַמייזינג מיראַקאַלז ווען מיר פאַרלאָזנ זיך און גלויבן אין אים.</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yi" altLang="ko-KR" sz="3200"/>
              <a:t>ווער איז גאָט?</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ער איז דער עמעס און לעבעדיק און ארבעטן גאָט וואס איז אַנדערש פון די פאַלש אפגעטער.</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yi" altLang="ko-KR" sz="3200">
                <a:solidFill>
                  <a:schemeClr val="tx1">
                    <a:lumMod val="65000"/>
                    <a:lumOff val="35000"/>
                  </a:schemeClr>
                </a:solidFill>
              </a:rPr>
              <a:t>וואס איז אראפגעפאלן פון הימל ווען אליהו האט דאווענען?</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שניי</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רעגן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שטיין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פייַער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פייַער</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דענצמאָל איז דאָס פֿײַער פֿון גאָט געפֿאַלן, און האָט פֿאַרברענט דאָס שלאַכטאָפּפֿער, דאָס האָלץ, די שטײנער, און דעם באָדן, און אױך דאָס װאַסער אין דער גראָב האָט אױסגעליקט.</a:t>
            </a:r>
            <a:r xmlns:a="http://schemas.openxmlformats.org/drawingml/2006/main">
              <a:rPr lang="y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yi" altLang="ko-KR" sz="2800">
                <a:solidFill>
                  <a:schemeClr val="tx1">
                    <a:lumMod val="65000"/>
                    <a:lumOff val="35000"/>
                  </a:schemeClr>
                </a:solidFill>
              </a:rPr>
              <a:t>1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ניין. 37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נַעֲמָן מְיַחֲלָא מִצְעוֹרָא</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און ער האָט אַראָפּגענידערט, און האָט זיך אײַנגעטונקען אין ירדן זיבן מאָל, אַזױ װי דער מאַן פֿון גאָט האָט אים געזאָגט, און זײַן פֿלײש איז זיך אומגעקערט געװאָרן, און איז געװאָרן רײן װי דאָס ייִנגל.</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מלכים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400">
                <a:solidFill>
                  <a:schemeClr val="tx1">
                    <a:lumMod val="65000"/>
                    <a:lumOff val="35000"/>
                  </a:schemeClr>
                </a:solidFill>
              </a:rPr>
              <a:t>נַעֲמָן איז געווען אָנפֿירער פֿון דעם חיל פֿון דעם מלך פֿון ארם, אָבער ער האָט געהאַט צרעת. ער איז געגאנגען צו אלישע וואס איז געווען דער נביא פון ישראל צו זיין געזונט.</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yi" altLang="ko-KR" sz="2600">
                <a:solidFill>
                  <a:schemeClr val="tx1">
                    <a:lumMod val="65000"/>
                    <a:lumOff val="35000"/>
                  </a:schemeClr>
                </a:solidFill>
              </a:rPr>
              <a:t>דָוִד איז געווען עטלעכע מאָל אין געפערלעכע סיטואציעס צום טויט, ווייל שָאול המלך האָט אים געפּרוּווט טייטן. אָבער, ער קען אַנטלויפן פון די דיינדזשערז מיט יונתן ס הילף.</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אלישע האט אים נישט באגעגנט, נאר געזאגט: גיי וואש זיך זיבן מאל אין דעם ירדן טייך.</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נײמאן האט זיך בײז געװארען אויף אלישעס װארט. אָבער זײַנע קנעכט האָבן צו אים געזאָגט: גײ צום טײַך און טונקען דײַן לײַב, ביטע.</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נַעֲמָן האָט זיך געטונקען אין ירדן זיבן מאָל, אַזוי ווי אלישע און זיינע קנעכט האָבן געזאָגט.</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500">
                <a:solidFill>
                  <a:schemeClr val="tx1">
                    <a:lumMod val="65000"/>
                    <a:lumOff val="35000"/>
                  </a:schemeClr>
                </a:solidFill>
              </a:rPr>
              <a:t>דערנאָך, סאַפּרייזינגלי, זיין פלייש איז געווען געזונט און געווארן ריין.</a:t>
            </a:r>
          </a:p>
          <a:p>
            <a:r xmlns:a="http://schemas.openxmlformats.org/drawingml/2006/main">
              <a:rPr lang="yi" altLang="ko-KR" sz="2500">
                <a:solidFill>
                  <a:schemeClr val="tx1">
                    <a:lumMod val="65000"/>
                    <a:lumOff val="35000"/>
                  </a:schemeClr>
                </a:solidFill>
              </a:rPr>
              <a:t>נײמאן איז צוריקגעקומען צו אלישע און האט געגעבן כבוד צו גאט.</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אַז נַעֲמָן האָט געהערט אלישע, װאָס איז דער מאַן פֿון גאָט, און האָט צוגעהערט צו זײַן װאָרט, איז ער געבענטשט געװאָרן צו װערן רײניקט פֿון זײַן צרעת.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מיר זאָלן לעבן נישט לויט אונדזער אייגענעם ווילן,</a:t>
            </a:r>
          </a:p>
          <a:p>
            <a:pPr xmlns:a="http://schemas.openxmlformats.org/drawingml/2006/main" algn="ctr"/>
            <a:r xmlns:a="http://schemas.openxmlformats.org/drawingml/2006/main">
              <a:rPr lang="yi" altLang="ko-KR" sz="3200">
                <a:solidFill>
                  <a:schemeClr val="tx1">
                    <a:lumMod val="65000"/>
                    <a:lumOff val="35000"/>
                  </a:schemeClr>
                </a:solidFill>
              </a:rPr>
              <a:t>אָבער לויט גאָטס רצון.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ווען מיר לעבן אויף און פאָלגן גאָט 'ס וואָרט,</a:t>
            </a:r>
          </a:p>
          <a:p>
            <a:pPr xmlns:a="http://schemas.openxmlformats.org/drawingml/2006/main" algn="ctr"/>
            <a:r xmlns:a="http://schemas.openxmlformats.org/drawingml/2006/main">
              <a:rPr lang="yi" altLang="ko-KR" sz="3200">
                <a:solidFill>
                  <a:schemeClr val="tx1">
                    <a:lumMod val="65000"/>
                    <a:lumOff val="35000"/>
                  </a:schemeClr>
                </a:solidFill>
              </a:rPr>
              <a:t>מיר קענען זיין ברוך דורך שעפעדיק ברכה וואָס גאָט קענען צושטעלן אונדז.</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rgbClr val="FF0000"/>
                </a:solidFill>
              </a:rPr>
              <a:t>גאָט?</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דער איינער וואס קענען היילן יעדער קרענק. ער איז דער אלמעכטיקער גאָט וואס קענען היילן אונדז.</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װיפל מאל האט נײמאן זיך געטונקען אין ירדן־טײך?</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דרייַ מאָל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אַמאָל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פינף מאל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זיבן</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מאל</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זיבן מאל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און ער האָט אַראָפּגענידערט, און האָט זיך אײַנגעטונקען אין ירדן זיבן מאָל, אַזױ װי דער מאַן פֿון גאָט האָט אים געזאָגט, און זײַן פֿלײש איז זיך אומגעקערט געװאָרן, און איז געװאָרן רײן װי דאָס ייִנגל.</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מלכים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38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400"/>
              <a:t>ריפּערינג די המקדש פון גאָט</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bg1">
                    <a:lumMod val="50000"/>
                  </a:schemeClr>
                </a:solidFill>
              </a:rPr>
              <a:t>דערפֿאַר האָט דער מלך יוֹאָש גערופֿן יהוידע דעם כּהן און די אַנדערע כּהנים, און האָט זײ געפֿרעגט: פֿאַר װאָס פֿאַרריכטן איר ניט די שאָדן װאָס איז געמאַכט געװאָרן אין היכל? נעם ניט מער געלט פֿון אײַערע אוצרות, נאָר גיט עס איבער פֿאַר פֿאַרריכטן דעם היכל.</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yi" altLang="ko-KR" sz="3200">
                <a:solidFill>
                  <a:schemeClr val="tx1">
                    <a:lumMod val="65000"/>
                    <a:lumOff val="35000"/>
                  </a:schemeClr>
                </a:solidFill>
              </a:rPr>
              <a:t>יונתן האט ניט אויסדערוויילט זיין עגאָיסטיש פאַרלאַנג, אָבער זיין פרייַנד, דוד.</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ווי יונתן,</a:t>
            </a:r>
          </a:p>
          <a:p>
            <a:pPr xmlns:a="http://schemas.openxmlformats.org/drawingml/2006/main" algn="ctr"/>
            <a:r xmlns:a="http://schemas.openxmlformats.org/drawingml/2006/main">
              <a:rPr lang="yi" altLang="ko-KR" sz="3200">
                <a:solidFill>
                  <a:schemeClr val="tx1">
                    <a:lumMod val="65000"/>
                    <a:lumOff val="35000"/>
                  </a:schemeClr>
                </a:solidFill>
              </a:rPr>
              <a:t>לאָמיר זײַן אַ גוטער פֿרײַנט פֿאַר אונדזער פֿרײַנט.</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err="1">
                <a:solidFill>
                  <a:schemeClr val="tx1">
                    <a:lumMod val="65000"/>
                    <a:lumOff val="35000"/>
                  </a:schemeClr>
                </a:solidFill>
              </a:rPr>
              <a:t>יוֹאָש, דער מלך פֿון יהודה, האָט געהאַט אַ מיינונג צו פאַרריכטן דעם היכל פֿון גאָט, וואָס איז געבליבן געשעדיקט.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אָבער, דער בודזשעט איז נישט גענוג צו פאַרריכטן דעם היכל. יואש האט באַשלאָסן צו באַקומען קרבן פֿאַר פאַרריכטן דעם היכל פון גאָט.</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מענטשן וואס ליב געהאט גאָט בעעמעס געפֿינט געלט פֿאַר פאַרריכטן דעם טעמפּל.</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געלט וואס מען האט געזאמלט פארן פארריכטן דעם בית המקדש האט מען געגעבן פאר די ארבעטער, און זיי האבן פארריכט דעם בית המקדש מיט גאנץ ערלעכקייט.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"וואַו! וואָס אַ שיין טעמפּל עס איז! יואש האט זיך געפרייט מיט געדאנק, אז גאט וועט זיך באפעלן.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err="1">
                <a:solidFill>
                  <a:schemeClr val="tx1">
                    <a:lumMod val="65000"/>
                    <a:lumOff val="35000"/>
                  </a:schemeClr>
                </a:solidFill>
              </a:rPr>
              <a:t>יואש האט באטראכט דעם בית המקדש אלס א טייערער פלאץ, וואו מען האט געבוקט גאט.</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yi" altLang="ko-KR" sz="3600">
                <a:solidFill>
                  <a:schemeClr val="tx1">
                    <a:lumMod val="65000"/>
                    <a:lumOff val="35000"/>
                  </a:schemeClr>
                </a:solidFill>
              </a:rPr>
              <a:t>קהילה איז דער אָרט וואָס גאָט איז פאָרשטעלן ווען מיר דינען אים.</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yi" altLang="ko-KR" sz="3600">
                <a:solidFill>
                  <a:schemeClr val="tx1">
                    <a:lumMod val="65000"/>
                    <a:lumOff val="35000"/>
                  </a:schemeClr>
                </a:solidFill>
              </a:rPr>
              <a:t>אַזוי, מיר האָבן צו ליבע קירך און באַטראַכטן עס זייער טייַער.</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rgbClr val="FF0000"/>
                </a:solidFill>
              </a:rPr>
              <a:t>גאָט?</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שטעלט אַרויף יעדער איינער פון אונדז ווי זיין הייליק המקדש.</a:t>
            </a:r>
          </a:p>
          <a:p>
            <a:endParaRPr lang="en-US" altLang="ko-KR" sz="3600">
              <a:solidFill>
                <a:schemeClr val="tx1">
                  <a:lumMod val="65000"/>
                  <a:lumOff val="35000"/>
                </a:schemeClr>
              </a:solidFill>
            </a:endParaRPr>
          </a:p>
          <a:p>
            <a:r xmlns:a="http://schemas.openxmlformats.org/drawingml/2006/main">
              <a:rPr lang="yi" altLang="ko-KR" sz="3600">
                <a:solidFill>
                  <a:schemeClr val="tx1">
                    <a:lumMod val="65000"/>
                    <a:lumOff val="35000"/>
                  </a:schemeClr>
                </a:solidFill>
              </a:rPr>
              <a:t>גאָט מיץ די וואס דינען אים.</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וואָס האָט יואש באַשלאָסן צו פאַרריכטן?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פּאַלאַץ</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זיין</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צימער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שולע</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הקדש המקדש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הקדש המקדש</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bg1">
                    <a:lumMod val="50000"/>
                  </a:schemeClr>
                </a:solidFill>
              </a:rPr>
              <a:t>דערפֿאַר האָט דער מלך יוֹאָש גערופֿן יהוידע דעם כּהן און די אַנדערע כּהנים, און האָט זײ געפֿרעגט: פֿאַר װאָס פֿאַרריכטן איר ניט די שאָדן װאָס איז געמאַכט געװאָרן אין היכל? נעם ניט מער געלט פֿון אײַערע אוצרות, נאָר גיט עס איבער פֿאַר פֿאַרריכטן דעם היכל.</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2 מלכים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 39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a:t>נחמיה, וועלכער האָט ווידער געבויט די מויער פון ירושלים</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yi" altLang="ko-KR" sz="3200"/>
              <a:t>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ער איז דער וואס גיט אונדז גוט פריינט.</a:t>
            </a:r>
          </a:p>
          <a:p>
            <a:endParaRPr lang="en-US" altLang="ko-KR" sz="3600">
              <a:solidFill>
                <a:schemeClr val="tx1">
                  <a:lumMod val="65000"/>
                  <a:lumOff val="35000"/>
                </a:schemeClr>
              </a:solidFill>
            </a:endParaRPr>
          </a:p>
          <a:p>
            <a:r xmlns:a="http://schemas.openxmlformats.org/drawingml/2006/main">
              <a:rPr lang="yi" altLang="ko-KR" sz="3600">
                <a:solidFill>
                  <a:schemeClr val="tx1">
                    <a:lumMod val="65000"/>
                    <a:lumOff val="35000"/>
                  </a:schemeClr>
                </a:solidFill>
              </a:rPr>
              <a:t>דאַנקען גאָט פֿאַר געבן אונדז גוט פריינט!</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bg1">
                    <a:lumMod val="50000"/>
                  </a:schemeClr>
                </a:solidFill>
              </a:rPr>
              <a:t>האָב איך געענטפֿערט דעם מלך: אױב עס איז געפֿעלן דעם מלך, און אױב דײַן קנעכט האָט געפֿונען חן אין זײַנע אױגן, זאָל ער מיך שיקן אין דער שטאָט אין יהודה, װוּ מײַנע עלטערן זײַנען באַגראָבן געװאָרן, כּדי איך זאָל זי אױפֿבויען.</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נחמיה</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דער פּערסישער מלך האָט געגעבן אַ דערלויבעניש פֿאַר דער מלך ס שענקער נחמיה צו ריבילד די שטאָט און ציטאַדעל וואָס איז געווען רוינד.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נחמיה</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געקומען צוריק קיין ירושלים מיט פילע יסראַעליטעס און ריבילט די ירושלים וואַנט מיט זיי.</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600">
                <a:solidFill>
                  <a:schemeClr val="tx1">
                    <a:lumMod val="65000"/>
                    <a:lumOff val="35000"/>
                  </a:schemeClr>
                </a:solidFill>
              </a:rPr>
              <a:t>אָבער, זיי זענען אויפגערודערט דורך אנדערע שבטים וואָס דיסלייקט די ופלעב פון ישראל. אין דערצו, פילע יסראַעליט מענטשן פּלאַצן אין טענות.</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נחמיה האָט געבעטן הילף צו גאָט. גאָט האָט אים געגעבן מאַכט און מוט צו טאָן די אַרבעט.</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ענדלעך, האָט נחמיה פאַרענדיקט די ריבילד די מויער פון ירושלים מיט יסראַעליט מענטשן. נאכ ן פארענדיק ן ד י מויער , הא ט ע ר מי ט זײנ ע פאלק ן זי ך פרײדי ק געבוקט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a:solidFill>
                  <a:schemeClr val="tx1">
                    <a:lumMod val="65000"/>
                    <a:lumOff val="35000"/>
                  </a:schemeClr>
                </a:solidFill>
              </a:rPr>
              <a:t>נחמיה האט מיט דער הילף פון גאט געענדיגט אויפבויען די וואנט כאטש עס זענען געווען אסאך שטערונגען.</a:t>
            </a:r>
          </a:p>
          <a:p>
            <a:pPr xmlns:a="http://schemas.openxmlformats.org/drawingml/2006/main" algn="ctr"/>
            <a:r xmlns:a="http://schemas.openxmlformats.org/drawingml/2006/main">
              <a:rPr lang="yi" altLang="ko-KR" sz="3600">
                <a:solidFill>
                  <a:schemeClr val="tx1">
                    <a:lumMod val="65000"/>
                    <a:lumOff val="35000"/>
                  </a:schemeClr>
                </a:solidFill>
              </a:rPr>
              <a:t>ווען מיר טאָן גאָט 'ס אַרבעט מיר קען פּנים שווער סיטואַטיאָנס.</a:t>
            </a:r>
          </a:p>
          <a:p>
            <a:pPr xmlns:a="http://schemas.openxmlformats.org/drawingml/2006/main" algn="ctr"/>
            <a:r xmlns:a="http://schemas.openxmlformats.org/drawingml/2006/main">
              <a:rPr lang="yi" altLang="ko-KR" sz="3600">
                <a:solidFill>
                  <a:schemeClr val="tx1">
                    <a:lumMod val="65000"/>
                    <a:lumOff val="35000"/>
                  </a:schemeClr>
                </a:solidFill>
              </a:rPr>
              <a:t>אָבער, אויב גאָט איז מיט אונדז און מיר זענען מיט אים, מיר קענען באַקומען אַלע די שוועריקייטן.</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איז דער איינער וואס העלפט אונדז און גיט אונדז מאַכט און מוט ווען מיר דאַוונען און פרעגן הילף אין שווער סיטואַציע.</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פאַרוואָס האָט נחמיה זיך אומגעקערט קיין היימשטאָט?</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צו אַרומפאָרן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צו גיין צו שולע..</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צו דינען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צו אויפבויען די מויער פון ירושלים..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צו אויפבויען די מויער פון ירושלים..</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bg1">
                    <a:lumMod val="50000"/>
                  </a:schemeClr>
                </a:solidFill>
              </a:rPr>
              <a:t>האָב איך געענטפֿערט דעם מלך: אױב עס איז געפֿעלן דעם מלך, און אױב דײַן קנעכט האָט געפֿונען חן אין זײַנע אױגן, זאָל ער מיך שיקן אין דער שטאָט אין יהודה, װוּ מײַנע עלטערן זײַנען באַגראָבן געװאָרן, כּדי איך זאָל זי אױפֿבויען.</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נחמיה</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