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yo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yo" altLang="en-US" err="1"/>
              <a:t>pápá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Rara.</a:t>
            </a:r>
            <a:r xmlns:a="http://schemas.openxmlformats.org/drawingml/2006/main">
              <a:rPr lang="y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y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Oro Olorun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yo" altLang="ko-KR" sz="4000"/>
              <a:t>Jonatani,</a:t>
            </a:r>
          </a:p>
          <a:p>
            <a:pPr xmlns:a="http://schemas.openxmlformats.org/drawingml/2006/main" algn="ctr"/>
            <a:r xmlns:a="http://schemas.openxmlformats.org/drawingml/2006/main">
              <a:rPr lang="yo" altLang="ko-KR" sz="4000"/>
              <a:t>Ọrẹ Rere Dafidi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Oni adanwo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Kí ni Jónátánì kò fi fún Dáfídì?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idà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apata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ofa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aṣọ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yo" altLang="ko-KR" sz="2800">
                <a:solidFill>
                  <a:srgbClr val="FF0000"/>
                </a:solidFill>
              </a:rPr>
              <a:t>apata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40 Ọrọ Ọlọrun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400"/>
              <a:t>Igboya ti ayaba Esther.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Oro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Ọba si bèèrè pe, Kili eyi, Esteri ayaba? Kili o nbere, ani titi de àbọ ijọba, a o fi fun 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Esteri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Ó jẹ́ àkókò tí Ẹ́sítérì obìnrin Júù tó jẹ́ ọlọ́gbọ́n jẹ́ ọbabìnrin Páṣíà. Àmọ́, Hámánì gbìmọ̀ pọ̀ láti pa àwọn Júù run nípa lílo òfin ọba.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Ó ronú pé, ‘Mo lè pa mí tí mo bá sún mọ́ ọba láìjẹ́ pé ọba pè mí.” Bí ó ti wù kí ó rí, ó pinnu láti lọ sọ́dọ̀ ọba láti béèrè lọ́wọ́ àwọn ènìyàn rẹ̀ pé kí wọ́n rí ìgbàlà, bí ó tilẹ̀ jẹ́ pé ó lòdì sí òfin.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Ṣùgbọ́n nígbà tí ó rí Ẹ́sítérì ayaba tí ó dúró ní àgbàlá, inú rẹ̀ dùn sí i, ó sì wí pé, “Kí ni ìwọ béèrè? èmi yóò fi fún ọ.”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Ọba ṣí ìdìtẹ̀ Hámánì láti pa àwọn Júù run. Nítorí èyí, ọba kórìíra rẹ̀, wọ́n sì pa 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"O ṣeun, Oluwa, fun aabo wa!" Nítorí ìgboyà Ẹ́sítérì ayaba, a dáàbò bo àwọn Júù.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Eko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Bó tilẹ̀ jẹ́ pé wọ́n fẹ́ pa Ẹ́sítérì, ó gbàdúrà sí Ọlọ́run pé kó gba àwọn èèyàn òun là.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Ọlọ́run gba àwọn Júù là kúrò nínú wàhálà náà nípasẹ̀ àdúrà Ẹ́sítérì pẹ̀lú ọgbọ́n àti okun rẹ̀ àgbàyanu.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Jẹ ki a gbagbọ ati nireti iranlọwọ iyanu ati igbala Ọlọrun ninu igbesi aye wa ojoojumọ.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3200"/>
              <a:t>Olorun?</a:t>
            </a:r>
            <a:r xmlns:a="http://schemas.openxmlformats.org/drawingml/2006/main">
              <a:rPr lang="y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rgbClr val="C00000"/>
                </a:solidFill>
              </a:rPr>
              <a:t>Olorun ni..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Ọlọrun ni ẹniti o tọju ti o si ṣe iranlọwọ fun awọn eniyan Rẹ titi de opin.</a:t>
            </a:r>
            <a:r xmlns:a="http://schemas.openxmlformats.org/drawingml/2006/main">
              <a:rPr lang="y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Olorun n pami ati ran mi lowo titi de opin aye.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Oni adanwo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Kí ló ṣẹlẹ̀ sí Ẹ́sítérì nígbà tó lọ bá ọba láìjẹ́ pé a pè é?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Kí wọ́n pa 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Wọ́n lé e jáde.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Kò le bá ọba pàdé.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Ó lè sọ ohun tí ó fẹ́ bẹ fún ọba.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yo" altLang="ko-KR" sz="2800">
                <a:solidFill>
                  <a:srgbClr val="FF0000"/>
                </a:solidFill>
              </a:rPr>
              <a:t>Ó lè sọ ohun tí ó fẹ́ bẹ fún ọba.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Oro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Lẹ́yìn tí Dáfídì ti parí ọ̀rọ̀ rẹ̀ pẹ̀lú Sọ́ọ̀lù, Jónátánì di ọ̀kan pẹ̀lú Dáfídì, ó sì fẹ́ràn rẹ̀ gẹ́gẹ́ bí ara rẹ̀.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Samuẹli 18: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Oro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Ọba si bèèrè pe, Kili eyi, Esteri ayaba? Kili o nbere, ani titi de àbọ ijọba, a o fi fun 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Esteri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41 Ọrọ Ọlọrun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yo" altLang="ko-KR" sz="4400"/>
              <a:t>Job t‘Olorun bukun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Oro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Ní ilẹ̀ Úsì, ọkùnrin kan ń gbé, orúkọ rẹ̀ ń jẹ́ Jóòbù. Ọkùnrin yìí jẹ́ aláìlẹ́bi, ó sì dúró ṣinṣin; ó bẹ̀rù Ọlọ́run, ó sì yàgò fún ibi.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Jóòbù tó ń gbé ní ilẹ̀ Úsì ní ilẹ̀ Ìlà Oòrùn ni ẹni tó lọ́rọ̀ jù lọ. Ó bẹ̀rù Ọlọ́run, ó sì dúró ṣinṣin, ó sì dúró ṣinṣin.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“Nítorí pé o súre fún Jobu, ó bẹ̀rù rẹ! Jóòbù ha bẹ̀rù Ọlọ́run lásán bí?” Sátánì gbìmọ̀ pọ̀ láti dán Jóòbù wò.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Satani kó gbogbo nǹkan lọ ní òru ọjọ́ kan, àwọn ọmọ rẹ̀ ati gbogbo ohun ìní rẹ̀. O di eniyan ti o ni ibanujẹ julọ ni agbaye.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Ìyàwó rẹ̀ sì fi í sílẹ̀ pẹ̀lú wí pé, “Fi Ọlọ́run bú, kí o sì kú!” Àwọn ọ̀rẹ́ Jobu wá, wọ́n sì dá a lẹ́bi, ṣugbọn Jobu gbẹ́kẹ̀lé Ọlọrun títí láé.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O jẹ awọn akoko ninu ibanujẹ ati kikoro. Sibẹsibẹ Jobu bori idanwo naa, Ọlọrun si fun u ni ibukun ti o tobi ju ti iṣaaju lọ. Ó wá di èèyàn tó bẹ̀rù Ọlọ́run ju ti ìgbàkigbà rí lọ.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Eko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Bó tilẹ̀ jẹ́ pé adúróṣinṣin ni Jóòbù, Sátánì fi ìdààmú bá 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Láìka ìṣòro sí, Jóòbù gba Ọlọ́run gbọ́, ó sì ní sùúrù nínú Ọlọ́run.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Àwọn ìṣòro yẹn lè dé bá wa.</a:t>
            </a:r>
          </a:p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Ni akoko yẹn, a ni lati gbagbọ ninu Ọlọrun ati ni suuru ninu Ọlọrun.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yo" altLang="ko-KR" sz="3200"/>
              <a:t>Olorun?</a:t>
            </a:r>
            <a:r xmlns:a="http://schemas.openxmlformats.org/drawingml/2006/main">
              <a:rPr lang="y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sz="3600">
                <a:solidFill>
                  <a:srgbClr val="C00000"/>
                </a:solidFill>
              </a:rPr>
              <a:t>Olorun ni..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Olorun ni</a:t>
            </a:r>
          </a:p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 o le sọ wa di ọlọrọ tabi talaka gẹgẹ bi ifẹ tirẹ.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32 Ọrọ Ọlọrun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400"/>
              <a:t>Solomoni ti o gba Ọgbọn bi Ẹbun.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Oni adanwo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Èwo ni kò tọ̀nà nípa Jóòbù?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lowo.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Ó ń gbé ní ilẹ̀ ìlà oòrùn.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Ọba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bẹru Ọlọrun.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yo" altLang="ko-KR" sz="2800">
                <a:solidFill>
                  <a:srgbClr val="FF0000"/>
                </a:solidFill>
              </a:rPr>
              <a:t>Ọba ni.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Oro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Ní ilẹ̀ Úsì, ọkùnrin kan ń gbé, orúkọ rẹ̀ ń jẹ́ Jóòbù. Ọkùnrin yìí jẹ́ aláìlẹ́bi, ó sì dúró ṣinṣin; ó bẹ̀rù Ọlọ́run, ó sì yàgò fún ibi.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RARA. 42 Oro Olorun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400"/>
              <a:t>Dáníẹ́lì kọ̀ láti jẹ oúnjẹ Ọba.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Oro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Ṣùgbọ́n Dáníẹ́lì pinnu láti má ṣe fi oúnjẹ ọba àti wáìnì sọ ara rẹ̀ di aláìmọ́, ó sì béèrè lọ́wọ́ olórí ìjòyè láti má ṣe sọ ara rẹ̀ di aláìmọ́ lọ́nà yìí.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Danieli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Wọ́n mú Dáníẹ́lì àtàwọn ọ̀rẹ́ rẹ̀ mẹ́tẹ̀ẹ̀ta wá sí Bábílónì gẹ́gẹ́ bí ẹlẹ́wọ̀n. Ọba pàṣẹ pé kí wọ́n kọ́ wọn ní oúnjẹ ati ọtí waini ọba.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“A ò fẹ́ jẹ oúnjẹ tí Òfin Ọlọ́run kà léèwọ̀!” Dáníẹ́lì àti àwọn ọ̀rẹ́ rẹ̀ mẹ́tẹ̀ẹ̀ta béèrè lọ́wọ́ olórí àwọn òṣìṣẹ́ náà láti má ṣe sọ ara wọn di aláìmọ́ lọ́nà yìí.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 àti àwọn ọ̀rẹ́ rẹ̀ mẹ́tẹ̀ẹ̀ta jẹ ẹ̀fọ́ àti omi dípò jíjẹ oúnjẹ tí wọ́n fi rúbọ sí Òrìṣà. Ọlọ́run mọyì wọn ó sì fún wọn ní ọgbọ́n púpọ̀ sí 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“Bawo ni wọn ṣe gbọn!” Ọba ko le ṣe iyalẹnu pe wọn ni ilera ati ọlọgbọn ju awọn ọdọmọkunrin miiran ti o jẹ ounjẹ ọba lọ.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Láti ìgbà náà ni Dáníẹ́lì àti àwọn ọ̀rẹ́ rẹ̀ mẹ́tẹ̀ẹ̀ta ti di alákòóso àwọn ohun pàtàkì ní Bábílónì, wọ́n sì ya ara wọn sí mímọ́ níwájú Ọlọ́run.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Eko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Dáníẹ́lì àtàwọn ọ̀rẹ́ rẹ̀ mẹ́tẹ̀ẹ̀ta pinnu láti pa Òfin Ọlọ́run mọ́ lábẹ́ ipò ẹlẹ́wọ̀n pàápàá.</a:t>
            </a:r>
          </a:p>
          <a:p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Lẹ́yìn náà, wọ́n ní ìlera, wọ́n sì gbọ́n ju àwọn ọkùnrin mìíràn tí wọ́n jẹ oúnjẹ ọba lọ.</a:t>
            </a:r>
          </a:p>
          <a:p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ní láti ṣègbọràn sí Ọlọ́run lábẹ́ ipòkípò.</a:t>
            </a:r>
          </a:p>
          <a:p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Ko si ohun pataki ju ife Olorun.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Oro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Solomoni ọba pọ̀ ní ọrọ̀ ati ọgbọ́n ju gbogbo àwọn ọba ilẹ̀ ayé lọ.</a:t>
            </a:r>
            <a:r xmlns:a="http://schemas.openxmlformats.org/drawingml/2006/main">
              <a:rPr lang="y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Kíróníkà 9: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3200"/>
              <a:t>Àjọ WHO</a:t>
            </a:r>
            <a:r xmlns:a="http://schemas.openxmlformats.org/drawingml/2006/main">
              <a:rPr lang="yo" altLang="en-US" sz="3200"/>
              <a:t> </a:t>
            </a:r>
            <a:r xmlns:a="http://schemas.openxmlformats.org/drawingml/2006/main">
              <a:rPr lang="yo" altLang="ko-KR" sz="3200"/>
              <a:t>ni</a:t>
            </a:r>
            <a:r xmlns:a="http://schemas.openxmlformats.org/drawingml/2006/main">
              <a:rPr lang="yo" altLang="en-US" sz="3200"/>
              <a:t> </a:t>
            </a:r>
            <a:r xmlns:a="http://schemas.openxmlformats.org/drawingml/2006/main">
              <a:rPr lang="yo" altLang="ko-KR" sz="3200"/>
              <a:t>Olorun?</a:t>
            </a:r>
            <a:r xmlns:a="http://schemas.openxmlformats.org/drawingml/2006/main">
              <a:rPr lang="y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rgbClr val="C00000"/>
                </a:solidFill>
              </a:rPr>
              <a:t>Olorun ni..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Olorun ni eni ti o le wa ni gbogbo ibi ni akoko kanna (gbogbo ibi). O si jẹ Olodumare.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Oni adanwo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Oúnjẹ wo ni Dáníẹ́lì àti àwọn ọ̀rẹ́ rẹ̀ mẹ́tẹ̀ẹ̀ta jẹ dípò oúnjẹ ọba?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omi ati ẹfọ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kukisi ati koko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nudulu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iresi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yo" altLang="ko-KR" sz="2800">
                <a:solidFill>
                  <a:srgbClr val="FF0000"/>
                </a:solidFill>
              </a:rPr>
              <a:t>omi ati ẹfọ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Oro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Ṣùgbọ́n Dáníẹ́lì pinnu láti má ṣe fi oúnjẹ ọba àti wáìnì sọ ara rẹ̀ di aláìmọ́, ó sì béèrè lọ́wọ́ olórí ìjòyè láti má ṣe sọ ara rẹ̀ di aláìmọ́ lọ́nà yìí.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Danieli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43 Ọrọ Ọlọrun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400"/>
              <a:t>Dáníẹ́lì ti ihò kìnnìún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Oro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Inú ọba dùn púpọ̀, ó sì pàṣẹ pé kí wọ́n gbé Dáníẹ́lì jáde kúrò nínú ihò náà. Nígbà tí Dáníẹ́lì sì gbé e kúrò nínú ihò náà, a kò rí egbò kankan lára rẹ̀, nítorí ó gbẹ́kẹ̀ lé Ọlọ́run rẹ̀.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Danieli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Àwọn kan wà ní Bábílónì tí wọ́n kórìíra Dáníẹ́lì, ẹni tí wọ́n kó lọ sígbèkùn tó sì di olórí ìjọba. Wọ́n fẹ́ pa Dáníẹ́lì.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“Ẹnikẹ́ni tí ó bá foríbalẹ̀ fún ohun mìíràn yàtọ̀ sí ọba, a óo jù sínú ihò kìnnìún! Dáníẹ́lì kò ṣíwọ́ gbígbàdúrà ní ìgbà mẹ́ta lójúmọ́, bó tilẹ̀ jẹ́ pé ó mọ̀.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Torí náà, nígbẹ̀yìngbẹ́yín, wọ́n ju Dáníẹ́lì sínú ihò kìnnìún tó ń bani lẹ́rù.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Ọba wá sí ibi ihò kìnnìún náà ní kùtùkùtù òwúrọ̀ ọjọ́ kejì ó sì béèrè pé, ‘Dáníẹ́lì! Ṣe o wa lailewu?' Na nugbo tọn, ahọlu jlo dọ Daniẹli ni ma kú na e yiwanna Daniẹli taun wutu.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"Mo dara fun Ọlọrun lati dabobo mi!" Daniel ko farapa. Ọba náà yin Ọlọrun Daniẹli.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Sólómọ́nì di ọba kẹta ní Ísírẹ́lì tí ó tẹ̀ lé Dáfídì Ọba.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Eko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Dáníẹ́lì tí kò tẹríba fún òrìṣà,</a:t>
            </a:r>
          </a:p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bajẹ, a sọ sinu iho kiniun, ṣugbọn o wa ni ailewu.</a:t>
            </a:r>
          </a:p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 yise Daniẹli tọn wutu, ahọlu Babilọni tọn lọsu pà Jiwheyẹwhe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ni lati sin nikan Ọlọrun ati</a:t>
            </a:r>
          </a:p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ni lati gbagbọ ti ko sin oriṣa!</a:t>
            </a:r>
          </a:p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Iru igbagbọ bẹẹ le mu ki awọn eniyan miiran gbagbọ ninu Ọlọrun.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3200"/>
              <a:t>Olorun ni?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rgbClr val="C00000"/>
                </a:solidFill>
              </a:rPr>
              <a:t>Olorun ni..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Ọlọrun jẹ ẹni ti o gbẹkẹle</a:t>
            </a:r>
            <a:r xmlns:a="http://schemas.openxmlformats.org/drawingml/2006/main">
              <a:rPr lang="y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eniti o le gba awon ti won gbagbo ninu Re lododo ti won si nsin 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Oni adanwo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Kí nìdí</a:t>
            </a:r>
            <a:r xmlns:a="http://schemas.openxmlformats.org/drawingml/2006/main">
              <a:rPr lang="y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</a:t>
            </a:r>
            <a:r xmlns:a="http://schemas.openxmlformats.org/drawingml/2006/main">
              <a:rPr lang="y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Dáníẹ́lì sọ sínú ihò kìnnìún?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Nítorí pé ó purọ́ fún ọba.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Nítorí pé kò wólẹ̀ fún òrìṣà ọba.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Nitoripe o fe pa oba.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Nitoripe ko sin Olorun daradara.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yo" altLang="ko-KR" sz="2800">
                <a:solidFill>
                  <a:srgbClr val="FF0000"/>
                </a:solidFill>
              </a:rPr>
              <a:t>Nítorí pé kò wólẹ̀ fún òrìṣà ọba.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Oro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Inú ọba dùn púpọ̀, ó sì pàṣẹ pé kí wọ́n gbé Dáníẹ́lì jáde kúrò nínú ihò náà. Nígbà tí Dáníẹ́lì sì gbé e kúrò nínú ihò náà, a kò rí egbò kankan lára rẹ̀, nítorí ó gbẹ́kẹ̀ lé Ọlọ́run rẹ̀.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Danieli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44 Ọrọ Ọlọrun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400"/>
              <a:t>Jona, ẹniti o wa ninu ẹja nla naa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Oro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Ṣùgbọ́n Olúwa pèsè ẹja ńlá kan láti gbé Jónà mì, Jónà sì wà nínú ẹja náà fún ọ̀sán mẹ́ta àti òru mẹ́ta.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Ni ojo kan Olorun fara han Jona, o si wipe,</a:t>
            </a:r>
          </a:p>
          <a:p>
            <a:r xmlns:a="http://schemas.openxmlformats.org/drawingml/2006/main">
              <a:rPr lang="y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“Lọ sí ìlú ńlá Nínéfè, kí o sì wàásù lòdì sí i! Èmi yóò gbà wọ́n lọ́wọ́ ìkà wọn.”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Jónà ò fẹ́ ṣègbọràn sí Ọlọ́run. Ó lọ sí ilẹ̀ òkèèrè, ó sì ṣíkọ̀ lọ sí Táṣíṣì láti sá fún Ọlọ́run.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Ṣùgbọ́n, Ọlọ́run rán ẹ̀fúùfù ńlá kan, gbogbo wọn sì fẹ́ kú. Àwọn atukọ̀ gbé Jónà sínú òkun. Ẹja ńlá kan wá ó gbé e mì.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Jónà ronú pìwà dà ẹ̀ṣẹ̀ rẹ̀ fún ọjọ́ mẹ́ta nínú ẹja náà.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"Fun mi ni ọgbọn lati dari awọn eniyan mi daradara." Inú Ọlọ́run dùn pé Sólómọ́nì béèrè èyí. Nítorí náà, Ọlọ́run fún un ní ohun tí Sólómọ́nì béèrè.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Ẹja náà bì í sórí ilẹ̀ gbígbẹ. Ó lọ sí Nínéfè ó sì kéde ọ̀rọ̀ Ọlọ́run sí wọn láìfẹ́.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Nígbà tí àwọn ará Nínéfè gbọ́ ìkìlọ̀ Ọlọ́run, wọ́n ronú pìwà dà wọ́n sì wá ojú rere Ọlọ́run. Olorun dariji awon ara Ninefe.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Eko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Jónà ṣàìgbọràn sí Ọ̀rọ̀ Ọlọ́run.</a:t>
            </a:r>
          </a:p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Ṣùgbọ́n Ọlọ́run lo Jónà láti ṣàìgbọràn, ó sì gba àwọn ará Nínéfè ní àsẹ̀yìnwá àsẹ̀yìnbọ̀.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Awọn igba wa nigbati ifẹ Ọlọrun yatọ si ohun ti Mo ro.</a:t>
            </a:r>
          </a:p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Ṣugbọn ifẹ Ọlọrun jẹ deede nigbagbogbo.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gbọ́dọ̀ jẹ́ onígbọràn sí ìfẹ́ Ọlọ́run nígbà gbogbo.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3200"/>
              <a:t>Tani Olorun?</a:t>
            </a:r>
            <a:r xmlns:a="http://schemas.openxmlformats.org/drawingml/2006/main">
              <a:rPr lang="y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rgbClr val="C00000"/>
                </a:solidFill>
              </a:rPr>
              <a:t>Olorun ni..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Ọlọ́run ni ẹni tí ń gba àwọn tí wọ́n ronú pìwà dà tọkàntọkàn kúrò nínú ẹ̀ṣẹ̀ wọn, tí wọ́n sì tọrọ ìdáríjì.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Oni adanwo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Ikun ta ni Jona wa fun ọjọ mẹta?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Kiniun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Erin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yo" altLang="ko-KR" sz="2800">
                <a:solidFill>
                  <a:srgbClr val="FF0000"/>
                </a:solidFill>
              </a:rPr>
              <a:t>Eja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Oro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Ṣùgbọ́n Olúwa pèsè ẹja ńlá kan láti gbé Jónà mì, Jónà sì wà nínú ẹja náà fún ọ̀sán mẹ́ta àti òru mẹ́ta.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Lọ́jọ́ kan, àwọn obìnrin méjì kan wá sọ́dọ̀ Sólómọ́nì pẹ̀lú ọmọ kékeré kan. Wọn ja pe ọmọ naa jẹ ọmọ rẹ ṣaaju ọba.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Ọba sì wí pé, “Nítorí àwọn obìnrin méjì sọ pé ọmọ òun ni ọmọ náà, gé ọmọ náà sí méjì, kí o sì fi ìdajì fún ọ̀kan, ààbọ̀ fún èkejì!”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Obìnrin kan kún fún ìyọ́nú fún ọmọ rẹ̀. Nítorí náà, ó wí pé, “Fi ọmọ tí ó wà láàyè fún un. Ẹ má ṣe pa á.” Nígbà tí Sólómónì gbọ́ èyí, ó pinnu pé obìnrin náà ni ìyá òun. Ọba sọ pé, “Fi ọmọ náà fún un. O jẹ iya gidi!”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Eko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Solomoni beere fun ọkàn ọlọgbọn kii ṣe fun ọrọ tabi agbara</a:t>
            </a:r>
          </a:p>
          <a:p>
            <a:pPr xmlns:a="http://schemas.openxmlformats.org/drawingml/2006/main" algn="ctr"/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lati ṣe akoso orilẹ-ede rẹ.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ni lati gbadura si Ọlọrun kii ṣe fun ara wa nikan ṣugbọn fun sisin awọn ẹlomiran pẹlu.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Oro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Lẹ́yìn tí Dáfídì ti parí ọ̀rọ̀ rẹ̀ pẹ̀lú Sọ́ọ̀lù, Jónátánì di ọ̀kan pẹ̀lú Dáfídì, ó sì fẹ́ràn rẹ̀ gẹ́gẹ́ bí ara rẹ̀.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Samuẹli 18: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3200"/>
              <a:t>Olorun?</a:t>
            </a:r>
            <a:r xmlns:a="http://schemas.openxmlformats.org/drawingml/2006/main">
              <a:rPr lang="y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rgbClr val="C00000"/>
                </a:solidFill>
              </a:rPr>
              <a:t>Olorun..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Olorun ni eni ti o le fun wa ni ogbon ti o ko le jèrè lati aye.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Oni adanwo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Kí ni Sólómọ́nì béèrè lọ́wọ́ Ọlọ́run?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ounje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oro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ilera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ogbon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yo" altLang="ko-KR" sz="2800">
                <a:solidFill>
                  <a:srgbClr val="FF0000"/>
                </a:solidFill>
              </a:rPr>
              <a:t>ogbon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Oro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Solomoni ọba pọ̀ ní ọrọ̀ ati ọgbọ́n ju gbogbo àwọn ọba ilẹ̀ ayé lọ.</a:t>
            </a:r>
            <a:r xmlns:a="http://schemas.openxmlformats.org/drawingml/2006/main">
              <a:rPr lang="y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Kíróníkà 9: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33 Ọrọ Ọlọrun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400"/>
              <a:t>Tempili fun Oruko Olorun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Oro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Solomoni pàṣẹ pé kí wọ́n kọ́ ilé kan fún orúkọ OLUWA, kí wọ́n sì kọ́ ààfin ọba fún ara rẹ̀.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Kíróníkà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Sólómọ́nì fẹ́ láti kọ́ tẹ́ńpìlì kan fún Ọlọ́run gẹ́gẹ́ bí bàbá rẹ̀, Dáfídì ti pàṣẹ.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Nítorí náà, ó pàṣẹ pé kí àwọn gbẹ́nàgbẹ́nà tó jáfáfá mú àwọn igi tó dára jù lọ fún tẹ́ńpìlì náà wá.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Ó pèsè òkúta fún tẹ́ńpìlì. Ó ní kí àwọn oníṣẹ́ ọnà kó àwọn òkúta ńlá, tó lẹ́wà, tí wọ́n sì lágbára wá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Àwọn oníṣẹ́ ọnà kan fi aṣọ aláwọ̀ àwọ̀ àti òwú wúrà ṣe ilé Ọlọ́run lọ́ṣọ̀ọ́.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Nígbà tí Tẹmpili Ọlọrun ti parí, Solomoni ati gbogbo àwọn ọmọ Israẹli sin Ọlọrun pẹlu ayọ̀ ńláǹlà.</a:t>
            </a:r>
            <a:r xmlns:a="http://schemas.openxmlformats.org/drawingml/2006/main">
              <a:rPr lang="yo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“Oluwa Ọlọrun! Wá jọba wa níhìn-ín!”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Dáfídì sì dúró sí ààfin. Ó pàdé Jónátánì tó jẹ́ ọmọ Sọ́ọ̀lù Ọba.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Eko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Sólómọ́nì àti àwọn èèyàn rẹ̀ fi ọkàn ìfẹ́ wọn hàn sí Ọlọ́run nípa kíkọ́ tẹ́ńpìlì ẹlẹ́wà kan fún Jèhófà Ọlọ́run.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Ile ijọsin jẹ aaye ti a ti pade Ọlọrun ati pe a le fi ọkan ifẹ wa fun Ọlọrun han.</a:t>
            </a:r>
          </a:p>
          <a:p>
            <a:pPr xmlns:a="http://schemas.openxmlformats.org/drawingml/2006/main" algn="ctr"/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ni lati nifẹ ijo wa.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3200"/>
              <a:t>Olorun?</a:t>
            </a:r>
            <a:r xmlns:a="http://schemas.openxmlformats.org/drawingml/2006/main">
              <a:rPr lang="y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rgbClr val="C00000"/>
                </a:solidFill>
              </a:rPr>
              <a:t>Olorun..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Ọlọ́run ni ẹni tí ó ń wá àwọn olùjọsìn kiri, tí ó sì bùkún wọn.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Idanwo oni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y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Kí ni Sólómọ́nì àti Ísírẹ́lì ṣe láti fi ìfẹ́ wọn fún Ọlọ́run hàn?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Òrìṣà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Ààfin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ibi mímọ́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y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yo" altLang="en-US" sz="2800">
                <a:solidFill>
                  <a:srgbClr val="FF0000"/>
                </a:solidFill>
              </a:rPr>
              <a:t>ibi mímọ́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Oro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Solomoni pàṣẹ pé kí wọ́n kọ́ ilé kan fún orúkọ OLUWA, kí wọ́n sì kọ́ ààfin ọba fún ara rẹ̀.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Kíróníkà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34 Ọrọ Ọlọrun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400"/>
              <a:t>Àwọn Ìwò Tí Ó Wà Àkàrà àti Ẹran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Oro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/>
              <a:t>Ìwọ yóò mu nínú odò náà, èmi sì ti pàṣẹ fún àwọn ẹyẹ ìwò láti bọ́ ọ níbẹ̀.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ọba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Ọba kan wa ti a npè ni Ahabu ti o jẹ eniyan buburu pupọ niwaju Ọlọrun. Wòlíì Èlíjà jíṣẹ́ ọ̀rọ̀ Ọlọ́run fún Áhábù.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“Kò sí òjò ní ilẹ̀ náà!” Nípa báyìí, Áhábù gbìyànjú láti pa á. Ọlọ́run mú kó fi pa mọ́ fún Áhábù ọba.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Èlíjà sá lọ sí ilẹ̀ tí Ọlọ́run ti sọ.</a:t>
            </a:r>
          </a:p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Ṣugbọn, ko le ri ounjẹ eyikeyi lati jẹ nibẹ.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Ọlọ́run pàṣẹ fún àwọn ẹyẹ ìwò láti bọ́ Èlíjà níbẹ̀. Àwọn ẹyẹ ìwò mú oúnjẹ àti ẹran wá fún un ní òwúrọ̀ àti ní ìrọ̀lẹ́, ó sì ń mu nínú odò náà.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Jónátánì nífẹ̀ẹ́ Dáfídì gan-an. Jónátánì di ọ̀kan nínú ẹ̀mí pẹ̀lú Dáfídì.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Èlíjà ṣègbọràn sí Ọ̀rọ̀ Ọlọ́run nígbà tó fi ẹ̀mí rẹ̀ wéwu ó sì ní ìrírí àgbàyanu nípa ààbò Ọlọ́run.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Eko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Ọba burúkú náà, Áhábù kò fẹ́ ṣègbọràn sí ọ̀rọ̀ Ọlọ́run. Nítorí náà, ó gbìyànjú láti pa wòlíì Ọlọ́run, Èlíjà tí ó ti sọ ọ̀rọ̀ Ọlọ́run.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Ṣùgbọ́n, Ọlọ́run dáàbò bò ó ó sì tọ́jú Èlíjà lọ́nà àgbàyanu!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ni lati gbọràn ati kede ọrọ Ọlọrun ni eyikeyi ipo bii Elijah.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Olorun yoo daabo bo wa dajudaju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3200"/>
              <a:t>Tani Olorun?</a:t>
            </a:r>
            <a:r xmlns:a="http://schemas.openxmlformats.org/drawingml/2006/main">
              <a:rPr lang="y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rgbClr val="C00000"/>
                </a:solidFill>
              </a:rPr>
              <a:t>Olorun ni..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Ọlọrun jẹ ẹni ti o tọju awọn ti o gbọran ti o si pa awọn ọrọ Rẹ mọ pẹlu ọna iyalẹnu.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Oni adanwo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 ló mú oúnjẹ wá fún Èlíjà?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ẹṣin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dragoni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ẹyẹ ìwò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yo" altLang="ko-KR" sz="2800">
                <a:solidFill>
                  <a:srgbClr val="FF0000"/>
                </a:solidFill>
              </a:rPr>
              <a:t>ẹyẹ ìwò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Oro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/>
              <a:t>Ìwọ yóò mu nínú odò náà, èmi sì ti pàṣẹ fún àwọn ẹyẹ ìwò láti bọ́ ọ níbẹ̀.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ọba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35 Ọrọ Ọlọrun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400"/>
              <a:t>Iyẹfun ati epo</a:t>
            </a:r>
          </a:p>
          <a:p>
            <a:pPr xmlns:a="http://schemas.openxmlformats.org/drawingml/2006/main" algn="ctr"/>
            <a:r xmlns:a="http://schemas.openxmlformats.org/drawingml/2006/main">
              <a:rPr lang="yo" altLang="ko-KR" sz="4400"/>
              <a:t>ko lo soke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Oro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Lọ lojukanna si Sarefati ti Sidoni, ki o si duro nibẹ̀. Mo ti pàṣẹ fún opó kan ní ibẹ̀ láti fi oúnjẹ fún ọ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ọba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Kò sí òjò ní Ísírẹ́lì gẹ́gẹ́ bí Olúwa Ọlọ́run ti sọ. Nítorí náà, kò sí oúnjẹ fún àwọn ènìyàn láti jẹ.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Olúwa Ọlọ́run rán Èlíjà sí opó kan tí ó ń gbé ní Sáréfátì.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Èlíjà ní kó fi ẹ̀kúnwọ́ ìyẹ̀fun àti òróró díẹ̀ tó ṣẹ́ kù fún òun ṣe búrẹ́dì.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Jónátánì fún Dáfídì ní idà àti ọfà tirẹ̀. Ó túmọ̀ sí pé ó gba Dáfídì gbọ́ lóòótọ́.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Bí ó tilẹ̀ jẹ́ pé kò tó ìyẹ̀fun àti òróró tí wọ́n ń gbé, gẹ́gẹ́ bí Èlíjà ti sọ, ó ṣe àkàrà díẹ̀, ó sì kọ́kọ́ fi fún Èlíjà, ó sì ṣe fún ara wọn.</a:t>
            </a:r>
            <a:r xmlns:a="http://schemas.openxmlformats.org/drawingml/2006/main">
              <a:rPr lang="yo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Lẹ́yìn náà, ó yà á lẹ́nu pé ìṣà ìyẹ̀fun àti ìgò òróró náà wà</a:t>
            </a:r>
            <a:r xmlns:a="http://schemas.openxmlformats.org/drawingml/2006/main">
              <a:rPr lang="yo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ko lo soke.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Ni ojo kan ọmọ rẹ kú. Ṣùgbọ́n Olúwa Ọlọ́run jẹ́ kí ẹ̀mí ọmọ náà padà sọ́dọ̀ rẹ̀, kí ó sì yè. O fi ogo fun Olorun.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Eko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Opó náà fi ìyẹ̀fun díẹ̀ àti òróró rúbọ</a:t>
            </a:r>
          </a:p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si Olorun.</a:t>
            </a:r>
            <a:r xmlns:a="http://schemas.openxmlformats.org/drawingml/2006/main">
              <a:rPr lang="y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Enẹgodo, e mọ dona susu yí</a:t>
            </a:r>
          </a:p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kọja oju inu.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Nigba miiran, akoko kan yoo wa ti a ni lati fi nkan pataki fun Ọlọrun.</a:t>
            </a:r>
          </a:p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Lẹhinna, Ọlọrun bukun wa pupọ nipasẹ ọrẹ ati ẹbọ yii.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3200"/>
              <a:t>Tani Olorun?</a:t>
            </a:r>
            <a:r xmlns:a="http://schemas.openxmlformats.org/drawingml/2006/main">
              <a:rPr lang="y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rgbClr val="C00000"/>
                </a:solidFill>
              </a:rPr>
              <a:t>Olorun ni..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Ọlọrun jẹ ẹniti o pese ohun gbogbo ti a nilo lati gbe lori ounjẹ, aṣọ, ati ile, ati bẹbẹ lọ.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Oni adanwo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 ni Ọlọ́run sọ fún Èlíjà pé kó lọ?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ọba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alufaa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opo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gbogbogbo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yo" altLang="ko-KR" sz="2800">
                <a:solidFill>
                  <a:srgbClr val="FF0000"/>
                </a:solidFill>
              </a:rPr>
              <a:t>opo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Oro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Lọ lojukanna si Sarefati ti Sidoni, ki o si duro nibẹ̀. Mo ti pàṣẹ fún opó kan ní ibẹ̀ láti fi oúnjẹ fún ọ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ọba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36 Ọrọ Ọlọrun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yo" altLang="ko-KR" sz="4400"/>
              <a:t>Ina subu lati orun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Oro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Iná OLúWA sì ṣubú, ó sì jó ẹbọ náà, igi, òkúta àti ilẹ̀, ó sì lá omi tí ó wà nínú yàrà náà.</a:t>
            </a:r>
            <a:r xmlns:a="http://schemas.openxmlformats.org/drawingml/2006/main">
              <a:rPr lang="y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ọba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Ọlọ́run rán Èlíjà sí Áhábù ọba búburú Ísírẹ́lì. “Ìwọ yóò mọ ẹni tí í ṣe Ọlọ́run tòótọ́!”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Èlíjà ti bá 850 wòlíì èké ti àwọn abọ̀rìṣà jà. “Ọlọrun tí ó fi iná dáhùn ni Ọlọ́run tòótọ́!”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Jónátánì kó aṣọ rẹ̀ olówó iyebíye fún Dáfídì. Ó fi hàn pé Jónátánì jẹ́ ọ̀rẹ́ Dáfídì gan-an.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Awọn woli 850 pe orukọ ọlọrun wọn ti wọn si jó ni ayika alter ṣugbọn ko si idahun ina.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Ojlẹ Elija tọn wẹ. Elijah gbadura si ọna ọrun. Lẹ́yìn náà, iná Ọlọ́run ṣubú, ó sì jó ẹbọ náà lórí àpótí náà.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“Jèhófà ni Ọlọ́run tòótọ́!” Àwọn ọmọ Ísírẹ́lì ronú pìwà dà ẹ̀ṣẹ̀ wọn, wọ́n sì fi ògo fún Ọlọ́run.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Eko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Awọn ọlọrun eke ko le ṣe ohunkohun.</a:t>
            </a:r>
          </a:p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Fun</a:t>
            </a:r>
            <a:r xmlns:a="http://schemas.openxmlformats.org/drawingml/2006/main">
              <a:rPr lang="y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won</a:t>
            </a:r>
            <a:r xmlns:a="http://schemas.openxmlformats.org/drawingml/2006/main">
              <a:rPr lang="y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ní</a:t>
            </a:r>
            <a:r xmlns:a="http://schemas.openxmlformats.org/drawingml/2006/main">
              <a:rPr lang="y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rara</a:t>
            </a:r>
            <a:r xmlns:a="http://schemas.openxmlformats.org/drawingml/2006/main">
              <a:rPr lang="y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agbara.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Olorun Olodumare.</a:t>
            </a:r>
          </a:p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le ni iriri awọn iṣẹ iyanu iyanu Rẹ nigba ti a ba gbẹkẹle ati gbagbọ ninu Rẹ.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yo" altLang="ko-KR" sz="3200"/>
              <a:t>Tani Olorun?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sz="3600">
                <a:solidFill>
                  <a:srgbClr val="C00000"/>
                </a:solidFill>
              </a:rPr>
              <a:t>Olorun ni..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Òun ni Ọlọ́run tòótọ́ àti alààyè tí ó sì ń ṣiṣẹ́ tí ó yàtọ̀ sí àwọn òrìṣà èké.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Oni adanwo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Kí ló ṣubú láti ọ̀run nígbà tí Èlíjà gbàdúrà?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egbon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ojo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okuta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yo" altLang="ko-KR" sz="2800">
                <a:solidFill>
                  <a:srgbClr val="FF0000"/>
                </a:solidFill>
              </a:rPr>
              <a:t>ina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Oro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Iná OLúWA sì ṣubú, ó sì jó ẹbọ náà, igi, òkúta àti ilẹ̀, ó sì lá omi tí ó wà nínú yàrà náà.</a:t>
            </a:r>
            <a:r xmlns:a="http://schemas.openxmlformats.org/drawingml/2006/main">
              <a:rPr lang="y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ọba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RARA. 37 Oro Olorun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400"/>
              <a:t>Náámánì Ló Wò ó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Oro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Bẹ́ẹ̀ ni ó sọ̀kalẹ̀, ó sì ri ara rẹ̀ bọ inú Jọ́dánì nígbà méje, gẹ́gẹ́ bí ènìyàn Ọlọ́run ti sọ fún un;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Àwọn Ọba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Naamani jẹ́ olórí ogun ọba Siria, ṣugbọn ó ní ẹ̀tẹ̀. Ó lọ bá Èlíṣà tí í ṣe wòlíì Ísírẹ́lì láti mú padà bọ̀ sípò.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Davidi tin to ninọmẹ owù tọn lẹ mẹ na whlasusu, na Ahọlu Sauli tẹnpọn nado hù i. Àmọ́, ó lè bọ́ lọ́wọ́ àwọn ewu yẹn pẹ̀lú ìrànlọ́wọ́ Jónátánì.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Èlíṣà kò sì pàdé rẹ̀, ṣùgbọ́n ó kàn sọ pé, “Lọ wẹ ara rẹ ní ìgbà méje nínú odò Jọ́dánì.”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Náámánì bínú sí ọ̀rọ̀ Èlíṣà. Ṣùgbọ́n àwọn ìránṣẹ́ rẹ̀ wí fún un pé, “Jọ̀wọ́, lọ sí odò náà kí o sì fi ara rẹ rì.”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Náámánì sì tẹ ara rẹ̀ bọ inú Jọ́dánì nígbà méje gẹ́gẹ́ bí Èlíṣà àti àwọn ìránṣẹ́ rẹ̀ ti sọ.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Enẹgodo, e paṣamẹ dọ agbasa etọn yin hinhẹngọwa bosọ lẹzun wiwe.</a:t>
            </a:r>
          </a:p>
          <a:p>
            <a:r xmlns:a="http://schemas.openxmlformats.org/drawingml/2006/main">
              <a:rPr lang="y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Naamani pada lọ sọdọ Eliṣa o si fi ogo fun Ọlọrun.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Eko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Nígbà tí Náámánì gbọ́ Èlíṣà ẹni tí í ṣe ènìyàn Ọlọ́run, tó sì ṣègbọràn sí ọ̀rọ̀ rẹ̀, ó bù kún un pé ó ti wẹ̀ kúrò nínú ẹ̀tẹ̀ rẹ̀.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ko yẹ ki a gbe nipasẹ ifẹ ti ara wa,</a:t>
            </a:r>
          </a:p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sugbon nipa ife Olorun.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Nigba ti a ba wa laaye ti a si pa ọrọ Ọlọrun mọ,</a:t>
            </a:r>
          </a:p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le ni ibukun nipasẹ ibukun lọpọlọpọ ti Ọlọrun le pese fun wa.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rgbClr val="FF0000"/>
                </a:solidFill>
              </a:rPr>
              <a:t>Olorun?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rgbClr val="C00000"/>
                </a:solidFill>
              </a:rPr>
              <a:t>Olorun ni..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Olorun ni eniti o le wo gbogbo arun san. Òun ni Ọlọ́run Olódùmarè tó lè mú wa lára dá.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Oni adanwo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Ìgbà mélòó ni Náámánì rì sínú Odò Jọ́dánì?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 igba mẹta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lẹẹkan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igba marun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meje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igba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yo" altLang="ko-KR" sz="2800">
                <a:solidFill>
                  <a:srgbClr val="FF0000"/>
                </a:solidFill>
              </a:rPr>
              <a:t>igba meje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Oro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Bẹ́ẹ̀ ni ó sọ̀kalẹ̀, ó sì ri ara rẹ̀ bọ inú Jọ́dánì nígbà méje, gẹ́gẹ́ bí ènìyàn Ọlọ́run ti sọ fún un;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Àwọn Ọba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38 Ọrọ Ọlọrun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400"/>
              <a:t>Títún Tẹmpili Ọlọrun ṣe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Oro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bg1">
                    <a:lumMod val="50000"/>
                  </a:schemeClr>
                </a:solidFill>
              </a:rPr>
              <a:t>Nítorí náà, Joaṣi ọba pe Jehoiada alufaa ati àwọn alufaa yòókù, ó sì bi wọ́n pé, “Kí ló dé tí ẹ kò fi tún ibi tí ó ti bàjẹ́ ṣe sí ilé OLUWA ṣe?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Ọba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Eko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Jonatani ma de ojlo ṣejannabi tọn etọn gba, ṣigba họntọn etọn Davidi.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Gẹgẹ bi Jonatani,</a:t>
            </a:r>
          </a:p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je ki a je ore rere fun ore wa.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Joaṣi ọba Juda ní ọkàn láti tún ilé Ọlọrun tí ó ti bàjẹ́ ṣe.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Bí ó ti wù kí ó rí, ìnáwó náà kò tó láti tún tẹ́ńpìlì náà ṣe. Joaṣi pinnu láti gba ọrẹ fún àtúnṣe ilé Ọlọrun.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Àwọn tí wọ́n nífẹ̀ẹ́ Ọlọ́run tọkàntọkàn fi owó fún títún tẹ́ńpìlì náà ṣe.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Wọ́n fún àwọn òṣìṣẹ́ lówó tí wọ́n kó fún àtúnṣe tẹ́ńpìlì náà, wọ́n sì tún tẹ́ńpìlì náà ṣe pẹ̀lú òtítọ́ pátápátá.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"Iro ohun! Ẹ wo bí ó ti dára tó!” Inú Joaṣi dùn gan-an pé inú Ọlọ́run máa dùn.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Eko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Joaṣi ka tẹ́ńpìlì Ọlọ́run sí ibi iyebíye, níbi tí àwọn èèyàn ti ń jọ́sìn Ọlọ́run.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Ijo ni ibi ti Olorun wa nigba ti a sin Re.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Nitorina, a ni lati nifẹ ijo ati ki o ro o gidigidi iyebiye.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3200">
                <a:solidFill>
                  <a:srgbClr val="FF0000"/>
                </a:solidFill>
              </a:rPr>
              <a:t>Olorun?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rgbClr val="C00000"/>
                </a:solidFill>
              </a:rPr>
              <a:t>Olorun ni...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Ọlọrun ṣeto olukuluku wa bi tẹmpili mimọ rẹ.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Olorun pade awon ti o sin Re.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Oni adanwo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Kí ni Jóáṣì pinnu láti tún un ṣe?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aafin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tirẹ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ile-iwe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Tempili Mimọ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yo" altLang="ko-KR" sz="2800">
                <a:solidFill>
                  <a:srgbClr val="FF0000"/>
                </a:solidFill>
              </a:rPr>
              <a:t>Tempili Mimọ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Oro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bg1">
                    <a:lumMod val="50000"/>
                  </a:schemeClr>
                </a:solidFill>
              </a:rPr>
              <a:t>Nítorí náà, Joaṣi ọba pe Jehoiada alufaa ati àwọn alufaa yòókù, ó sì bi wọ́n pé, “Kí ló dé tí ẹ kò fi tún ibi tí ó ti bàjẹ́ ṣe sí ilé OLUWA ṣe?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Ọba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39 Ọrọ Ọlọrun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3600"/>
              <a:t>Nehemáyà tó tún odi Jerúsálẹ́mù kọ́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yo" altLang="ko-KR" sz="3200"/>
              <a:t>Olorun?</a:t>
            </a:r>
            <a:r xmlns:a="http://schemas.openxmlformats.org/drawingml/2006/main">
              <a:rPr lang="y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sz="3600">
                <a:solidFill>
                  <a:srgbClr val="C00000"/>
                </a:solidFill>
              </a:rPr>
              <a:t>Olorun..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Òun ló ń fún wa ní ọ̀rẹ́ àtàtà.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Dupẹ lọwọ Ọlọrun fun fifun wa ni awọn ọrẹ to dara!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Oro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bg1">
                    <a:lumMod val="50000"/>
                  </a:schemeClr>
                </a:solidFill>
              </a:rPr>
              <a:t>Mo dá ọba lóhùn pé, “Bí ó bá wù ọba, bí iranṣẹ rẹ bá sì rí ojurere rẹ̀, jẹ́ kí ó rán mi lọ sí ìlú Juda tí wọ́n sin àwọn baba mi sí, kí n lè tún un kọ́.”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Nehemáyà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Ọba Páṣíà fún Nehemáyà agbọ́tí ọba láṣẹ láti tún ìlú náà àti ilé ìṣọ́ tó ti bà jẹ́ kọ́.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Nehemáyà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padà wá sí Jerúsálẹ́mù pẹ̀lú ọ̀pọ̀ àwọn ọmọ Ísírẹ́lì, wọ́n sì tún odi Jerúsálẹ́mù kọ́ pẹ̀lú wọn.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Bí ó ti wù kí ó rí, àwọn ẹ̀yà mìíràn tí wọn kò nífẹ̀ẹ́ sí ìsọjí àwọn ọmọ Israeli náà dàrú láàmú. Yàtọ̀ síyẹn, ọ̀pọ̀ àwọn ọmọ Ísírẹ́lì bẹ̀rẹ̀ sí í ṣàròyé.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Nehemáyà béèrè ìrànlọ́wọ́ lọ́dọ̀ Ọlọ́run. Ọlọ́run fún un ní agbára àti ìgboyà láti ṣe iṣẹ́ náà.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 godo mẹ, Nẹhemia dotana adó Jelusalẹm tọn gbigbá po Islaelivi lẹ po. Lẹ́yìn tí wọ́n parí ògiri náà, òun àtàwọn èèyàn rẹ̀ jọ́sìn Ọlọ́run pẹ̀lú ìdùnnú.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Eko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Nehemáyà parí àtúnṣe ògiri náà pẹ̀lú ìrànlọ́wọ́ Ọlọ́run bó tilẹ̀ jẹ́ pé ọ̀pọ̀lọpọ̀ wàhálà wà.</a:t>
            </a:r>
          </a:p>
          <a:p>
            <a:pPr xmlns:a="http://schemas.openxmlformats.org/drawingml/2006/main" algn="ctr"/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Nigba ti a ba ṣe iṣẹ Ọlọrun a le koju awọn ipo lile.</a:t>
            </a:r>
          </a:p>
          <a:p>
            <a:pPr xmlns:a="http://schemas.openxmlformats.org/drawingml/2006/main" algn="ctr"/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Sibẹsibẹ, ti Ọlọrun ba wa pẹlu wa ati pe a wa pẹlu Rẹ, a le bori gbogbo awọn iṣoro naa.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3200"/>
              <a:t>Olorun?</a:t>
            </a:r>
            <a:r xmlns:a="http://schemas.openxmlformats.org/drawingml/2006/main">
              <a:rPr lang="y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rgbClr val="C00000"/>
                </a:solidFill>
              </a:rPr>
              <a:t>Olorun ni..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Ọlọrun ni ẹni ti o ṣe iranlọwọ fun wa ti o si fun wa ni agbara ati igboya nigba ti a ba gbadura ati beere iranlọwọ ni ipo iṣoro.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Oni adanwo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Kí nìdí tí Nehemáyà fi pa dà sí ìlú ìbílẹ̀?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lati rin irin ajo..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lati lọ si ile-iwe..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lati sin..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láti tún odi Jerusalẹmu kọ́..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yo" altLang="ko-KR" sz="2800">
                <a:solidFill>
                  <a:srgbClr val="FF0000"/>
                </a:solidFill>
              </a:rPr>
              <a:t>láti tún odi Jerusalẹmu kọ́..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yo" altLang="ko-KR" sz="4000">
                <a:solidFill>
                  <a:srgbClr val="FF0000"/>
                </a:solidFill>
              </a:rPr>
              <a:t>Oro 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yo" altLang="ko-KR" sz="3600">
                <a:solidFill>
                  <a:schemeClr val="bg1">
                    <a:lumMod val="50000"/>
                  </a:schemeClr>
                </a:solidFill>
              </a:rPr>
              <a:t>Mo dá ọba lóhùn pé, “Bí ó bá wù ọba, bí iranṣẹ rẹ bá sì rí ojurere rẹ̀, jẹ́ kí ó rán mi lọ sí ìlú Juda tí wọ́n sin àwọn baba mi sí, kí n lè tún un kọ́.”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Nehemáyà</a:t>
            </a:r>
            <a:r xmlns:a="http://schemas.openxmlformats.org/drawingml/2006/main">
              <a:rPr lang="y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y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