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u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سۆز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خۇدا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400"/>
              <a:t>خۇدا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4400"/>
              <a:t>Made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4400"/>
              <a:t>دۇنيا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</a:t>
            </a:r>
            <a:r xmlns:a="http://schemas.openxmlformats.org/drawingml/2006/main">
              <a:rPr lang="u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باشتا خۇدا ياراتتى</a:t>
            </a: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ئاسمان ۋە زېمىن.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 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ئىسھاقنىڭ ئايالى رىبەقا قوشكېزەك تۇغقان. بىرىنچى ئوغلىنىڭ ئىسمى ئەساۋ ، ئىككىنچى ئوغلىنىڭ ئىسمى ياقۇپ.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ئەساۋ ئوۋ ئوۋلاشنى ياخشى كۆرەتتى. شۇڭا ، ئۇ دالا پائالىيىتىنى ياخشى كۆرەتتى. ئەمما ، ياقۇپ جىمجىت ئادەم بولۇپ ، ئۆيدە تۇراتتى.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بىر كۈنى ، ياقۇپ ئازراق كاۋاپ پىشۇرغاندا ، ئەساۋ ئوۋ ئوۋلىغاندىن كېيىن قورسىقى ئاچقان ھالدا قايتىپ كەلدى.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«ماڭا ئازراق قورۇما بېرىڭ!» ، «ئالدى بىلەن ماڭا تۇغۇلغان ھوقۇقىڭىزنى سېتىڭ. ئاندىن مەن سىزگە ئازراق بېرەي ». ئەساۋ بەك قورسىقى ئاچتى ، ئۇ ئۆزىنىڭ تۇغۇلۇش ھوقۇقىنى بىر قاچا قىزىل كاۋاپدانغا ساتتى.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ئاخىرىدا ، ياقۇپ دادىسىنى ئالداپ بەخت تىلىدى. ئاخىرى ئۇ بەختكە ئېرىشتى. بۇ ئىشلارنىڭ ھەممىسى تەڭرىنىڭ ياردىمى بىلەن يۈز بەرگەن.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ئەساۋ ئاچارچىلىق مەسىلىسىنى ھەل قىلىش مەنىۋى نېمەتكە ئېرىشىشتىن مۇھىم دەپ ئويلىدى.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ئاخىرىدا ،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ياقۇپ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بولدى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ئىسرائىللارنىڭ ئەجدادى.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سىزچە تېخىمۇ مۇھىم نېمە؟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تەڭرىنىڭ بالىلىرى بولغان نېمەتنى ھېچ نەرسىنىڭ ئورنىنى باسقىلى بولمايدۇ.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خۇدا</a:t>
            </a:r>
            <a:r xmlns:a="http://schemas.openxmlformats.org/drawingml/2006/main">
              <a:rPr lang="u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is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ئىنسانلارنىڭ خاتالىقى ۋە يالغانلىقىغا قارىماي ئۆز ئىرادىسىنى ئەمەلگە ئاشۇرۇۋاتىدۇ.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 '</a:t>
            </a:r>
            <a:r xmlns:a="http://schemas.openxmlformats.org/drawingml/2006/main">
              <a:rPr lang="u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ئەساۋ ئۆزىنىڭ تۇغۇلۇش ھوقۇقىنى نېمە ئۈچۈن ساتتى؟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dk1"/>
                </a:solidFill>
              </a:rPr>
              <a:t>red stew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red stew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</a:t>
            </a:r>
            <a:r xmlns:a="http://schemas.openxmlformats.org/drawingml/2006/main">
              <a:rPr lang="u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ياقۇپ ئەساۋغا ئازراق نان ۋە چىلان كاۋىپى بەردى.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ئۇ يەپ-ئىچىپ ، ئاندىن ئورنىدىن تۇرۇپ كەتتى.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شۇڭا ، ئەساۋ ئۆزىنىڭ تۇنجى تۇغۇلغان ھوقۇقىنى كۆزگە ئىلمىدى.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 25: 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400"/>
              <a:t>ياقۇپنىڭ چۈشى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ئىنجىل بالىلار 2-نومۇر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/>
              <a:t>ئۇلار چەكلەنگەن مېۋىلەرنى يېدى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/>
              <a:t>ئۇ بىر چۈش كۆردى ، ئۇ پەلەمپەينىڭ يەر يۈزىدە ئارام ئېلىۋاتقانلىقىنى ، چوققىسىنىڭ جەننەتكە يېتىدىغانلىقىنى ، خۇدانىڭ پەرىشتىلىرىنىڭ ئۈستىگە چىقىپ چۈشۈۋاتقانلىقىنى كۆردى.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ياقۇپ ئاكىسىنى يالغان سۆزلىدى. ئۇ ئۆلتۈرۈلۈشتىن قورقاتتى. شۇنداق قىلىپ ، ئۇ ئۆيىدىن ھاراندىكى تاغىسىنىڭ يېنىغا قېچىپ كەتتى.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كەچتە ، ئۇ يەردە بىر تاش ئېلىپ ، ئۇنى ياستۇق قىلىپ بېشىنىڭ ئاستىغا قويۇپ ئۇخلىدى. ئۇ ئائىلىسى يوق يالغۇز ئىدى. شۇنىڭ بىلەن ئۇ قورقۇپ يالغۇزلۇق ھېس قىلدى.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ياقۇپ خۇدا پەرىشتىلىرىنىڭ يەر يۈزىدىكى پەلەمپەيدىن ئاسمانغا چىقىۋاتقانلىقىنى كۆردى.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خۇدانىڭ ئاۋازىنى ئاڭلىدى: «مەن سىز بىلەن بىللە ، قەيەرگىلا بارماڭ ، سىزنى كۆزىتىمەن».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ئەتىگەندە ئويغانغاندا ، ئۇنىڭ بىلەن بىللە بولىدىغانلىقىغا ۋەدە بەرگەن خۇداغا دۇئا قىلدى ۋە خۇداغا شان-شەرەپ كەلتۈردى.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يالغۇز بولۇشتىن قورقىدىغان ياقۇپ بىلەن بىللە بولغاندەك 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ئاتىمىز خۇدامۇ يالغۇز قالغاندا بىزگە كۆڭۈل بۆلىدۇ.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ياقۇپقا ئوخشاش ، بىز دائىم بىز بىلەن بىللە بولغان خۇدانى ھۆرمەتلىشىمىز ۋە ئۇلۇغلىشىمىز كېرەك.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خۇدا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ھەر قانداق جايدا ۋە ھەر ۋاقىت بىز بىلەن بىللە.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بىزگە ئىزچىل كۆڭۈل بۆلۈۋاتىدۇ.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</a:t>
            </a:r>
            <a:r xmlns:a="http://schemas.openxmlformats.org/drawingml/2006/main">
              <a:rPr lang="u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ياقۇپ ئۇخلىغاندا ، ئۇ ياستۇق سۈپىتىدە نېمىلەرنى ئالدى؟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wood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dk1"/>
                </a:solidFill>
              </a:rPr>
              <a:t>تاش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ھايۋانلارنىڭ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تېرىسى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تاش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/>
              <a:t>ئۇ بىر چۈش كۆردى ، ئۇ پەلەمپەينىڭ يەر يۈزىدە ئارام ئېلىۋاتقانلىقىنى ، چوققىسىنىڭ جەننەتكە يېتىدىغانلىقىنى ، خۇدانىڭ پەرىشتىلىرىنىڭ ئۈستىگە چىقىپ چۈشۈۋاتقانلىقىنى كۆردى.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ئىنساننى ئۆزىنىڭ سۈرىتىدە ، ئۇنى خۇدانىڭ سۈرىتىدە ياراتتى.</a:t>
            </a: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ئەر ۋە ئايال ئۇلارنى ياراتتى.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سۆز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خۇدا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400"/>
              <a:t>يۈسۈپ ئاكىلىرى تەرىپىدىن سېتىلدى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«ئەمدى كېلىڭ ، ئۇنى ئۆلتۈرۈپ ، بۇ قۇدۇقلارنىڭ بىرىگە تاشلايلى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ۋەھشىي ھايۋان ئۇنى يەپ كەتتى دېگىن.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ئاندىن بىز ئۇنىڭ ئارزۇسىنىڭ نېمە بولغانلىقىنى كۆرىمىز 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(يارىتىلىش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ياقۇپنىڭ ئون ئىككى ئوغلى بار. ئۇ يۈسۈپنى باشقا ئوغۇللىرىدىن بەكرەك ياخشى كۆرەتتى. شۇنداق قىلىپ ، ئۇ يۈسۈپكە ناھايىتى چىرايلىق رەخت توقۇپ بەردى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ئاكىسى ئۇنى بەك ياخشى كۆرەتتى ، چۈنكى دادىسى ئۇنى ئالاھىدە ياخشى كۆرەتتى. «يۈسۈپنى ساتايلى. دادىسىغا ئۇنىڭ قازا قىلغانلىقىنى ئېيتايلى.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ئۇلار يۈسۈپنى سودىگەرلەرگە قۇل قىلىپ سېتىۋەتتى.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بۇنى ئاڭلىغان ياقۇپ قاتتىق قايغۇردى.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يۈسۈپ قۇل بولۇپ جاپالىق تۇرمۇش كەچۈردى. قانداقلا بولمىسۇن ، ئۇ ھېچقانداق گۇناھ سادىر قىلماي تۇرۇپ خۇداغا تاياندى ۋە ئۇنىڭغا تاياندى.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يۈسۈپ يالغان ئەيىبلەش بىلەن تۈرمىگە سولانغان.</a:t>
            </a:r>
            <a:r xmlns:a="http://schemas.openxmlformats.org/drawingml/2006/main">
              <a:rPr lang="ug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قانداقلا بولمىسۇن ، ئۇ ھەتتا تۈرمىدە خۇدا ئالدىدا ھەققانىي بولۇشقا تىرىشتى. خۇدا يۈسۈپنى ئۇنتۇپ قالمىدى ، خۇدا ئۇنىڭ ئۈچۈن ئاجايىپ پىلانلارنى تۈزدى.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يۈسۈپ ئۆز قېرىنداشلىرى تەرىپىدىن ئۆچ بولۇپ سېتىلدى. ئۇ يەنە يالغان ئەيىبلەش بىلەن تۈرمىگە سولانغان.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قانداقلا بولمىسۇن ، ئۇ خۇداغا تاياندى ۋە تېخىمۇ كۆپ گۇناھ سادىر قىلماسلىققا ئۇرۇندى.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بەزى قىيىنچىلىقلارغا دۇچ كېلىشىمىز مۇمكىن.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ھېچقانداق گۇناھ سادىر قىلماي ، دۇئامىزنى خۇشاللىق بىلەن ئاڭلاۋاتقان ئاتىمىز خۇدادىن ياردەم تىلەيلى.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ئاتىمىز خۇدا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ئاتىمىز خۇدا قىيىن كۈنلەردىمۇ بىز ئۈچۈن ئاجايىپ پىلانلارنى تۈزدى.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ياقۇپ ئون ئىككى ئوغلى ئىچىدە يۈسۈپكە نېمە بەردى؟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ئويۇنچۇق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مول چىرايلىق رەخت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پۇل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مول چىرايلىق رەخت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ئادەم ئاتا بىلەن ھاۋا ئانا تەڭرىنىڭ مەخلۇقاتلىرى ئىچىدىكى ئەڭ ياخشى مەخلۇق ئىدى.</a:t>
            </a:r>
          </a:p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چۈنكى ئۇلار خۇدانىڭ سۈرىتى بويىچە يارىتىلغان.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«ئەمدى كېلىڭ ، ئۇنى ئۆلتۈرۈپ ، بۇ قۇدۇقلارنىڭ بىرىگە تاشلايلى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ۋەھشىي ھايۋان ئۇنى يەپ كەتتى دېگىن.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ئاندىن بىز ئۇنىڭ ئارزۇسىنىڭ نېمە بولغانلىقىنى كۆرىمىز 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(يارىتىلىش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13-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400"/>
              <a:t>يۈسۈپ مىسىردا باش مىنىستىر بولدى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/>
              <a:t>فىرئەۋن يۈسۈپكە: «مەن سېنى پۈتۈن مىسىر زېمىنىغا مەسئۇل قىلدىم» دېدى.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مىسىر پادىشاھى فىرئەۋن بىر چۈش كۆردى. 7 سېمىز كالا ۋە ئۇنىڭدىن كېيىن 7 سەت كالى چىقتى. 7 سەت كالى 7 سېمىز كالىنى يەپ كەتتى. بۇ ئىنتايىن غەلىتە چۈش ئىدى.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ھېچكىم ئۇنىڭ ئوردىدىكى ئارزۇسىنى چۈشەندۈرۈپ بېرەلمىدى. يۈسۈپ ياردەم قىلغان باش ئىستاكان ئۇنى پادىشاھقا تونۇشتۇردى.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يۈسۈپكە ئەقىل-پاراسەت ئاتا قىلدى. شۇڭا ، ئۇ چۈشنىڭ مەنىسىنى شەرھلەپ ، پادىشاھقا ئېيتتى.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فىرئەۋن شۇنداق تەسىرلەندىكى ، ئۇ مەھبۇس بولغان يۈسۈپنى بۇ دۆلەتنىڭ ئىككىنچى ئېگىز ئورنىغا تەيىنلىدى.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يۈسۈپ مىسىرنىڭ باش مىنىستىرى بولدى ۋە خۇدا بەرگەن ھېكمەت بىلەن بۇ يەرنى ياخشى باشقۇردى.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/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يۈسۈپ ئۈچۈن ئاجايىپ پىلانلارنى تۈزدى.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بەزى قىيىنچىلىقلارغا دۇچ كەلگەندە ، بىزمۇ ئۈمىدسىزلەنمەسلىكىمىز كېرەك 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تەڭرىنىڭ بىز ئۈچۈن ئاجايىپ پىلانلىرىنى ئۈمىد قىلىشىمىز ۋە خۇداغا ئىشىنىشىمىز كېرەك 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خۇدا ئۆز ئىرادىسى بويىچە قىلىدۇ.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تۆۋەندىكىلەر يۇقىرىغا كۆتۈرۈلىدۇ ، يۇقىرىدىكىلەر تۆۋەنگە ئېلىپ كېلىدۇ.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ئۇ كىشىگە:</a:t>
            </a:r>
            <a:r xmlns:a="http://schemas.openxmlformats.org/drawingml/2006/main">
              <a:rPr lang="ug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«« باغدىكى ھەرقانداق دەرەختىن يېيىشكە ئەركىن ، ئەمما </a:t>
            </a:r>
            <a:r xmlns:a="http://schemas.openxmlformats.org/drawingml/2006/main">
              <a:rPr lang="ug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ياخشىلىق ۋە يامانلىقنى بىلىدىغان دەرەختىن يېمەسلىكىڭ كېرەك ، چۈنكى ئۇنى يېگەندە چوقۇم ئۆلىسەن </a:t>
            </a:r>
            <a:r xmlns:a="http://schemas.openxmlformats.org/drawingml/2006/main">
              <a:rPr lang="u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پىرئەۋننىڭ چۈشىدە قايسى ھايۋانلار پەيدا بولدى؟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قۇش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horse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cow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/>
              <a:t>فىرئەۋن يۈسۈپكە: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/>
              <a:t>مەن بۇ ئارقىلىق سېنى پۈتۈن مىسىر زېمىنىغا مەسئۇل قىلدىم ».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ياق.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400"/>
              <a:t>يۈسۈپ ئاكىلىرى بىلەن يەنە كۆرۈشتى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يۈسۈپ ئاكىلىرىنى تونۇغان بولسىمۇ ، ئۇلار ئۇنى تونۇمىدى.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فىرئەۋن يۈسۈپنى مىسىرنىڭ باش مىنىستىرى قىلىپ تەيىنلىدى. يۈسۈپ 7 يىللىق ئېغىر ئاچارچىلىقنى دانالىق بىلەن كونترول قىلدى.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قانداقلا بولمىسۇن ، ئاچارچىلىق سەۋەبىدىن قاناندا ئاشلىق يوق ئىدى. ئۇلار يەيدىغان ئاشلىق ئېلىش ئۈچۈن مىسىرغا چۈشۈشكە مەجبۇر بولدى. يۈسۈپنىڭ قېرىنداشلىرىمۇ يېمەكلىك سېتىۋېلىش ئۈچۈن مىسىرغا باردى.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يۈسۈپ ئاكىلىرىنى تونۇغان بولسىمۇ ، ئۇلار ئۇنى تونۇمىدى.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يۈسۈپ ئۇلارغا ئۆزىنىڭ كىم ئىكەنلىكىنى ئېيتتى. ئۇلار ئۇنىڭغا قاراپ چۆچۈپ كەتتى ۋە ئۇنىڭدىن قورقىدىغانلىقىنى ھېس قىلدى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يۈسۈپ نېمە ئۈچۈن خۇدانىڭ ئۇنى مىسىرغا ئەۋەتكەنلىكىنى تونۇپ يەتتى. ئۇ قېرىنداشلىرىنى كەچۈردى ۋە پۈتۈن ئائىلىسىدىكىلەرنى مىسىرغا ئېلىپ باردى ۋە ئۇلارنىڭ ھالىدىن خەۋەر ئالدى.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يۈسۈپ ئۆزىگە ياخشى مۇئامىلە قىلغان ۋە ئۇلارنى خۇدانىڭ ئىرادىسى بويىچە ياخشى كۆرىدىغان قېرىنداشلىرىنى كەچۈردى.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ئائىلىمىزنى ۋە دوستلىرىمىزنى كەچۈرۈشىمىز ۋە ئۇلارنى ياخشى كۆرۈشىمىز كېرەك.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، شەيتان يىلاندەك ياسىنىپ ھاۋانى قىزىقتۇردى.</a:t>
            </a:r>
          </a:p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ئاخىرىدا ، ھاۋا ئانا مېۋىنى يېدى.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بىزنى كەچۈرىدۇ ۋە ياخشى كۆرىدۇ.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يۈسۈپ قايسى دۆلەتنىڭ باش مىنىستىرى بولدى؟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بابىلون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يۈسۈپ ئاكىلىرىنى تونۇغان بولسىمۇ ، ئۇلار ئۇنى تونۇمىدى.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1515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400"/>
              <a:t>سۇدىن قۇتۇلغان بالا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بالا چوڭ بولغاندا ، ئۇنى فىرئەۋننىڭ قىزىغا ئېلىپ باردى ۋە ئۇ ئۇنىڭ ئوغلى بولدى. ئۇ: «مەن ئۇنى سۇدىن تارتىپ چىقاردىم» دەپ ئۇنىڭغا مۇسا دەپ ئىسىم قويدى.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چىقىش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مىسىر پادىشاھى فىرئەۋن بارلىق ئىسرائىلىيەلىك يېڭى تۇغۇلغان ئوغۇللارنى نىل دەرياسىغا تاشلاشقا ۋە ئۇلارنى ئۆلتۈرۈشكە بۇيرۇدى.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مۇسانىڭ ئانىسى جوچېبد ئوغلىنى نىل دەرياسىغا ئېلىپ كېتىشتىن باشقا ئامالى يوق.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ئەينى ۋاقىتتا ، مىسىر مەلىكىسى بوۋاقنى دەريادا يۇيۇنۇۋاتقاندا كۆرگەن. ئۇ بالىنى چوڭ قىلىشنى ئويلىدى.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سىڭلىسى مەلىكەنىڭ بوۋاقنى سېۋەتتىن چىقىرىۋەتكەنلىكىنى كۆردى. ئۇ ئۆزىنىڭ ھەقىقىي ئانىسى جوچېبېدنى تونۇشتۇرۇپ ، بوۋاقنى ئېمىتىش ئۈچۈن.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بالا چوڭ بولغاندا ، ئۇنى مەلىكەگە قايتۇرۇپ كېلىپ ئۇنىڭ ئوغلى بولدى. ئۇ ئۇنىڭغا مۇسا دەپ ئىسىم قويدى ۋە: «مەن ئۇنى سۇدىن چىقاردىم. مۇسا مىسىردا چوڭ بولدى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ھاۋا ئانا ئادەمگە يەنە بىرىنى بەردى.</a:t>
            </a:r>
          </a:p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ئادەممۇ ئۇنى يېدى.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مۇسانى قۇتۇلدۇردى.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بىزنى ئۆزىنىڭ ئاجايىپ ئەقىل-پاراسىتى ۋە كۈچ-قۇدرىتى بىلەن قۇتقۇزدى.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ئاللاھنىڭ پىلانلىرى مېنىڭكىدىن كۆپ چوڭ ۋە مۇكەممەل دەپ ئىشىنىمىز.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خۇدا كىم؟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 ھەر قانداق توسالغۇلارغا قارىماي ئۆز ئىرادىسىنى ئەمەلگە ئاشۇرىدىغان ھەممىگە قادىر خۇدا.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سۇغا ئېلىپ كېتىلگەن بالىغا نېمە بولدى؟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سۇغا غەرق بولۇپ بېلىق يېدى.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قۇشلار بالىنى قۇتۇلدۇرۇپ قالدى.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بالىنى ئاسماندىن قۇتۇلدۇردى.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مەلىكىسى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ئۇنى كۆرۈپ قۇتقۇزۇۋالدى.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مەلىكىسى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ئۇنى كۆرۈپ قۇتقۇزۇۋالدى.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بالا چوڭ بولغاندا ، ئۇنى فىرئەۋننىڭ قىزىغا ئېلىپ باردى ۋە ئۇ ئۇنىڭ ئوغلى بولدى. ئۇ: «مەن ئۇنى سۇدىن تارتىپ چىقاردىم» دەپ ئۇنىڭغا مۇسا دەپ ئىسىم قويدى.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چىقىش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ئۇلار خۇداغا قۇلاق سالمىغاچقا ، خۇدا ئۇلارنى ئېرەمدىن قوغلاپ چىقاردى.</a:t>
            </a:r>
          </a:p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شۇ ۋاقىتتىن باشلاپ ، گۇناھ دۇنياغا كەلدى.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/>
              <a:t>بۈگۈنكى </a:t>
            </a:r>
            <a:r xmlns:a="http://schemas.openxmlformats.org/drawingml/2006/main">
              <a:rPr lang="ug" altLang="ko-KR" sz="2800" b="1"/>
              <a:t>دەرس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گۇناھ دۇنياغا كەلدى ، چۈنكى ئادەم ئاتا بىلەن ھاۋا ئانا خۇدانىڭ ئەمرىگە بويسۇنمىدى.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مەن خۇدانىڭ سۆزىگە بويسۇنامدىم؟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ئەگەر مەن خۇداغا ئىشەنسەم ، چوقۇم خۇدانىڭ سۆزىگە بويسۇنۇشىم كېرەك.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ئاسىيلىق قىلىشنى ياقتۇرمايدۇ.</a:t>
            </a: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ئۇنىڭ سۆزىگە بويسۇنغان كىشىگە بەخت تىلەيدۇ.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/>
              <a:t>بۈگۈن</a:t>
            </a:r>
            <a:r xmlns:a="http://schemas.openxmlformats.org/drawingml/2006/main">
              <a:rPr lang="ug" altLang="en-US" sz="4000"/>
              <a:t> </a:t>
            </a:r>
            <a:r xmlns:a="http://schemas.openxmlformats.org/drawingml/2006/main">
              <a:rPr lang="ug" altLang="ko-KR" sz="4000"/>
              <a:t>سۆز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باشتا خۇدا ياراتتى</a:t>
            </a: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ئاسمان ۋە زېمىن.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 1: 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ئىنسانلارغا تاماق يېمەسلىك ئۈچۈن نېمە دېدى؟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مېۋە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كۆكتات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dk1"/>
                </a:solidFill>
              </a:rPr>
              <a:t>Good </a:t>
            </a:r>
            <a:r xmlns:a="http://schemas.openxmlformats.org/drawingml/2006/main">
              <a:rPr lang="ug" altLang="ko-KR" sz="2800">
                <a:solidFill>
                  <a:schemeClr val="dk1"/>
                </a:solidFill>
              </a:rPr>
              <a:t>ياخشىلىق ۋە يامانلىقنى بىلىشنىڭ مېۋىسى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Good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ياخشىلىق ۋە يامانلىقنى بىلىشنىڭ مېۋىسى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ئىنساننى ئۆزىنىڭ سۈرىتىدە ، ئۇنى خۇدانىڭ سۈرىتىدە ياراتتى.</a:t>
            </a: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ئەر ۋە ئايال ئۇلارنى ياراتتى.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/>
              <a:t>نۇھ ئېگىز تاغدا چوڭ كېمە (كېمە) ياسىدى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/>
              <a:t>بۈگۈن</a:t>
            </a:r>
            <a:r xmlns:a="http://schemas.openxmlformats.org/drawingml/2006/main">
              <a:rPr lang="ug" altLang="en-US" sz="4000"/>
              <a:t> </a:t>
            </a:r>
            <a:r xmlns:a="http://schemas.openxmlformats.org/drawingml/2006/main">
              <a:rPr lang="ug" altLang="ko-KR" sz="4000"/>
              <a:t>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پەرۋەردىگار نۇھقا: «سەن ۋە پۈتۈن ئائىلەڭدىكىلەر كېمىگە چىقىڭ ، چۈنكى مەن سېنى بۇ ئەۋلادتا ھەققانىي ئادەم دەپ تاپتىم.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(يارىتىلىش 7: 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يەر يۈزىدىكى بارلىق كىشىلەرنىڭ يوللىرىنى بۇزغانلىقىنى كۆردى. خۇدا نۇھقا: «مەن ئىنسانلارنى ۋە زېمىننى يوقىتىمەن. تاغدا چوڭ پاراخوت ياسىغىن! ».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نۇھ خۇدا بۇيرۇغاندەك تاغدا پاراخوت ياساشقا باشلىدى. كىشىلەر ئۇنى ساراڭ دەپ ئويلىدى.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نۇھ خۇدا بۇيرۇغاندەك نۇھنىڭ 8 ئائىلە ئەزاسى بىلەن ھەر خىل مەخلۇقلارنى كېمىگە كىرسۇن.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ئېيتقاندەك يامغۇر يەر يۈزىدە 40 كۈن توختىماي ياغدى.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ئاخىرىدا ، يەر سۇ بىلەن قاپلاندى. يەر يۈزىدە ھەرىكەت قىلغان ھەر بىر جانلىق ئۆلدى. پەقەت نۇھ ۋە كېمىدە بىللە بولغانلارلا قالدى.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كىشىلەر نۇھنىڭ ئۇلارغا چوڭ كەلكۈندىن قۇتۇلۇش پۇرسىتى بەرگەنلىكىنى ئاڭلىمىدى.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ئۇلار پەقەت نۇھنىڭ ساراڭ ئىكەنلىكىنى ئېيتتى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خۇش خەۋەرنى دوستلارغا يەتكۈزگەندە ، ئۇلار سىزنى ياخشى ئاڭلىماسلىقى مۇمكىن.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، ئاخىرىدا ، ئۇلار خۇدانىڭ سۆزىنىڭ توغرىلىقىنى بىلىدۇ.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باشتا قاراڭغۇلۇق يەر يۈزىدە ئىدى.</a:t>
            </a:r>
          </a:p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بۇ يەردە ئادەم يوق ، يورۇقلۇقمۇ يوق. ھېچنېمە يوق.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گۇناھنى يامان كۆرىدۇ ۋە گۇناھقا ھۆكۈم قىلىدۇ.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/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نۇھقا نېمە قىلماقچى؟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dk1"/>
                </a:solidFill>
              </a:rPr>
              <a:t>A Ship (An Ark)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Car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House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Bike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A Ship (An Ark)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/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پەرۋەردىگار نۇھقا: «سەن ۋە پۈتۈن ئائىلەڭدىكىلەر كېمىگە چىقىڭ ، چۈنكى مەن سېنى بۇ ئەۋلادتا ھەققانىي ئادەم دەپ تاپتىم.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 7: 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44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/>
              <a:t>ھەسەن-ھۈسەن تەڭرىنىڭ ئەھدىسى ئىدى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rgbClr val="FF0000"/>
                </a:solidFill>
              </a:rPr>
              <a:t>بۈگۈن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rgbClr val="FF0000"/>
                </a:solidFill>
              </a:rPr>
              <a:t>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ھەسەن-ھۈسەن بۇلۇتلاردا پەيدا بولغاندا ، مەن ئۇنى كۆرىمەن ۋە خۇدا بىلەن يەر يۈزىدىكى ھەر خىل جانلىقلار ئوتتۇرىسىدىكى مەڭگۈلۈك ئەھدىنى ئەسلەيمەن 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ھەر بىر جانلىق يوقىتىلدى ، پەقەت نۇھ ۋە كېمىدىكى كىشىلەرلا قالدى.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يامغۇر يەر يۈزىدە 40 كۈن توختىماي ياغدى.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يامغۇر توختىغاندىن كېيىن ، نۇھ كەپتەر ئەۋەتتى.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كەپتەر تۇمشۇقىدا يېڭى زەيتۇن يوپۇرمىقى بىلەن ئۇنىڭغا قايتىپ كەلدى. نۇھ: «سۇ يەر يۈزىدىن چېكىنىپ كەتتى!» دەپ بىلدى.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نۇھ ئائىلىسىدىكىلەر بىلەن بىللە خۇداغا دۇئا قىلدى. «بىزگە يېڭى دۇنيا ئاتا قىلغان خۇداغا رەھمەت».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ئۇنىڭغا ھەسەن-ھۈسەننى ئەھدە ۋە بەختنىڭ بەلگىسى سۈپىتىدە كۆرسەتتى. «يېڭى دۇنيادا خۇشال ياشاڭ!».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خۇدا: «يورۇقلۇق بولسۇن» دېدى.</a:t>
            </a:r>
          </a:p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يورۇقلۇق بار ئىدى.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نۇھنى ۋە ئۇنىڭ ئائىلىسىدىكىلەرنى قۇتۇلدۇرۇپ قالدى.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ئۇلارغا بەخت ئاتا قىلىدىغانلىقى ۋە ئۇلار ئارقىلىق يېڭى دۇنيا يارىتىدىغانلىقىغا ۋەدە بەردى.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بىزنى ئەيسا ئارقىلىق قۇتقۇزدى.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خۇدانىڭ يېڭى دۇنياسىنى بىز ئارقىلىق يارىتىدىغانلىقىغا ئىشىنىشىمىز كېرەك.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پەرۋەردىگار خۇدامۇ؟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پەرۋەردىگار خۇدا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پەرۋەردىگار خۇدا بىزنىڭ ئاتىمىز ، بىز ئۇنىڭغا ئېتىقاد قىلغاندا ، سۆيۈملۈك بالىلىرىنى كۆپ قۇتقۇزىدۇ ۋە ئۇلارغا بەخت ئاتا قىلىدۇ.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/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نۇھ يەرنىڭ قۇرۇپ كەتكەنلىكىنى كۆرۈش ئۈچۈن نېمىلەرنى ئەۋەتتى؟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Eagle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dk1"/>
                </a:solidFill>
              </a:rPr>
              <a:t>Ove </a:t>
            </a:r>
            <a:r xmlns:a="http://schemas.openxmlformats.org/drawingml/2006/main">
              <a:rPr lang="ug" altLang="ko-KR" sz="2800">
                <a:solidFill>
                  <a:schemeClr val="dk1"/>
                </a:solidFill>
              </a:rPr>
              <a:t>كەپتەر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Uck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Ove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كەپتەر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600"/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ھەسەن-ھۈسەن بۇلۇتلاردا پەيدا بولغاندا ، مەن ئۇنى كۆرىمەن ۋە خۇدا بىلەن يەر يۈزىدىكى ھەر خىل جانلىقلار ئوتتۇرىسىدىكى مەڭگۈلۈك ئەھدىنى ئەسلەيمەن 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سۆز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خۇدا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600"/>
              <a:t>قۇرغان كىشىلەر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600"/>
              <a:t>بابىل مۇنارى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شۇڭلاشقا ئۇ بابىل دەپ ئاتالغان - چۈنكى ئۇ يەردە پەرۋەردىگار گاڭگىراپ قالدى</a:t>
            </a: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پۈتۈن دۇنيانىڭ تىلى. پەرۋەردىگار ئۇلارنى چېچىۋەتتى</a:t>
            </a: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پۈتۈن يەر يۈزىدە.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كىشىلەر خۇدادىنمۇ ئۇلۇغ ۋە داڭلىق بولۇشنى ئارزۇ قىلاتتى. شۇنداق قىلىپ ، ئۇلار ئېگىز مۇنار سېلىشقا باشلىدى.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شۇنداق قىلىپ ، ئۇلار مۇنارنى پۈتۈنلەي سېلىۋاتاتتى.</a:t>
            </a:r>
          </a:p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«ئۆزىمىزنى دۇنياغا كۆرسەتەيلى. بىز بەك ئۇلۇغ! 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قانداقلا بولمىسۇن ، خۇدا ئۇلارنىڭ تەكەببۇرلۇقىنى كۆرۈپ ، بىر-بىرىنى چۈشەنمەسلىكى ئۈچۈن ئۇلارنىڭ تىلىنى قالايمىقانلاشتۇردى.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5400" b="1">
                <a:solidFill>
                  <a:srgbClr val="C00000"/>
                </a:solidFill>
              </a:rPr>
              <a:t>؟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4000" b="1">
                <a:solidFill>
                  <a:srgbClr val="C00000"/>
                </a:solidFill>
              </a:rPr>
              <a:t>؟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ئۇلار بىر-بىرىنى چۈشىنەلمىگەچكە ، بىللە ئىشلىيەلمەيتتى. ئاخىرى ، ئۇلار يەر يۈزىگە چېچىلىپ كەتتى. ھازىرغا قەدەر دۇنيانىڭ تىللىرى بىر-بىرىگە ئوخشىمايدۇ.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بىرىنچى كۈنى ، خۇدا نۇرنى قاراڭغۇلۇقتىن ئايرىدى. ئۇ پۈتۈن دۇنيانى ئالتە كۈن ياراتتى.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g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g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g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g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g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g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/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كىشىلەر خۇدادىن ئۇلۇغ ۋە ئۇلۇغ بولۇشنى خالايدۇ.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بۇ ئەقىل «تەكەببۇرلۇق» دەپ ئاتىلىدۇ.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«تەكەببۇرلۇق» نى يامان كۆرىدۇ.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تەكەببۇرلۇقنىڭ ئەكسىچە «كەمتەرلىك».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 ئۇنى رازى قىلىش ئۈچۈن خۇدا ئالدىدا «كەمتەرلىك» بولۇشىمىز كېرەك.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پەرۋەردىگار خۇدامۇ؟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پەرۋەردىگار خۇدا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پەرۋەردىگار خۇدا بىزدىن ئۇلۇغ ۋە ئەقىللىق.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 بارلىق ئەقىل-پاراسىتىمىزنى بىرلەشتۈرگەن بولساقمۇ ، خۇدادىن ئەقىللىق بولالمايمىز.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ئۇلار نېمىشقا مۇنارنى تاماملىيالمىدى؟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كەلكۈننى پەيدا قىلغاندا پەيدا قىلدى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ئۇنى ياسىغاندا ئوتنى ئۆچۈردى.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ئۇلار يەر تەۋرىگەندە يەر تەۋرىدى.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dk1"/>
                </a:solidFill>
              </a:rPr>
              <a:t>خۇدا ئۇلارنى ياسىغاندا بىر-بىرىنى چۈشەنمەسلىككە ياراتتى.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خۇدا ئۇلارنى ياسىغاندا بىر-بىرىنى چۈشەنمەسلىككە ياراتتى.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</a:t>
            </a:r>
            <a:r xmlns:a="http://schemas.openxmlformats.org/drawingml/2006/main">
              <a:rPr lang="u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سۆز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شۇڭلاشقا ئۇ بابىل دەپ ئاتالغان - چۈنكى ئۇ يەردە پەرۋەردىگار گاڭگىراپ قالدى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پۈتۈن دۇنيانىڭ تىلى. پەرۋەردىگار ئۇلارنى چېچىۋەتتى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پۈتۈن يەر يۈزىدە.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66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400"/>
              <a:t>خۇدا ئىبراھىمنى چاقىردى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پەرۋەردىگار ئىبرامغا: «يۇرتۇڭدىن ، خەلقىڭدىن ۋە ئۆزۈڭدىن ئايرىلغىن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دادىسىنىڭ ئۆيى ۋە مەن سىزگە كۆرسىتىدىغان يەرگە بېرىڭ.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كالدانلىقلارنىڭ ئۇر بۇتقا چوقۇنىدىغان شەھەر ئىدى.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ئىبراھىم تۇغۇلۇپ ، ئۇ يەردە ياشىغان.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بىر كۈنى ، پەرۋەردىگار خۇدا ئۇنىڭغا: «يۇرتۇڭدىن ئايرىل ، مەن ساڭا بەخت ئاتا قىلىمەن» دېدى.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ئىبراھىم قەيەرگە بېرىشنى بىلمىسىمۇ ، خۇدانىڭ سۆزىگە بويسۇنۇپ ، پەرۋەردىگار ئېيتقاندەك كېتىپ قالدى.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ساياھەت قىلىۋاتقاندا نۇرغۇن قىيىنچىلىقلارغا دۇچ كەلگەن ، ئەمما خۇدا ئۇنى بىخەتەر ساقلىغان.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يەر يۈزىدە ، دېڭىزدا ۋە ئاسماندا ھەر خىل ھايۋانلار ۋە ئۆسۈملۈكلەر ، قۇشلار ۋە بېلىقلار تولغان. خۇدا ئۇنىڭ قىلغانلىرىنىڭ ھەممىسىگە قاراپ: «بەك ياخشى!» دېدى.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ئاخىرىدا ، ئىبراھىم قانان زېمىنىغا كەلدى. ئۇ يەردە تۇراتتى. - خۇداغا رەھمەت.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</a:t>
            </a:r>
            <a:r xmlns:a="http://schemas.openxmlformats.org/drawingml/2006/main">
              <a:rPr lang="u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ئىبراھىم خۇدانىڭ سۆزىگە بويسۇنۇش بىلەن يۇرتىدىن ئايرىلدى.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مۇشۇنىڭغا ئوخشاش بىز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خۇداغا ئىشىنىشى ۋە ئۇنىڭ سۆزىگە بويسۇنۇشى كېرەك.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بىزدە ھەر ۋاقىت خۇدانىڭ سۆزىگە بويسۇنۇش ئارزۇسى بولۇشى كېرەك.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پەرۋەردىگار خۇدامۇ؟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پەرۋەردىگار</a:t>
            </a:r>
            <a:r xmlns:a="http://schemas.openxmlformats.org/drawingml/2006/main">
              <a:rPr lang="u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God….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 ۋەدىسىنى ھەر قانداق بەدەل تۆلەيدىغان ئاتىمىز.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ئىبراھىم قەيەردە تۇغۇلغان؟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قانان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Aran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dk1"/>
                </a:solidFill>
              </a:rPr>
              <a:t>Cha </a:t>
            </a:r>
            <a:r xmlns:a="http://schemas.openxmlformats.org/drawingml/2006/main">
              <a:rPr lang="ug" altLang="ko-KR" sz="2800">
                <a:solidFill>
                  <a:schemeClr val="dk1"/>
                </a:solidFill>
              </a:rPr>
              <a:t>كالدانلىقلارنىڭ ئۇر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Cha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كالدانلىقلارنىڭ ئۇر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</a:t>
            </a:r>
            <a:r xmlns:a="http://schemas.openxmlformats.org/drawingml/2006/main">
              <a:rPr lang="u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پەرۋەردىگار خۇدا ئىبرامغا: «يۇرتۇڭنى ، خەلقىڭنى ۋە ئاتاڭنىڭ ئائىلىسىنى تاشلاپ ، مەن ساڭا كۆرسىتىدىغان تۇپراققا كەت» دېدى.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7-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4400"/>
              <a:t>ۋەدە قىلىنغان ئوغلى ئىسھاق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</a:t>
            </a:r>
            <a:r xmlns:a="http://schemas.openxmlformats.org/drawingml/2006/main">
              <a:rPr lang="u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ئوغلى ئىسھاق تۇغۇلغاندا ، ئىبراھىم يۈز ياشتا ئىدى.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ئىبراھىم ئەلەيھىسسالامغا خۇدانىڭ ئۇنىڭغا ئاسماندىكى يۇلتۇزلاردەك كۆپ بالىلارنى بېرىدىغانلىقىنى ۋەدە قىلدى.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، ئۇ 100 ياشقا كىرگۈچە بالىسى يوق.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بىر كۈنى ، خۇدا ئىبراھىمنى كېچىدە سىرتقا ئېلىپ چىقتى.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«ئاسمانغا قاراڭ. يۇلتۇزلارنى ساناپ باقامسىز؟ »دەپ سورىدى.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ئۇنىڭغا گۈزەل زېمىننى بېرىشكە ۋەدە بەردى.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3600"/>
              <a:t>بۈگۈنكى </a:t>
            </a:r>
            <a:r xmlns:a="http://schemas.openxmlformats.org/drawingml/2006/main">
              <a:rPr lang="ug" altLang="ko-KR" sz="4000"/>
              <a:t>دەرس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دۇنيانى كىم ياراتتى؟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دۇنيانى ياراتتى.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دۇنيانى كىم ساقلايدۇ؟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دۇنيانى تەرتىپلىك ساقلايدۇ.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دۇنيانى ئۆزى ياراتمىغان.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دۇنيانى ئۆزى يۆتكىگىلى بولمايدۇ.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شۇنى ئۇنتۇپ قالماسلىقىمىز كېرەككى ، خۇدا پۈتۈن دۇنيانى ياراتتى ۋە يەنىلا ئۇلارنىڭ ھەممىسىنى كونترول قىلدى.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«بالىلىرىڭىز ئاسماندىكى يۇلتۇزلار ۋە دېڭىز قىرغىقىدىكى قۇملاردەك كۆپ بولىدۇ.» ئىبراھىم پەرۋەردىگارنىڭ ۋەدىسىگە ئىشەندى.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ۋەدىسىگە ئەمەل قىلدى. سارا ئىبراھىمغا بىر ئوغۇل تۇغدى. ئىبراھىم </a:t>
            </a:r>
            <a:r xmlns:a="http://schemas.openxmlformats.org/drawingml/2006/main">
              <a:rPr lang="u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ئىسھاق </a:t>
            </a: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دېگەن ئىسىمنى </a:t>
            </a:r>
            <a:r xmlns:a="http://schemas.openxmlformats.org/drawingml/2006/main">
              <a:rPr lang="u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خۇشاللىق </a:t>
            </a: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دېگەن مەنىدە بەردى </a:t>
            </a: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</a:t>
            </a:r>
            <a:r xmlns:a="http://schemas.openxmlformats.org/drawingml/2006/main">
              <a:rPr lang="u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ئىبراھىم گەرچە ئۇنىڭغا مۇمكىن بولمايدىغاندەك قىلسىمۇ ، خۇدانىڭ ۋەدىسىگە ھەقىقىي ئىشەندى.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ئىبراھىمنىڭ ئېتىقادىنى كۆرۈپ ئىنتايىن خۇشال بولدى. خۇدا ئۇنىڭغا ۋەدە قىلىنغان ئوغلى ئىسھاقنى بەردى.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گەرچە بىز ئۈچۈن مۇمكىن بولمىسىمۇ ، خۇدا ئەلۋەتتە ۋەدىسىنى ئورۇندايدۇ.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خۇدا…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خۇدا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ھەممىگە قادىر (ھەممە ئىشنى قىلالايدىغان)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ئىبراھىم ئىسھاق بولغاندا قانچە ياشقا كىردى؟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ئوغلى ئىسھاق تۇغۇلغاندا ، ئىبراھىم يۈز ياشتا ئىدى.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(يارىتىلىش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8-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900"/>
              <a:t>ئىبراھىم ئىسھاقنى خۇداغا تەقدىم قىلدى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ئاندىن خۇدا: «ئوغلۇڭنى ، يالغۇز ئوغلىڭ ئىسھاقنى ئالغىن.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ھەمدە مورىيا رايونىغا بېرىڭ. ئۇنى كۆيدۈرمە قۇربانلىق سۈپىتىدە قۇربانلىق قىلىڭ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تاغلارنىڭ بىرىدە مەن سىلەرگە ئېيتىپ بېرەي 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بىر كۈنى ، خۇدا ئىبراھىمغا: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«ماڭا يالغۇز ئوغلىڭىزنى كۆيدۈرمە قۇربانلىق سۈپىتىدە سۇنۇڭ».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ئىبراھىم ئىسھاقنى بەك ياخشى كۆرەتتى ، خۇدادىن ئاڭلىغاندا قاتتىق ئىدى. ئەمما ئۇ خۇداغا ئىتائەت قىلىشنى قارار قىلدى.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 كىم؟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ئۇ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مېنى ئۆز ئىچىگە ئالغان پۈتۈن دۇنيانى ياراتقان ياراتقۇچى.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ئىبراھىم ئىسھاقنى باغلاپ ، ئۇنى ئۆزگەرتىپ قويدى ۋە ئۇنى ئۆلتۈرمەكچى بولدى. شۇ تاپتا ،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«ئىبراھىم ، ئىبراھىم ئۇنى ئۆلتۈرمە. ئۇنىڭغا ھېچ ئىش قىلماڭ. ھازىر ، سىزنىڭ خۇدادىن قورقىدىغانلىقىڭىزنى ۋە ياخشى كۆرىدىغانلىقىڭىزنى بىلىمەن ». بۇ خۇدا ئىبراھىمغا قىلغان سىناق ئىدى.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- خۇداغا رەھمەت! خۇدا ئىبراھىمنىڭ ئېتىقادىنى خۇشاللىق بىلەن قوبۇل قىلدى. خۇدا ئۇنى بارلىق مۆمىنلەرنىڭ ئەجدادى قىلدى.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/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ئىبراھىم ئىسھاقنى بەك ياخشى كۆرەتتى ، ئەمما ئۇنىڭ ئۈچۈن خۇدانىڭ سۆزىگە بويسۇنۇش تېخىمۇ مۇھىم ئىدى.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مەن خۇدانى باشقا ھەرقانداق نەرسىدىن بەكرەك ياخشى كۆرىمەن ، دۇنيادىكى باشقا ھەرقانداق ئادەمدىنمۇ بەكرەك ياخشى كۆرىمەن.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سىناق ئارقىلىق ئېتىقادىمىزنى كۈچەيتىدىغان ئاتىمىز.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/>
              <a:t>بۈگۈن</a:t>
            </a:r>
            <a:r xmlns:a="http://schemas.openxmlformats.org/drawingml/2006/main">
              <a:rPr lang="ug" altLang="en-US" sz="4000"/>
              <a:t> </a:t>
            </a:r>
            <a:r xmlns:a="http://schemas.openxmlformats.org/drawingml/2006/main">
              <a:rPr lang="ug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ئىبراھىمغا كۆيدۈرمە قۇربانلىق سۈپىتىدە نېمە دېدى؟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dk1"/>
                </a:solidFill>
              </a:rPr>
              <a:t>Son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Ife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ئايالى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Ep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Sheep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Son</a:t>
            </a: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ئاندىن خۇدا: «ئوغلۇڭنى ، يالغۇز ئوغلىڭ ئىسھاقنى ئالغىن.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ھەمدە مورىيا رايونىغا بېرىڭ. ئۇنى كۆيدۈرمە قۇربانلىق سۈپىتىدە قۇربانلىق قىلىڭ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تاغلارنىڭ بىرىدە مەن سىلەرگە ئېيتىپ بېرەي 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سۆز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خۇدا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400"/>
              <a:t>ئىسھاق تالاش-تارتىش قىلمىدى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ئۇ ئۇ يەردىن كۆچۈپ يەنە بىر قۇدۇق قازدى ، ھېچكىم ئۇنىڭ ئۈستىدە تالاش-تارتىش قىلمىدى.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ھەزرىتى ئەيسا ئۇنىڭغا: - ئەمدى پەرۋەردىگار بىزگە ئورۇن بەردى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بىز بۇ يەردە گۈللىنىمىز 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قۇدۇق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were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شۇنداق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important,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چۈنكى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ئۇلار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مۇمكىن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يېڭى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water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چۆلدە. ئىسھاق دادىسىغا مىراس قالغان قۇدۇقلارغا ئىگە بولدى.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دۇنيانى نېمە بىلەن ياراتتى؟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تاش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چاڭ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سۆز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سۆز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لېكىن ، فىلىستىيەلىكلەر ئۇنىڭغا ھەسەت قىلدى. شۇنداق قىلىپ ، ئۇلار قۇدۇقلارنى يەر بىلەن تولدۇردى.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، ئىسھاق ئۇلار بىلەن جېدەللەشمىدى. ئۇ يىراقلاپ قۇدۇق قازدى. ئۇ بىر تاتلىق سۇنى بايقىدى.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بۇ ۋاقىتتا ، باشقا كىشىلەر ئىسھاقتىن قۇدۇقنى ئالدى. ئەمما ، ئۇلار بىلەنمۇ تالاش-تارتىش قىلمىدى.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ئىسھاققا بەخت تىلىدى. ئۇ يەنە بىر قۇدۇق قازدى. خۇدا ئۇنىڭغا ئۇ يەردىن تاتلىق سۇ بەردى. ئىسھاق ئۆزگەرتىپ قۇربانلىق قىلدى.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ئىسھاق قۇدۇقلىرىنى ئېلىپ كەتكەنلەر بىلەن جېدەللەشمىدى.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ئىسھاققا بەخت تىلىدى.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بىزمۇ باشقىلار بىلەن تالاش-تارتىش قىلماسلىقىمىز كېرەك.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 باشقىلارنى ياخشى كۆرۈشىمىز ۋە كەچۈرۈم قىلىشىمىز كېرەك.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200"/>
              <a:t>خۇدا ??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God….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 باشقىلار بىلەن جېدەللەشكەنلەرنى يامان كۆرىدۇ.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 بىر-بىرىنى ياخشى كۆرىدىغانلارنى ياخشى كۆرىدۇ.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ئىسھاق نېمە ئۈچۈن قاتتىق ئازابقا دۇچار بولدى؟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ئۆي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قوزى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dk1"/>
                </a:solidFill>
              </a:rPr>
              <a:t>ياخشى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ياخشى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ئۇ ئۇ يەردىن كۆچۈپ يەنە بىر قۇدۇق قازدى ، ھېچكىم ئۇنىڭ ئۈستىدە تالاش-تارتىش قىلمىدى.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ھەزرىتى ئەيسا ئۇنىڭغا: - ئەمدى پەرۋەردىگار بىزگە ئورۇن بەردى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بىز بۇ يەردە گۈللىنىمىز 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يارىتىلىش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سۆز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خۇدا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/>
              <a:t>ئەساۋ تۇغۇلۇش ھوقۇقىنى سېتىۋەتتى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3600"/>
              <a:t>بىر قاچا قىزىل قورۇما ئۈچۈن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ياقۇپ ئەساۋغا ئازراق نان ۋە چىلان كاۋىپى بەردى.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ئۇ يەپ-ئىچىپ ، ئاندىن ئورنىدىن تۇرۇپ كەتتى.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شۇڭا ، ئەساۋ ئۆزىنىڭ تۇنجى تۇغۇلغان ھوقۇقىنى كۆزگە ئىلمىدى.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g" altLang="ko-KR" sz="2800">
                <a:solidFill>
                  <a:schemeClr val="bg1">
                    <a:lumMod val="50000"/>
                  </a:schemeClr>
                </a:solidFill>
              </a:rPr>
              <a:t>يارىتىلىش 25: 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