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ug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ug" altLang="en-US" err="1"/>
              <a:t>토 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ياق.</a:t>
            </a:r>
            <a:r xmlns:a="http://schemas.openxmlformats.org/drawingml/2006/main">
              <a:rPr lang="ug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/>
              <a:t>Jonathan,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4000"/>
              <a:t>داۋىدنىڭ ياخشى دوستى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يوناتان داۋۇتقا نېمە بەرمىدى؟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قىلىچ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قالقان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Arrow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كىيىم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قالقان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40-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400"/>
              <a:t>ئايال پادىشاھ ئەستىرنىڭ جاسارىتى.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پادىشاھ ئۇنىڭدىن: «ئۇ ، ئايال پادىشاھ ئەستىر ، نېمە تەلەپ قىلىسىز؟ ھەتتا سەلتەنەتنىڭ يېرىمىغىچە سىزگە بېرىلىدۇ» دەپ سورىدى.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ئەستىر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 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بىر دانا يەھۇدىي ئايال ئەستىر پېرسىيەنىڭ خانىشى بولغان ۋاقىت ئىدى. قانداقلا بولمىسۇن ، ھامان پادىشاھنىڭ قانۇنىدىن پايدىلىنىپ يەھۇدىيلارنى يوقىتىشنى پىلانلىدى.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ئۇ: «ئەگەر پادىشاھ چاقىرماي تۇرۇپ پادىشاھقا يېقىنلاشسام ئۆلتۈرۈلۈشىم مۇمكىن» دەپ ئويلىدى. قانداقلا بولمىسۇن ، ئۇ پادىشاھقا بېرىپ ، ئۆز خەلقىدىن قۇتۇلۇشنى تەلەپ قىلدى ، گەرچە بۇ قانۇنغا خىلاپ بولسىمۇ.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ئەمما ، ئۇ ئايال پادىشاھ ئەستىرنىڭ سوتتا تۇرغانلىقىنى كۆرۈپ ، ئۇنىڭدىن ئىنتايىن رازى بولۇپ: «تەلىپىڭىز نېمە؟ مەن ئۇنى ساڭا بېرىمەن 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ھاماننىڭ يەھۇدىيلارنى يوقىتىش سۇيىقەستىنى پادىشاھ ئاشكارىلىدى. نەتىجىدە ئۇ پادىشاھ تەرىپىدىن نەپرەتلىنىپ ئۆلتۈرۈلگەن.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«رەببىم ، بىزنى قوغدىغانلىقىڭغا رەھمەت!». ئايال پادىشاھ ئەستىرنىڭ جاسارىتى بىلەن يەھۇدىيلار قوغدالدى.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گەرچە ئەستىر ئۆلتۈرۈلمەكچى بولسىمۇ ، ئۇ خۇدادىن ئۆز خەلقىنى باتۇرلۇق بىلەن قۇتۇلدۇرۇشنى تىلىدى.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ئۆزىنىڭ ئېسىل ئەقىل-پاراسىتى ۋە كۈچى بىلەن ئەستىرنىڭ دۇئاسى ئارقىلىق يەھۇدىيلارنى كرىزىستىن قۇتۇلدۇردى.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بىز كۈندىلىك تۇرمۇشىمىزدا تەڭرىنىڭ ئاجايىپ ياردىمى ۋە نىجاتلىقىغا ئىشىنىمىز ۋە ئۈمىد قىلىمىز.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ئۆز خەلقىنى ئاخىرغىچە ساقلايدىغان ۋە ياردەم قىلىدىغان كىشى.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تەڭرى مېنى دۇنيانىڭ ئاخىرىغىچە ساقلايدۇ ۋە ياردەم قىلىدۇ.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ئەستىر چاقىرىلماي پادىشاھنىڭ يېنىغا كەلگەندە نېمە بولدى؟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ئۆلتۈرۈلۈشى كېرەك ئىدى.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قوغلاندى.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پادىشاھ بىلەن كۆرۈشەلمىدى.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پادىشاھقا نېمىنى تەلەپ قىلماقچى بولسا شۇنى دەپ بېرەلەيتتى.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ئۇ پادىشاھقا نېمىنى تەلەپ قىلماقچى بولسا شۇنى دەپ بېرەلەيتتى.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داۋۇت سائۇل بىلەن سۆزلىشىشنى تۈگەتكەندىن كېيىن ، يوناتان داۋۇت بىلەن روھلىنىپ ، ئۇنى ئۆزىدەك ياخشى كۆردى.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سامۇئىل 18: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پادىشاھ ئۇنىڭدىن: «ئۇ ، ئايال پادىشاھ ئەستىر ، نېمە تەلەپ قىلىسىز؟ ھەتتا سەلتەنەتنىڭ يېرىمىغىچە سىزگە بېرىلىدۇ» دەپ سورىدى.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ئەستىر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 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41-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400"/>
              <a:t>خۇدا تەرىپىدىن بەخت تىلىگەن ئايۇپ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ئۇز زېمىنىدا ئىسمى ئايۇپ ئىسىملىك بىر كىشى تۇراتتى. بۇ ئادەم ئەيىبسىز ۋە دۇرۇس ئىدى. ئۇ خۇدادىن قورقۇپ ، يامانلىقتىن يىراقلاشتى.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شەرق زېمىنىنىڭ ئۇز زېمىنىدا ياشايدىغان ئايۇپ ئەڭ باي ئىدى. ئۇ خۇدادىن قورقاتتى ، ئەيىبسىز ۋە دۇرۇس ئىدى.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«سەن ئايۇپقا بەخت تىلىگەنلىكىڭ ئۈچۈن ، ئۇ سەندىن قورقاتتى! ئايۇپ خۇدادىن قورقمامدۇ؟ »دەپ سورىدى. شەيتان ئايۇپنى سىناشنى پىلانلىدى.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شەيتان بىر كېچىدىلا ھەممە نەرسىنى ، بالىلىرىنى ۋە بارلىق مال-مۈلۈكلىرىنى ئېلىپ كەتتى. ئۇ دۇنيادىكى ئەڭ ئېچىنىشلىق ئادەمگە ئايلاندى.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ئايالى «خۇداغا لەنەت ئوقۇغىن ۋە ئۆلگىن!» دەپ ئۇنى تاشلاپ كەتتى. ئايۇپنىڭ دوستلىرى كېلىپ ئۇنى ئەيىبلىدى ، ئەمما ، ئايۇپ ئىلگىرىكىگە ئوخشاشلا خۇداغا ئىشەنچ قىلدى.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بۇ ئازاب-ئوقۇبەت ۋە ئاچچىق ۋاقىتلار ئىدى. قانداقلا بولمىسۇن ئايۇپ سىناقتىن ئۆتتى ، خۇدا ئۇنىڭغا ئىلگىرىكىگە قارىغاندا تېخىمۇ كۆپ بەخت ئاتا قىلدى. ئۇ ئىلگىرىكىگە قارىغاندا خۇدادىن قورقىدىغان ئادەمگە ئايلاندى.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گەرچە ئايۇپ دۇرۇس ئادەم بولسىمۇ ، شەيتان ئۇنىڭغا ئاۋارىچىلىق ئېلىپ كەلدى.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قىيىنچىلىقلارغا قارىماي ، ئايۇپ خۇداغا ئېتىقاد قىلدى ۋە خۇداغا سەۋر قىلدى.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ئۇ قىيىنچىلىقلار بىزگە كېلىشى مۇمكىن.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ئۇ ۋاقىتتا بىز خۇداغا ئىشىنىشىمىز ۋە خۇداغا سەۋر قىلىشىمىز كېرەك.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بىردۇر</a:t>
            </a:r>
          </a:p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بىزنى ئۆزىنىڭ ئىرادىسى بويىچە باي ياكى كەمبەغەل قىلالايدۇ.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32-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400"/>
              <a:t>ھېكمەتنى سوۋغات سۈپىتىدە قوبۇل قىلغان سۇلايمان.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ئايۇپ ھەققىدە قايسىسى خاتا؟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باي ئىدى.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شەرق زېمىنىدا ياشىدى.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بىر پادىشاھ ئىدى.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خۇدادىن قورقاتتى.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ئۇ بىر پادىشاھ ئىدى.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ئۇز زېمىنىدا ئىسمى ئايۇپ ئىسىملىك بىر كىشى تۇراتتى. بۇ ئادەم ئەيىبسىز ۋە دۇرۇس ئىدى. ئۇ خۇدادىن قورقۇپ ، يامانلىقتىن يىراقلاشتى.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ياق. 42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400"/>
              <a:t>دانىيال پادىشاھنىڭ يېمەكلىكلىرىنى يېيىشنى رەت قىلدى.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ئەمما دانىيال خان جەمەتى يېمەكلىكى ۋە ئۈزۈم ھارىقى بىلەن ئۆزىنى ناپاك قىلماسلىقنى قارار قىلدى ۋە ئۇ باش ئەمەلداردىن ئۆزىنى بۇ خىل ناپاك قىلماسلىققا رۇخسەت سورىدى.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دانىيال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دانىيال ۋە ئۇنىڭ ئۈچ دوستى بابىلغا ئەسىر سۈپىتىدە ئېلىپ كېلىندى. پادىشاھ ئەمەلدارلىرىغا ئۇلارغا پادىشاھنىڭ يېمەك-ئىچمىكى ۋە شارابلىرىنى ئۆگىتىشنى بۇيرۇدى.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«بىز خۇدانىڭ قانۇنىدا چەكلەنگەن يېمەكلىكلەرنى يېمەسلىكنى خالايمىز!». دانىيال ۋە ئۇنىڭ ئۈچ دوستى باش ئەمەلداردىن ئۆزىنى بۇ خىل ناپاك قىلماسلىققا رۇخسەت سورىدى.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دانىيال ۋە ئۇنىڭ ئۈچ دوستى بۇتقا سۇنۇلغان يېمەكلىكلەرنى يېيىشنىڭ ئورنىغا كۆكتات ۋە سۇ يېدى. خۇدا ئۇلارنى قەدىرلەپ ، ئۇلارغا تېخىمۇ كۆپ ئەقىل-پاراسەت ئاتا قىلدى.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ئۇلار نېمىدېگەن ئەقىللىق! ». پادىشاھ ئۇلارنىڭ خان جەمەتى يېمەكلىكلىرىنى يېگەن باشقا ياشلارغا قارىغاندا ساغلام ۋە ئەقىللىق كۆرۈنگەنلىكىدىن ھەيران قالمىدى.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شۇنىڭدىن كېيىن دانىيال ۋە ئۇنىڭ ئۈچ دوستى بابىلوننىڭ مۇھىم ئىشلىرىغا مەسئۇل بولۇپ ، ئۆزىنى خۇدا ئالدىدا مۇقەددەس قىلدى.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دانىيال ۋە ئۇنىڭ ئۈچ دوستى خۇدانىڭ قانۇنىنى ھەتتا مەھبۇسلار ۋەزىيىتىدە ساقلاپ قېلىشنى قارار قىلدى.</a:t>
            </a:r>
          </a:p>
          <a:p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ئاندىن ، ئۇلار خان جەمەتى يېمەكلىكلىرىنى يېگەن باشقا ئەرلەرگە قارىغاندا ساغلام ۋە ئەقىللىق بولدى.</a:t>
            </a:r>
          </a:p>
          <a:p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بىز ھەر قانداق ئەھۋالدا خۇداغا ئىتائەت قىلىشىمىز كېرەك.</a:t>
            </a:r>
          </a:p>
          <a:p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خۇدانى سۆيۈشتىن مۇھىم نەرسە يوق.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سۇلايمان پادىشاھ دۇنيادىكى بارلىق پادىشاھلارغا قارىغاندا بايلىق ۋە ئەقىل-پاراسەتتە ئۇلۇغ ئىدى.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تارىخ 9: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كىم</a:t>
            </a:r>
            <a:r xmlns:a="http://schemas.openxmlformats.org/drawingml/2006/main">
              <a:rPr lang="ug" altLang="en-US" sz="3200"/>
              <a:t> </a:t>
            </a:r>
            <a:r xmlns:a="http://schemas.openxmlformats.org/drawingml/2006/main">
              <a:rPr lang="ug" altLang="ko-KR" sz="3200"/>
              <a:t>is</a:t>
            </a:r>
            <a:r xmlns:a="http://schemas.openxmlformats.org/drawingml/2006/main">
              <a:rPr lang="ug" altLang="en-US" sz="3200"/>
              <a:t> </a:t>
            </a:r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تەڭرى ھەممە جايدا بىرلا ۋاقىتتا (ھەممىگە قادىر) بولالايدۇ. ئۇ ھەممىگە قادىردۇر.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دانىيال ۋە ئۇنىڭ ئۈچ دوستى پادىشاھنىڭ تامىقىنىڭ ئورنىغا قانداق يېمەكلىكلەرنى يېدى؟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سۇ ۋە كۆكتاتلار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cookie and coke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Od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گۈرۈچ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سۇ ۋە كۆكتاتلار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ئەمما دانىيال خان جەمەتى يېمەكلىكى ۋە ئۈزۈم ھارىقى بىلەن ئۆزىنى ناپاك قىلماسلىقنى قارار قىلدى ۋە ئۇ باش ئەمەلداردىن ئۆزىنى بۇ خىل ناپاك قىلماسلىققا رۇخسەت سورىدى.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دانىيال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43-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400"/>
              <a:t>شىر ئۆڭكۈرىدىكى دانىيال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پادىشاھ بەك خۇشال بولۇپ ، دانىيالنى ئۆڭكۈردىن چىقىرىشقا بۇيرۇدى. دانىيال ئۆڭكۈردىن كۆتۈرۈلگەندە ، ئۇنىڭدا ھېچقانداق جاراھەت تېپىلمىدى ، چۈنكى ئۇ خۇداغا ئىشەنگەن.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دانىيال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بابىلدا ئەسىرگە چۈشكەن ۋە باش مىنىستىر بولغان دانىيالنى يامان كۆرىدىغان كىشىلەر بار ئىدى. ئۇلار دانىيالنى ئۆلتۈرمەكچى بولدى.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 پادىشاھتىن باشقا نەرسىگە باش ئەگكەن كىشى شىر ئۆڭكۈرىگە تاشلىنىدۇ! ' دانىيال گەرچە بىلسىمۇ ، كۈندە ئۈچ قېتىم دۇئا قىلىشنى توختاتمىدى.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شۇنداق قىلىپ ، دانىيال قورقۇنچلۇق شىر ئۆڭكۈرىگە تاشلاندى.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پادىشاھ ئەتىسى ئەتىگەندە شىر ئۆڭكۈرىگە كېلىپ: «دانىيال! بىخەتەرمۇ؟ »دەپ سورىدى. ئەمەلىيەتتە ، پادىشاھ دانىيالنى بەك ياخشى كۆرگەچكە ، دانىيالنىڭ ئۆلمەسلىكىنى ئۈمىد قىلغان.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«مەن خۇدانىڭ مېنى قوغدىشى ئۈچۈن ياخشى!». دانىيال يارىلانمىدى. پادىشاھ يەنە دانىيالنىڭ ئىلاھىنى ماختىدى.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سۇلايمان داۋۇت پادىشاھنىڭ ئورنىغا چىققان ئۈچىنچى ئىسرائىلىيە پادىشاھى بولدى.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بۇتلارغا باش ئەگمىگەن دانىيال ،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ئاخىرىدا ، شىرنىڭ ئۆڭكۈرىگە تاشلاندى ، ئەمما ئۇ بىخەتەر بولدى.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دانىيالنىڭ ئېتىقادى سەۋەبىدىن ، بابىل پادىشاھىمۇ خۇدانى مەدھىيىلىدى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بىز پەقەت خۇداغىلا ئىبادەت قىلىشىمىز كېرەك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بىز بۇتقا خىزمەت قىلمايدىغان ئېتىقادقا ئىشىنىشىمىز كېرەك!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بۇ خىل ئېتىقاد باشقا كىشىلەرنى خۇداغا ئىشىنىدۇ.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بىر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ئىشەنچلىك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ئۇنىڭغا ھەقىقىي ئىشىنىدىغان ۋە ئۇنىڭغا خىزمەت قىلغانلارنى قۇتۇلدۇرالايدۇ.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نېمىشقا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was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دانىيال شىرنىڭ ئۆڭكۈرىگە تاشلاندى؟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چۈنكى ئۇ پادىشاھقا يالغان ئېيتتى.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چۈنكى ئۇ پادىشاھنىڭ مەبۇدىسىغا باش ئەگمىدى.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چۈنكى ئۇ پادىشاھنى ئۆلتۈرمەكچى ئىدى.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چۈنكى ئۇ خۇداغا ياخشى ئىبادەت قىلمىغان.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چۈنكى ئۇ پادىشاھنىڭ مەبۇدىسىغا باش ئەگمىدى.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پادىشاھ بەك خۇشال بولۇپ ، دانىيالنى ئۆڭكۈردىن چىقىرىشقا بۇيرۇدى. دانىيال ئۆڭكۈردىن كۆتۈرۈلگەندە ، ئۇنىڭدا ھېچقانداق جاراھەت تېپىلمىدى ، چۈنكى ئۇ خۇداغا ئىشەنگەن.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دانىيال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44-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400"/>
              <a:t>چوڭ بېلىقنىڭ ئىچىدە يۇنۇس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لېكىن پەرۋەردىگار يۇنۇسنى يۇتۇش ئۈچۈن چوڭ بىر بېلىق بىلەن تەمىنلىدى ، يۇنۇس ئۈچ كۈن ئۈچ كېچە بېلىقنىڭ ئىچىدە ئىدى.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يۇنۇس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بىر كۈنى خۇدا يۇنۇسقا كۆرۈندى ۋە:</a:t>
            </a:r>
          </a:p>
          <a:p>
            <a:r xmlns:a="http://schemas.openxmlformats.org/drawingml/2006/main">
              <a:rPr lang="u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«ئۇلۇغ نىنەۋى شەھىرىگە بېرىپ ئۇنىڭغا قارشى تەشۋىق قىلىڭ! مەن ئۇلارنىڭ رەزىللىكىدىن قۇتۇلىمەن 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يۇنۇس خۇداغا ئىتائەت قىلىشنى خالىمىدى. ئۇ چەتئەلگە چىقىپ تەڭرىدىن قېچىپ تارشىشقا قاراپ يولغا چىقتى.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ئەمما ، خۇدا قاتتىق شامال ئەۋەتتى ، ئۇلارنىڭ ھەممىسى ئۆلۈش ئىدى. ماتروسلار يۇنۇسنى دېڭىزغا تاشلىدى. بىر چوڭ بېلىق كېلىپ ئۇنى يۇتۇۋەتتى.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يۇنۇس بېلىقنىڭ ئىچىدە 3 كۈن گۇناھلىرىغا پۇشايمان قىلدى.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«ماڭا خەلقىمنى ياخشى يېتەكلەيدىغان ھېكمەت ئاتا قىلغىن». خۇدا سۇلايماننىڭ بۇنى تەلەپ قىلغانلىقىدىن خۇشال بولدى. شۇڭا ، خۇدا ئۇنىڭغا سۇلايماننىڭ سورىغىنىنى بەردى.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بېلىق ئۇنى قۇرۇق يەرگە قۇستى. ئۇ نىنەۋىنىڭ يېنىغا بېرىپ ، خۇدانىڭ ئۇلارغا ئىختىيارسىز ھالدا توۋلىدى.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نىنەۋىيلەر خۇدانىڭ ئاگاھلاندۇرۇشىنى ئاڭلىغاندىن كېيىن ، تەۋبە قىلىپ ، خۇدانىڭ مېھىر-شەپقىتىنى ئىزدىدى. خۇدا نىنەۋى خەلقىنى كەچۈردى.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يۇنۇس خۇدانىڭ سۆزىگە بويسۇنمىدى.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لېكىن خۇدا يۇنۇسنى بويسۇنماسلىق ئۈچۈن ئىشلىتىپ ، ئاخىرىدا نىنەۋىنى قۇتقۇزدى.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تەڭرىنىڭ ئىرادىسى مېنىڭ ئويلىغىنىمغا ئوخشىمايدىغان ۋاقىتلارمۇ بار.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ئەمما خۇدانىڭ ئىرادىسى ھەمىشە توغرا.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بىز ھەمىشە خۇدانىڭ ئىرادىسىگە بويسۇنۇشىمىز كېرەك.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 كىم؟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گۇناھلىرىدىن سەمىمىي تەۋبە قىلغان ۋە كەچۈرۈم سورايدىغانلارنى خۇدا قۇتقۇزىدۇ.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يۇنۇس كىمنىڭ قورسىقىدا 3 كۈن بولدى؟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پىل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Fish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لېكىن پەرۋەردىگار يۇنۇسنى يۇتۇش ئۈچۈن چوڭ بىر بېلىق بىلەن تەمىنلىدى ، يۇنۇس ئۈچ كۈن ئۈچ كېچە بېلىقنىڭ ئىچىدە ئىدى.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يۇنۇس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بىر كۈنى ، ئىككى ئايال كىچىك بوۋاق بىلەن سۇلايماننىڭ يېنىغا كەلدى. ئۇلار پادىشاھنىڭ ئالدىدا بوۋاقنىڭ بالىسى دەپ ئۇرۇشتى.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پادىشاھ: «چۈنكى ئىككى ئايال بالىنىڭ بالىسى دەپ تۇرۇۋالغانلىقى ئۈچۈن ، بالىنى ئىككىگە بۆلۈپ ، يېرىمىنى بىرىگە ، يېرىمىنى يەنە بىرىگە بېرىڭ!» دېدى.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بىر ئايال ئوغلىغا كۆيۈمچانلىق بىلەن تولدى. شۇڭا ، ئۇ: «تىرىك بوۋاقنى ئۇنىڭغا بېرىڭ. ئۇنى ئۆلتۈرمەڭ! «بۇنى ئاڭلىغان سۇلايمان بۇ ئايالنى ئۆزىنىڭ ھەقىقىي ئانىسى دەپ قارار قىلدى. كىڭ: «بالىنى ئۇنىڭغا بېرىڭ. ئۇ ھەقىقىي ئانا! 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سۇلايمان بايلىق ياكى كۈچ تەلەپ قىلماستىن ، دانا يۈرەك تەلەپ قىلدى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ۋەتىنىنى باشقۇرۇش.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بىز ئۆزىمىز ئۈچۈنلا ئەمەس ، باشقىلارغا خىزمەت قىلىش ئۈچۈنمۇ خۇداغا دۇئا قىلىشىمىز كېرەك.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داۋۇت سائۇل بىلەن سۆزلىشىشنى تۈگەتكەندىن كېيىن ، يوناتان داۋۇت بىلەن روھلىنىپ ، ئۇنى ئۆزىدەك ياخشى كۆردى.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سامۇئىل 18: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بىزگە بۇ دۇنيادىن ئېرىشەلمەيدىغان ئەقىل-پاراسەت ئاتا قىلالايدۇ.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سۇلايمان خۇدادىن نېمە تەلەپ قىلدى؟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food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بايلىق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ساغلاملىق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ھېكمەت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ھېكمەت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سۇلايمان پادىشاھ دۇنيادىكى بارلىق پادىشاھلارغا قارىغاندا بايلىق ۋە ئەقىل-پاراسەتتە ئۇلۇغ ئىدى.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تارىخ 9: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33-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400"/>
              <a:t>خۇدانىڭ ئىسمى ئۈچۈن ئىبادەتخانا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سۇلايمان پەرۋەردىگارنىڭ ئىسمى ئۈچۈن بىر ئىبادەتخانا ۋە ئۆزى ئۈچۈن بىر ئوردا سېلىشنى بۇيرۇدى.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تارىخ 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سۇلايمان دادىسى بۇيرۇغاندەك خۇداغا ئىبادەتخانا سېلىشنى ئارزۇ قىلدى.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شۇڭا ، ئۇ ماھارەتلىك ياغاچچىلارغا بۇتخانىغا ئەڭ ياخشى دەرەخلەرنى ئېلىپ كېلىشنى بۇيرۇدى.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ئۇ بۇتخانىغا تاش تەييارلىدى. ئۇ ماھارەتلىك ھۈنەرۋەنلەردىن چوڭ ، ھەيۋەتلىك ۋە كۈچلۈك تاشلارنى ئېلىپ كېلىشنى تەلەپ قىلدى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بەزى ھۈنەرۋەنلەر خۇدانىڭ بۇتخانىسىنى رەڭلىك كىيىملەر ۋە ئالتۇن يىپلار بىلەن بېزىدى.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خۇدانىڭ ئىبادەتخانىسى پۈتكەندىن كېيىن ، سۇلايمان ۋە پۈتۈن ئىسرائىللار خۇشاللىق بىلەن خۇداغا دۇئا قىلدى.</a:t>
            </a:r>
            <a:r xmlns:a="http://schemas.openxmlformats.org/drawingml/2006/main">
              <a:rPr lang="ug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«ئى رەببىم خۇدا! بۇ يەرگە كېلىپ بىزگە ھۆكۈمرانلىق قىلغىن ».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داۋۇت ئوردىدا قالدى. ئۇ سائۇل پادىشاھنىڭ ئوغلى يوناتان بىلەن كۆرۈشتى.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سۇلايمان ۋە ئۇنىڭ خەلقى پەرۋەردىگار خۇداغا گۈزەل بىر ئىبادەتخانا سېلىش ئارقىلىق خۇداغا بولغان سۆيگۈ قەلبىنى نامايان قىلدى.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چېركاۋ بىز خۇدا بىلەن ئۇچرىشىدىغان جاي بولۇپ ، قەلبىمىزنى خۇداغا بولغان سۆيگۈمىزنى كۆرسىتەلەيمىز.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بىز چېركاۋنى ياخشى كۆرۈشىمىز كېرەك.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تەڭرى چوقۇنغۇچىلارنى ئىزدەيدىغان ۋە ئۇلارغا بەخت تىلەيدىغان كىشى.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سۇلايمان بىلەن ئىسرائىلىيە خۇداغا بولغان مۇھەببىتىنى ئىپادىلەش ئۈچۈن نېمىلەرنى قىلدى؟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 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شەھەر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مۇقەددەس جاي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مۇقەددەس جاي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سۇلايمان پەرۋەردىگارنىڭ ئىسمى ئۈچۈن بىر ئىبادەتخانا ۋە ئۆزى ئۈچۈن بىر ئوردا سېلىشنى بۇيرۇدى.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تارىخ 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34-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400"/>
              <a:t>بولكا ۋە گۆش ئېلىپ كەلگەن قاغا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/>
              <a:t>دەريادىن ئىچىسىز ، مەن قاغالارنى ئۇ يەردە بېقىشقا بۇيرۇدۇم.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پادىشاھ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ئاخاب ئىسىملىك بىر پادىشاھ بار بولۇپ ، ئۇ خۇدا ئالدىدا ئىنتايىن رەزىل ئىدى. ئىلياس پەيغەمبەر خۇدانىڭ سۆزىنى ئاخابقا يەتكۈزدى.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«بۇ يەردە يامغۇر ياغمايدۇ!». بۇ ۋاقىتتا ، ئاخاب ئۇنى ئۆلتۈرمەكچى بولغان. خۇدا ئۇنى ئاخاب پادىشاھتىن يوشۇرۇپ قويدى.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ئىلياس خۇدا ئېيتقان يەرگە قېچىپ كەتتى.</a:t>
            </a:r>
          </a:p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ئەمما ، ئۇ يەردە يەيدىغان يېمەكلىك ئالالمىدى.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قاغالارنى ئىلياسنى ئۇ يەردە بېقىشقا بۇيرۇدى. قاغالار ئۇنىڭغا ئەتىگەن ۋە كەچتە نان ۋە گۆش ئېلىپ كەلدى ، ئۇ دەريادىن ئىچتى.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يوناتان داۋۇتنى بەك ياخشى كۆردى. يوناتان داۋۇت بىلەن بىللە روھقا ئايلاندى.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ئىلياس ھاياتىنىڭ خەۋىپىدە خۇدانىڭ سۆزىگە بويسۇندى ۋە ئۇ خۇدانىڭ قوغدىشىدا ھەيران قالارلىق كەچۈرمىشلەرنى باشتىن كەچۈردى.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رەزىل پادىشاھ ئاخاب خۇدانىڭ سۆزىگە بويسۇنۇشنى ياقتۇرمىدى. شۇنىڭ بىلەن ، ئۇ خۇدانىڭ سۆزىنى ئېيتقان ئىلياس پەيغەمبەرنى ئۆلتۈرمەكچى بولدى.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ئەمما ، خۇدا ئىلياسنى ھەيران قالدۇردى ۋە قوغدىدى!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بىز ئىلياسقا ئوخشاش ھەر قانداق ئەھۋالدا خۇدانىڭ سۆزىگە بويسۇنۇشىمىز ۋە تەشۋىق قىلىشىمىز كېرەك.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بىزنى چوقۇم قوغدايدۇ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 كىم؟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ئۇنىڭ سۆزىگە بويسۇنىدىغان ۋە ھەيران قالارلىق يول بىلەن ساقلايدىغانلارغا كۆڭۈل بۆلىدىغان كىشى.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كىم ئىلياسقا يەيدىغان نەرسە ئېلىپ كەلدى؟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horse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بۈركۈت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ئەجدىھا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Ven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raven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Ven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raven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/>
              <a:t>دەريادىن ئىچىسىز ، مەن قاغالارنى ئۇ يەردە بېقىشقا بۇيرۇدۇم.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پادىشاھ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35-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400"/>
              <a:t>ئۇن ۋە ماي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4400"/>
              <a:t>ئىشلىتىلمىدى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سىدوندىكى زارفاتقا دەرھال بېرىپ ئۇ يەردە تۇرۇڭ. مەن ئۇ يەردىكى بىر تۇل ئايالنى سىزگە يېمەكلىك بىلەن تەمىنلەشكە بۇيرۇدۇم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پادىشاھ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پەرۋەردىگار خۇدا ئېيتقاندەك ئىسرائىلىيەدە يامغۇر ياغمىدى. شۇڭا كىشىلەرنىڭ يەيدىغان يېمەكلىكى يوق ئىدى.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پەرۋەردىگار خۇدا ئىلياسنى زارفاتتا ياشايدىغان تۇل ئايالغا ئەۋەتتى.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ئىلياس ئۇنىڭدىن پەقەت بىر نەچچە ئۇن ۋە ئۇنىڭغا قالغان ئازراق ماي بىلەنلا ئۆزى ئۈچۈن نان تەييارلاشنى تەلەپ قىلدى.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يوناتان داۋۇتقا ئۆزىنىڭ قىلىچى ۋە ئوقنى بەردى. بۇ ئۇنىڭ داۋۇتقا ھەقىقەتەن ئىشىنىدىغانلىقىدىن دېرەك بېرەتتى.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گەرچە ئۇلار ياشايدىغان ئۇن ۋە ماي يېتەرلىك بولمىسىمۇ ، ئىلياسنىڭ سۆزىگە قارىغاندا ، ئۇ ئازراق نان ياساپ ، ئالدى بىلەن ئىلياسقا بەردى ۋە ئۆزلىرى ياسىدى.</a:t>
            </a:r>
            <a:r xmlns:a="http://schemas.openxmlformats.org/drawingml/2006/main">
              <a:rPr lang="ug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ئاندىن ، ھەيران قالارلىقى ، بىر قاچا ئۇن ۋە بىر قۇتا ماي</a:t>
            </a:r>
            <a:r xmlns:a="http://schemas.openxmlformats.org/drawingml/2006/main">
              <a:rPr lang="ug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ئىشلىتىلمىدى.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بىر كۈنى ئوغلى قازا قىلدى. لېكىن رەببىمىز خۇدا بالىنىڭ ھاياتىنى ئۇنىڭغا قايتىپ كېلىپ ياشاشقا يول قويدى. ئۇ خۇداغا شان-شەرەپ كەلتۈردى.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تۇل ئايال ئازراق ئۇن ۋە ماي تەقدىم قىلدى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خۇداغا.</a:t>
            </a:r>
            <a:r xmlns:a="http://schemas.openxmlformats.org/drawingml/2006/main">
              <a:rPr lang="u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ئاندىن ، ئۇ نۇرغۇن بەختكە ئېرىشتى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تەسەۋۋۇردىن ھالقىپ كەتتى.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بەزىدە ، بىز خۇداغا مۇھىم بىر نەرسە بېرىشىمىز كېرەك بولغان بىر پەيت بولىدۇ.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ئاندىن ، خۇدا بۇ قۇربانلىق ۋە قۇربانلىق ئارقىلىق بىزگە كۆپ بەخت ئاتا قىلىدۇ.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 كىم؟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بىزگە يېمەك-ئىچمەك ، كىيىم-كېچەك ۋە ئۆيدە ياشاشقا ئېھتىياجلىق بولغان بارلىق نەرسىلەرنى تەمىنلەيدۇ.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ئىلياسقا كىمگە بېرىشنى ئېيتتى؟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روھانىي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تۇل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general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تۇل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سىدوندىكى زارفاتقا دەرھال بېرىپ ئۇ يەردە تۇرۇڭ. مەن ئۇ يەردىكى بىر تۇل ئايالنى سىزگە يېمەكلىك بىلەن تەمىنلەشكە بۇيرۇدۇم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پادىشاھ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36-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400"/>
              <a:t>ئوت ئاسماندىن چۈشۈپ كەتتى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ئاندىن پەرۋەردىگارنىڭ ئوتى يىقىلىپ ، قۇربانلىق ، ياغاچ ، تاش ۋە تۇپراقنى كۆيدۈردى ۋە ئۆستەڭدىكى سۇنى يالىدى.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پادىشاھ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ئىلياسنى ئىسرائىلنىڭ رەزىل پادىشاھى ئاخابقا ئەۋەتتى. «ھەقىقىي خۇدانىڭ كىم ئىكەنلىكىنى بىلىسىلەر!».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ئىلياس بۇتقا چوقۇنغۇچىلارنىڭ 850 يالغان پەيغەمبەرگە قارشى جەڭ قىلدى. «ئوت بىلەن جاۋاب بەرگەن ئىلاھ ھەقىقىي خۇدا!».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يوناتان قىممەتلىك كىيىملىرىنى داۋۇتقا بەردى. بۇ يوناتاننىڭ داۋۇتقا بولغان چوڭقۇر دوستلۇقىنى كۆرسەتتى.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پەيغەمبەر ئىلاھنىڭ ئىسمىنى چاقىرىپ ئۆزگەرتىشنى چۆرىدەپ ئۇسسۇل ئوينىدى ، ئەمما ئوت ئاپىتى يۈز بەرمىدى.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بۇ ئىلياسقا كەلدى. ئىلياس ئاسمانغا قاراپ دۇئا قىلدى. ئاندىن ، خۇدانىڭ ئوتى يىقىلىپ قۇربانلىقنى كۆيدۈردى.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«يەھۋا ھەقىقىي خۇدا!». ئىسرائىل خەلقى گۇناھلىرىغا توۋا قىلىپ ، خۇداغا شان-شەرەپ كەلتۈردى.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يالغان ئىلاھلار ھېچ ئىش قىلالمايتتى.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 xmlns:a="http://schemas.openxmlformats.org/drawingml/2006/main">
              <a:rPr lang="u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ئۇلار</a:t>
            </a:r>
            <a:r xmlns:a="http://schemas.openxmlformats.org/drawingml/2006/main">
              <a:rPr lang="u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had had</a:t>
            </a:r>
            <a:r xmlns:a="http://schemas.openxmlformats.org/drawingml/2006/main">
              <a:rPr lang="u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ياق</a:t>
            </a:r>
            <a:r xmlns:a="http://schemas.openxmlformats.org/drawingml/2006/main">
              <a:rPr lang="ug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power.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تەڭرى ھەممىگە قادىردۇر.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بىز ئۇنىڭغا تايانغاندا ۋە ئۇنىڭغا ئىشەنگەندە ، ئۇنىڭ ئاجايىپ مۆجىزىلىرىنى ھېس قىلالايمىز.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 كىم؟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ئۇ يالغان بۇتلارغا ئوخشىمايدىغان ھەقىقىي ۋە ھايات ۋە خىزمەت قىلغۇچى خۇدا.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ئىلياس دۇئا قىلغاندا ئاسماندىن نېمە چۈشتى؟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snow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يامغۇر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تاش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ئوت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ئوت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ئاندىن پەرۋەردىگارنىڭ ئوتى يىقىلىپ ، قۇربانلىق ، ياغاچ ، تاش ۋە تۇپراقنى كۆيدۈردى ۋە ئۆستەڭدىكى سۇنى يالىدى.</a:t>
            </a:r>
            <a:r xmlns:a="http://schemas.openxmlformats.org/drawingml/2006/main">
              <a:rPr lang="ug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پادىشاھ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ياق. 37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400"/>
              <a:t>نامان ماخاۋ كېسىلىدىن ساقايدى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شۇنىڭ بىلەن ئۇ پەسكە چۈشۈپ ، خۇدانىڭ ئادىمى ئېيتقاندەك يەتتە قېتىم ئىئوردان دەرياسىغا شۇڭغۇدى ، ئۇنىڭ تېنى ئەسلىگە كېلىپ ، كىچىك بالىغا ئوخشاش پاكلاندى.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پادىشاھ 5: 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نامان ئارام پادىشاھىنىڭ قوشۇنىنىڭ قوماندانى ئىدى ، ئەمما ماخاۋ كېسىلى بار ئىدى. ئۇ ئەسلىگە كەلتۈرۈش ئۈچۈن ئىسرائىلىيەنىڭ پەيغەمبىرى بولغان ئېلىشانىڭ يېنىغا باردى.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داۋۇت بىر قانچە قېتىم خەتەرلىك ئەھۋالغا چۈشۈپ قالدى ، چۈنكى سائۇل پادىشاھ ئۇنى ئۆلتۈرمەكچى بولدى. قانداقلا بولمىسۇن ، ئۇ جوناتاننىڭ ياردىمى بىلەن بۇ خەتەرلەردىن قۇتۇلالايدۇ.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ئېلىشا ئۇنىڭ بىلەن كۆرۈشمىدى ، پەقەت «بېرىپ ، ئىئوردان دەرياسىدا يەتتە قېتىم يۇيۇڭ» دېدى.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نامان ئېلىشانىڭ سۆزىگە ئاچچىقلاندى. خىزمەتكارلىرى ئۇنىڭغا: «دەرياغا بېرىپ جەسەتنى چىلاپ قويغىن» دېدى.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نامان ئېلىشا ۋە ئۇنىڭ خىزمەتچىلىرى ئېيتقاندەك يەتتە قېتىم ئىئوردان دەرياسىغا شۇڭغۇدى.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ئاندىن ھەيران قالارلىقى ، ئۇنىڭ تېنى ئەسلىگە كېلىپ پاكىزە بولدى.</a:t>
            </a:r>
          </a:p>
          <a:p>
            <a:r xmlns:a="http://schemas.openxmlformats.org/drawingml/2006/main">
              <a:rPr lang="ug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نامان ئېلىشاغا قايتىپ خۇداغا شان-شەرەپ بەردى.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نامان ئىلاھنىڭ ئادىمى بولغان ئېلىشانى ئاڭلاپ ، ئۇنىڭ سۆزىگە بويسۇنغاندا ، ماخاۋ كېسىلىدىن پاكلىنىشقا مۇيەسسەر بولدى.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بىز ئۆز ئىرادىمىز بىلەن ياشىماسلىقىمىز كېرەك ،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لېكىن ، خۇدانىڭ ئىرادىسى بىلەن.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بىز خۇدانىڭ سۆزىگە ئەمەل قىلىپ ۋە ئۇنىڭغا بويسۇنغاندا ،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بىزگە ئاتا قىلالايدىغان مول نېمەتلەرگە مۇيەسسەر بولالايمىز.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rgbClr val="FF0000"/>
                </a:solidFill>
              </a:rPr>
              <a:t>خۇدا؟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ھەر بىر كېسەلنى ساقايتالايدىغان خۇدا. ئۇ بىزنى ساقايتالايدىغان ھەممىگە قادىر خۇدا.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نامان قانچە قېتىم ئىئوردان دەرياسىغا شۇڭغۇدى؟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ئۈچ قېتىم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بىر قېتىم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بەش قېتىم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seven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times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يەتتە قېتىم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شۇنىڭ بىلەن ئۇ پەسكە چۈشۈپ ، خۇدانىڭ ئادىمى ئېيتقاندەك يەتتە قېتىم ئىئوردان دەرياسىغا شۇڭغۇدى ، ئۇنىڭ تېنى ئەسلىگە كېلىپ ، كىچىك بالىنىڭكىگە ئوخشاش پاكلاندى.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پادىشاھ 5: 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38-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400"/>
              <a:t>خۇدانىڭ ئىبادەتخانىسىنى رېمونت قىلىش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شۇنىڭ ئۈچۈن پادىشاھ يوئاش روھانىي ۋە باشقا روھانىيلارنى چاقىرىپ ، ئۇلاردىن: «نېمىشقا بۇتخانىغا ئېلىپ كەلگەن زىياننى ئەسلىگە كەلتۈرمەيسىز؟ خەزىنىچىلىرىڭىزدىن پۇل ئالماڭ ، بەلكى ئۇنى بۇتخانىنى رېمونت قىلىشقا تاپشۇرۇپ بېرىڭ» دېدى.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پادىشاھ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 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جوناتان ئۆزىنىڭ شەخسىيەتچىلىك ئارزۇسىنى ئەمەس ، بەلكى دوستى داۋۇتنى تاللىدى.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يوناتانغا ئوخشاش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دوستىمىز ئۈچۈن ياخشى دوست بولايلى.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يەھۇدىيە پادىشاھى يوئاشنىڭ خۇدانىڭ بۇتخانىسىنى رېمونت قىلىشقا كۆڭلى بار ئىدى.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قانداقلا بولمىسۇن ، خامچوت بۇتخانىنى رېمونت قىلىشقا يەتمەيتتى. يوئاش خۇدانىڭ ئىبادەتخانىسىنى رېمونت قىلىش ئۈچۈن قۇربانلىق قوبۇل قىلىشنى قارار قىلدى.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خۇدانى سۆيىدىغان كىشىلەر بۇتخانىنى رېمونت قىلىش ئۈچۈن سەمىمىيلىك بىلەن پۇل بەردى.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بۇتخانىنى رېمونت قىلىش ئۈچۈن يىغىلغان پۇل ئىشچىلارغا بېرىلدى ، ئۇلار بۇتخانىنى تولۇق سەمىمىيلىك بىلەن رېمونت قىلدى.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«ۋاھ! بۇ نېمىدېگەن گۈزەل بۇتخانا! ». جوئاش خۇدانى خۇرسەن قىلىدۇ دەپ ئويلاپ خۇشال بولدى.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يوئاش خۇدا ئىبادەتخانىسىنى كىشىلەر خۇداغا ئىبادەت قىلىدىغان قىممەتلىك جاي دەپ قارايتتى.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چېركاۋ بىز ئۇنىڭغا ئىبادەت قىلغىنىمىزدا خۇدا ھازىرلانغان جاي.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شۇڭا ، بىز چېركاۋنى ياخشى كۆرۈشىمىز ۋە ئۇنى ئىنتايىن قەدىرلىشىمىز كېرەك.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>
                <a:solidFill>
                  <a:srgbClr val="FF0000"/>
                </a:solidFill>
              </a:rPr>
              <a:t>خۇدا؟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خۇدا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خۇدا ھەر بىرىمىزنى ئۆزىنىڭ مۇقەددەس ئىبادەتخانىسى قىلىپ قۇرۇپ چىقتى.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ئاللاھ ئۇنىڭغا ئىبادەت قىلغۇچىلار بىلەن ئۇچرىشىدۇ.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يوئاش نېمىنى تۈزىتىشنى قارار قىلدى؟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Palace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his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ياتاق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مەكتەپ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Holy Temple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Holy Temple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شۇنىڭ ئۈچۈن پادىشاھ يوئاش روھانىي ۋە باشقا روھانىيلارنى چاقىرىپ ، ئۇلاردىن: «نېمىشقا بۇتخانىغا ئېلىپ كەلگەن زىياننى ئەسلىگە كەلتۈرمەيسىز؟ خەزىنىچىلىرىڭىزدىن پۇل ئالماڭ ، بەلكى ئۇنى بۇتخانىنى رېمونت قىلىشقا تاپشۇرۇپ بېرىڭ» دېدى.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پادىشاھ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 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39- خۇدانىڭ سۆزى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600"/>
              <a:t>يېرۇسالېمنىڭ تېمىنى قايتا قۇرغان نەخەمىيا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ئۇ بىزگە ياخشى دوستلارنى بېرىدۇ.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بىزگە ياخشى دوستلارنى بەرگەنلىكى ئۈچۈن خۇداغا شۈكۈر!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مەن پادىشاھقا: «ئەگەر ئۇ پادىشاھنى خۇرسەن قىلسا ، خىزمەتكارىڭ ئۇنىڭ نەزىرىدە ياخشىلىق قىلغان بولسا ، مېنى يەھۇدىيەدىكى ئاتامغا دەپنە قىلىنغان شەھەرگە ئەۋەتسۇن ، مەن ئۇنى قايتا قۇرالايمەن» دەپ جاۋاب بەردىم.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Nehemiah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پارس پادىشاھى پادىشاھنىڭ ئىستاكانچىسى نەخەمىيانىڭ ۋەيران بولغان شەھەر ۋە قەلئەنى قايتا قۇرۇشىغا ئىجازەت بەردى.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Nehemiah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نۇرغۇن ئىسرائىللار بىلەن يېرۇسالېمغا قايتىپ كېلىپ ، ئۇلار بىلەن بىللە يېرۇسالېم تېمىنى قايتا قۇردى.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قانداقلا بولمىسۇن ، ئۇلار ئىسرائىلىيەلىكلەرنىڭ گۈللىنىشىنى ياقتۇرمايدىغان باشقا قەبىلىلەر تەرىپىدىن پاراكەندىچىلىككە ئۇچرىدى. بۇنىڭدىن باشقا ، نۇرغۇن ئىسرائىلىيەلىكلەر ئەرز-شىكايەتلەرگە پېتىپ قالدى.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نەخەمىيا خۇدادىن ياردەم سورىدى. خۇدا ئۇنىڭغا خىزمەت قىلىشقا كۈچ ۋە جاسارەت بەردى.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ئاخىرىدا ، نەخەمىيا ئىسرائىللار بىلەن يېرۇسالېمنىڭ تېمىنى قايتا قۇرۇشنى تاماملىدى. تامنى تۈگەتكەندىن كېيىن ، ئۇ ۋە خەلقى خۇشاللىق بىلەن خۇداغا دۇئا قىلدى.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دەرس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نەخەمىيا گەرچە نۇرغۇن قالايمىقانچىلىقلار بولسىمۇ ، خۇدانىڭ ياردىمى بىلەن تامنى قايتا قۇرۇشنى تاماملىدى.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بىز خۇدانىڭ خىزمىتىنى قىلساق ، قىيىن ئەھۋالغا دۇچ كېلىشىمىز مۇمكىن.</a:t>
            </a:r>
          </a:p>
          <a:p>
            <a:pPr xmlns:a="http://schemas.openxmlformats.org/drawingml/2006/main" algn="ctr"/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قانداقلا بولمىسۇن ، خۇدا بىز بىلەن بىللە بولسا ۋە بىز ئۇنىڭ بىلەن بىللە بولساق ، بۇ قىيىنچىلىقلارنى يېڭىپ كېتەلەيمىز.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3200"/>
              <a:t>خۇدا؟</a:t>
            </a:r>
            <a:r xmlns:a="http://schemas.openxmlformats.org/drawingml/2006/main">
              <a:rPr lang="ug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rgbClr val="C00000"/>
                </a:solidFill>
              </a:rPr>
              <a:t>تەڭرى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دۇئا قىلغاندا ۋە قىيىن ئەھۋالدا ياردەم سورىغاندا ، خۇدا بىزگە ياردەم قىلىدىغان ۋە بىزگە كۈچ ۋە جاسارەت ئاتا قىلغۇچىدۇر.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سوئال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نەخەمىيا نېمىشقا يۇرتىغا قايتىپ كەلدى؟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Travel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ساياھەت قىلىش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School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مەكتەپكە بېرىش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Worship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ئىبادەت قىلىش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Jerusalem ئېرۇسالىمنىڭ تېمىنى قايتا قۇرۇش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2800">
                <a:solidFill>
                  <a:srgbClr val="FF0000"/>
                </a:solidFill>
              </a:rPr>
              <a:t>Jerusalem ئېرۇسالىمنىڭ تېمىنى قايتا قۇرۇش </a:t>
            </a:r>
            <a:r xmlns:a="http://schemas.openxmlformats.org/drawingml/2006/main">
              <a:rPr lang="ug" altLang="en-US" sz="2800">
                <a:solidFill>
                  <a:srgbClr val="FF0000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ug" altLang="ko-KR" sz="4000">
                <a:solidFill>
                  <a:srgbClr val="FF0000"/>
                </a:solidFill>
              </a:rPr>
              <a:t>بۈگۈنكى سۆز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ug" altLang="ko-KR" sz="3600">
                <a:solidFill>
                  <a:schemeClr val="bg1">
                    <a:lumMod val="50000"/>
                  </a:schemeClr>
                </a:solidFill>
              </a:rPr>
              <a:t>مەن پادىشاھقا: «ئەگەر ئۇ پادىشاھنى خۇرسەن قىلسا ، خىزمەتكارىڭ ئۇنىڭ نەزىرىدە ياخشىلىق قىلغان بولسا ، مېنى يەھۇدىيەدىكى ئاتامغا دەپنە قىلىنغان شەھەرگە ئەۋەتسۇن ، مەن ئۇنى قايتا قۇرالايمەن» دەپ جاۋاب بەردىم.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Nehemiah</a:t>
            </a:r>
            <a:r xmlns:a="http://schemas.openxmlformats.org/drawingml/2006/main">
              <a:rPr lang="ug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ug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