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z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400"/>
              <a:t>UNkulunkulu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4400"/>
              <a:t>Kwenziwe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4400"/>
              <a:t>Umhlaba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 uNkulunkulu wadala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amazulu nomhlaba.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Umka-Isaka, uRebheka, wazala amawele. Igama lendodana yokuqala kwakungu-Esawu kanti eyesibili kwakunguJakobe.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U-Esawu wayethanda ukuzingela. Ngakho, wayethanda imisebenzi yangaphandle. Kodwa, uJakobe wayeyindoda ethule, ehlala ekhaya.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Ngolunye usuku, lapho uJakobe epheka isitshulu, u-Esawu wabuya elambile ngemva kokuzingela.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“Ngiphe isitshulu!”, “Qala ungithengisele ubuzibulo bakho. Bese ngikunika." U-Esawu wayelambile kangangokuthi wathengisa ubuzibulo bakhe ngesitsha esisodwa sesitshulu esibomvu.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uJakobe wamkhohlisa uyise ukuze athole isibusiso. Ekugcineni, wasithola isibusiso. Zonke lezi zinto zenzeka ngokuphatha kukaNkulunkulu.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U-Esawu wacabanga ukuthi ukuxazulula inkinga yendlala kwakubaluleke kakhulu kunokuthola isibusiso esingokomoya.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uJakobe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waba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ukhokho wama-Israyeli.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Yini ocabanga ukuthi ibaluleke kakhulu?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Isibusiso sokuba ngabantwana bakaNkulunkulu asinakuthathelwa indawo yalutho.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</a:t>
            </a:r>
            <a:r xmlns:a="http://schemas.openxmlformats.org/drawingml/2006/main">
              <a:rPr lang="z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kuyinto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ufeza intando Yakhe naphezu kwamaphutha namanga abantu.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Namuhla'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U-Esawu wathengisa ngani ubuzibulo bakhe?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isinkwa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isitshulu esibomvu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isitshulu esibomvu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UJakobe wamnika u-Esawu isinkwa nesitshulu sikadali.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Wadla waphuza, wasukuma wahamba.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Ngakho, u-Esawu wadelela ubuzibulo bakhe.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Iphupho likaJakobe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Izingane ZeBhayibheli No.2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/>
              <a:t>Badla isithelo esinqatshelwe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Waphupha iphupho, ebona izitebhisi ziphezu komhlaba, isihloko saso sifinyelela ezulwini, nezingelosi zikaNkulunkulu zenyuka, zehla kuso.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UJakobe wakhohlisa umfowabo ngamanga. Wayesaba ukubulawa. Ngakho, wabaleka ekhaya waya kumalume wakhe eHarana.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Ebusuku, ethatha itshe khona, walala ebeka ngaphansi kwekhanda lakhe njengomcamelo. Wayeyedwa lapho engenamndeni. Ngakho wesaba futhi wazizwa enesizungu.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UJakobe wabona izingelosi zikaNkulunkulu zenyuka futhi zehla ngezitebhisi emhlabeni ziya ezulwini.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Wezwa izwi likaNkulunkulu, "Nginawe futhi ngizokuqapha nomaphi lapho uya khona."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Lapho evuka ekuseni, wakhonza uNkulunkulu owathembisa ukuthi uzoba naye, futhi wanikeza udumo kuNkulunkulu.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Njengoba uNkulunkulu wayenoJakobe owayesaba ukuba yedwa,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UBaba wethu uNkulunkulu naye uyasinakekela lapho sisodwa.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NjengoJakobe, kufanele sidumise futhi sidumise uNkulunkulu onathi njalo.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unathi noma kuphi nanoma nini.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usinakekela njalo.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Lapho uJakobe elele, yini ayithatha njengomcamelo?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ukhuni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itshe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isikhwama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isikhumba sesilwane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itshe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Waphupha iphupho, ebona izitebhisi ziphezu komhlaba, isihloko saso sifinyelela ezulwini, nezingelosi zikaNkulunkulu zenyuka, zehla kuso.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wamdala umuntu ngomfanekiso wakhe, wamdala ngomfanekiso kaNkulunkulu;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wabadala owesilisa nowesifazane.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UJosefa Wathengiswa Ngabafowabo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“Wozani manje, simbulale, simphonsa komunye wale migodi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bathi udliwe yisilwane esibi.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Sizobona-ke ukuthi amaphupho akhe athini."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UJakobe wayenamadodana ayishumi nambili. Wayemthanda uJosefa ukwedlula wonke amanye amadodana akhe. Ngakho, wenzela uJosefa indwangu enhle kakhulu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Abafowabo babemzonda kakhulu ngoba uyise wayemthanda ngokukhethekile. “Asimthengise uJosefa. Asitshele ubaba ukuthi ushonile.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Bathengisa uJosefa njengesigqila kubathengisi ababedlula.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Lapho ezwa lokhu, uJakobe wadabuka kakhulu.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wayephila impilo enzima njengesigqila. Nokho, wakholwa futhi wancika kuNkulunkulu ngaphandle kokwenza isono.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wavalelwa ejele ngecala elingamanga.</a:t>
            </a:r>
            <a:r xmlns:a="http://schemas.openxmlformats.org/drawingml/2006/main">
              <a:rPr lang="z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Nokho, wazama ukuba olungile phambi kukaNkulunkulu ngisho nasetilongweni. UNkulunkulu akazange amkhohlwe uJosefa futhi uNkulunkulu wayenamacebo amangalisayo ngaye.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wazondwa futhi wathengiswa abafowabo njengesigqila. Waphinde wavalelwa ejele ngecala elingamanga.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Nokho, wancika kuNkulunkulu futhi wazama ukungenzi isono nakakhulu.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Singase sibhekane nobunzima obuthile.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Masingoni sicele usizo kuBaba wethu osilalela ngokuzithandela.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Baba wethu Nkosi..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UBaba wethu uNkulunkulu unezinhlelo ezimangalisayo ngathi ngisho nasezikhathini ezinzima.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Yini uJakobe ayinika uJosefa kuphela phakathi kwamadodana akhe ayishumi nambili?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amathoyizi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IBhayibheli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indwangu enhle ngokucebile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indwangu enhle ngokucebile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U-Adamu no-Eva babeyizidalwa ezinhle kakhulu phakathi kwezidalwa zikaNkulunkulu.</a:t>
            </a:r>
          </a:p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Ngoba badalwa ngokomfanekiso kaNkulunkulu.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“Wozani manje, simbulale, simphonsa komunye wale migodi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bathi udliwe yisilwane esibi.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Sizobona-ke ukuthi amaphupho akhe athini."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UJoseph waba nguNdunankulu eGibhithe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Wayesethi uFaro kuJosefa: “Ngalokho ngikubeka phezu kwezwe lonke laseGibithe.”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UFaro, inkosi yaseGibhithe, waba nephupho. Izinkomo ezikhuluphele eziyisi-7 emva kwalokho kwaphuma izinkomo eziyisi-7 ezimbi. 7 izinkomo ezimbi zadla 7 izinkomo ezikhuluphele. Kwakuyiphupho elixakile.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Akekho owayekwazi ukuchaza iphupho lakhe esigodlweni. Induna yabaphathizitsha eyasizwa uJosefa yamethula enkosini.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wanika uJosefa ukuhlakanipha. Ngakho, wakwazi ukuchaza incazelo yephupho futhi wayitshela inkosi.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 wathinteka kangangokuthi wabeka uJosefa owayeyisiboshwa esikhundleni sesibili esiphakeme kunazo zonke ezweni.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waba undunankulu waseGibhithe futhi walibusa kahle izwe ngokuhlakanipha uNkulunkulu amnika kona.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wayenamacebo amangalisayo ngoJosefa.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Lapho sibhekene nobunzima obuthile, akufanele futhi siphoxeke,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kodwa kufanele silindele izinhlelo ezimangalisayo zikaNkulunkulu ngathi futhi sikholwe kuNkulunkulu..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wenza ngokwentando yaKhe.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Abaphansi bayophakanyiswa futhi abaphakeme bayokwehliswa.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wathi kumuntu,</a:t>
            </a:r>
            <a:r xmlns:a="http://schemas.openxmlformats.org/drawingml/2006/main">
              <a:rPr lang="z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“Kunoma yimuphi umuthi wensimu ungadla ngokukhululeka, kodwa </a:t>
            </a:r>
            <a:r xmlns:a="http://schemas.openxmlformats.org/drawingml/2006/main">
              <a:rPr lang="z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ungadli kuwo umuthi wokwazi okuhle nokubi, ngoba lapho ususidla uyakufa nokufa </a:t>
            </a:r>
            <a:r xmlns:a="http://schemas.openxmlformats.org/drawingml/2006/main">
              <a:rPr lang="z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Yiziphi izilwane ezavela ephusheni likaFaro?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ihhashi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inkomo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inkomo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Ngakho uFaro wathi kuJosefa: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“Ngalokho ngikubeka phezu kwezwe lonke laseGibithe.”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Cha.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UJosefa Waphinde Wahlangana Nabafowabo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Nakuba uJosefa ayebazi abafowabo, kodwa abazange bamazi.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 wamisa uJosefa njengondunankulu waseGibhithe. UJosefa wayilawula ngokuhlakanipha iminyaka engu-7 yendlala enkulu.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Nokho, kwakungekho nhlamvu eKhanani ngenxa yendlala. Kwadingeka behlele eGibhithe ukuze bayolanda okusanhlamvu ukuze badle. Abafowabo bakaJosefa nabo baya eGibhithe bayothenga ukudla.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Nakuba uJosefa ayebazi abafowabo, kodwa abazange bamazi.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wabatshela ukuthi ungubani. Bethuka bembuka bezwa bemesaba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waqaphela ukuthi kungani uNkulunkulu amthuma eGibhithe. Wabathethelela abafowabo futhi wathatha wonke umndeni wakhe waya eGibhithe futhi wabanakekela ngokuphepha.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wabathethelela abafowabo ababemphatha kubi futhi ebathanda ngokwentando kaNkulunkulu.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sithethelele imindeni yethu nabangane futhi sibathande.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Nokho, uSathane wazenza inyoka walinga u-Eva.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u-Eva wasidla isithelo.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Uyasithethelela futhi uyasithanda.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UJosefa waba undunankulu waliphi izwe?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IGibhithe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Israyeli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iPheresiya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IBhabhiloni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IGibhithe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Nakuba uJosefa ayebazi abafowabo, kodwa abazange bamazi.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Ingane Eyasindiswa Emanzini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Umntwana esekhulile, wamyisa endodakazini kaFaro, waba yindodana yayo. Waqamba igama layo ngokuthi uMose, ethi: "Ngamkhipha emanzini."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Eksodusi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yaseGibhithe, uFaro, yayala ukuba izingane zabafana ezisanda kuzalwa zakwa-Israyeli zilahlwe emfuleni iNayile ukuze zibulawe.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UJokebedi, unina kaMose, wayengenakukwenza ngaphandle kokuvumela indodana yakhe ithwalwe emfuleni iNayile.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Ngaleso sikhathi, inkosazana yaseGibhithe yabona umntwana ngesikhathi igeza emfuleni. Wayenenhloso yokukhulisa umfana.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Udadewabo wabona inkosazana ikhipha ingane yomfana kubhasikidi. Wethula unina wangempela, uJokebedi, ukuba amncelise umntwana womfana.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Lapho umntwana esekhulile, wabuyiselwa enkosazaneni ukuba abe yindodana yakhe. Waqamba igama layo ngokuthi uMose, ethi: “Ngamkhipha emanzini; UMose wakhulela eGibhithe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Isigodlo.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Futhi u-Eva wanika u-Adamu enye.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U-Adamu wadla naye.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wamkhulula uMose.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wasisindisa ngobuhlakani bakhe obumangalisayo namandla (isipho).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Asikholwe ukuthi izinhlelo zikaNkulunkulu zikhulu futhi ziphelele kunezami njalo.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Ubani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UnguNkulunkulu onamandla onke owenza intando yaKhe naphezu kwanoma yisiphi isithiyo.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Kwenzekani emntwaneni owathwalwa emanzini?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Waminziswa futhi wadliwa izinhlanzi.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Izinyoni zahlenga ingane.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wahlenga umntwana esibhakabhakeni.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INkosazana yaseGibhithe yambona futhi yamkhulula.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INkosazana yaseGibhithe yambona futhi yamkhulula.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Umntwana esekhulile, wamyisa endodakazini kaFaro, waba yindodana yayo. Waqamba igama layo ngokuthi uMose, ethi: "Ngamkhipha emanzini."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Eksodusi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wabaxosha e-Edene ngoba abazange bamlalele uNkulunkulu.</a:t>
            </a:r>
          </a:p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Kusukela ngaleso sikhathi, Isono sangena emhlabeni.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2800" b="1"/>
              <a:t>Isifundo </a:t>
            </a:r>
            <a:endParaRPr xmlns:a="http://schemas.openxmlformats.org/drawingml/2006/main" lang="en-US" altLang="ko-KR" sz="4000" b="1"/>
            <a:r xmlns:a="http://schemas.openxmlformats.org/drawingml/2006/main">
              <a:rPr lang="zu" altLang="ko-KR" sz="4000"/>
              <a:t>Sanamuhla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Isono sangena emhlabeni ngenxa yokuthi u-Adamu no-Eva abazange bawulalele umyalo kaNkulunkulu.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Ngiyalilalela izwi likaNkulunkulu?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Uma ngikholwa kuNkulunkulu, kufanele ngilalele izwi likaNkulunkulu.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Akathandi ukungalaleli.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Uyabusisa umuntu olalela izwi lakhe.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/>
              <a:t>Okwanamuhla</a:t>
            </a:r>
            <a:r xmlns:a="http://schemas.openxmlformats.org/drawingml/2006/main">
              <a:rPr lang="zu" altLang="en-US" sz="4000"/>
              <a:t> </a:t>
            </a:r>
            <a:r xmlns:a="http://schemas.openxmlformats.org/drawingml/2006/main">
              <a:rPr lang="zu" altLang="ko-KR" sz="4000"/>
              <a:t>Izwi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 uNkulunkulu wadala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amazulu nomhlaba.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Yini uNkulunkulu ayisho ukuba ingadli esintwini?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izithelo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imifino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isithelo solwazi lokuhle nokubi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isithelo solwazi lokuhle nokubi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wamdala umuntu ngomfanekiso wakhe, wamdala ngomfanekiso kaNkulunkulu;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wabadala owesilisa nowesifazane.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/>
              <a:t>UNowa wenza umkhumbi omkhulu (umkhumbi) entabeni ende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/>
              <a:t>Okwanamuhla</a:t>
            </a:r>
            <a:r xmlns:a="http://schemas.openxmlformats.org/drawingml/2006/main">
              <a:rPr lang="zu" altLang="en-US" sz="4000"/>
              <a:t> </a:t>
            </a:r>
            <a:r xmlns:a="http://schemas.openxmlformats.org/drawingml/2006/main">
              <a:rPr lang="zu" altLang="ko-KR" sz="4000"/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wayesethi kuNowa: “Ngena emkhunjini, wena nomndeni wakho wonke, ngoba ngikuthole ulungile kulesi sizukulwane.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Genesise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wabona ukuthi bonke abantu emhlabeni babezonakalisile izindlela zabo. UNkulunkulu wathi kuNowa, “Ngizobhubhisa kokubili abantu nomhlaba . Yenza umkhumbi omkhulu entabeni!“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waqala ukwakha umkhumbi entabeni njengoba nje uNkulunkulu ayemyalile. Abantu babecabanga ukuthi uyahlanya.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wavumela zonke izinhlobo zezidalwa ukuba zingene emkhunjini namalungu omndeni kaNowa angu-8 njengoba uNkulunkulu ayemyalile.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 yayilokhu ina emhlabeni izinsuku ezingu-40 njengoba nje uNkulunkulu ayeshilo.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umhlaba wagcwala amanzi. Yonke into ephilayo eyayihamba emhlabeni yafa. Kwasala uNowa kuphela, nalabo ababenaye emkhunjini.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Abantu abamlalelanga uNowa owabanika ithuba lokusindiswa kuZamcolo omkhulu.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Bamane bathi uNowa uyahlanya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Uma uhambisa ivangeli kubangani, bangase bangakulaleli kahle.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Kodwa, ekugcineni, bayokwazi ukuthi izwi likaNkulunkulu liyiqiniso.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Ekuqaleni, ubumnyama babuphezu komhlaba.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Kwakungekho muntu, kungekho ukukhanya. Kwakungekho lutho.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uyasizonda isono futhi uyasahlulela isono.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wathi enzeni kuNowa?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Umkhumbi (Umkhumbi)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Imoto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Ibhayisikili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Umkhumbi (Umkhumbi)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/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wayesethi kuNowa: “Ngena emkhunjini, wena nomndeni wakho wonke, ngoba ngikuthole ulungile kulesi sizukulwane.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/>
              <a:t>Uthingo lwaluyisivumelwano sikaNkulunkulu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Njalo lapho uthingo luvela emafwini, ngizalubona, ngikhumbule isivumelwano esiphakade phakathi kukaNkulunkulu lezidalwa zonke eziphilayo emhlabeni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Kwabhujiswa konke okuphilayo, kwasala uNowa kuphela nalabo ababenaye emkhunjini.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 yayilokhu ina emhlabeni izinsuku ezingu-40.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Ngemva kokunqamuka kwemvula, uNowa wathumela ijuba.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Ijuba labuyela kuye lineqabunga lomnqumo elisha emlonyeni walo. UNowa wazi ukuthi, “Amanzi asebohlile emhlabeni.”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waphuma nomndeni wakhe, wakhuleka kuNkulunkulu. “Siyabonga Nkulunkulu ngokusinika izwe elisha.”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wamkhombisa uthingo njengophawu lwesivumelwano nesibusiso. “Phila ngenjabulo ezweni elisha!”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wathi, "Makube khona ukukhanya,"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kwaba khona ukukhanya.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wamsindisa uNowa nomndeni wakhe.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wathembisa ukuthi uyobabusisa futhi enze izwe elisha ngabo.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ubuye wasisindisa ngoJesu.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sikholwe ukuthi uNkulunkulu uyokwenza izwe laKhe elisha ngathi.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UJehova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Jehova 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uNkulunkulu unguBaba wethu osindisa futhi ebusisa abantwana bakhe abathandayo lapho sikholwa Kuye.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Yini uNowa ayithuma ukuba ayobona umhlaba womile?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Ukhozi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Undlunkulu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Ijuba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Idada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Ijuba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/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Njalo lapho uthingo luvela emafwini, ngizalubona, ngikhumbule isivumelwano esiphakade phakathi kukaNkulunkulu lezidalwa zonke eziphilayo emhlabeni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/>
              <a:t>Abantu abakhile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600"/>
              <a:t>UMbhoshongo waseBabele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Kungakho lathiwa iBabele, ngokuba uJehova waphithizela lapho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ulimi lomhlaba wonke. uJehova wabahlakaza lapho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ebusweni bomhlaba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babefuna ukuba mkhulu nodumo kunoNkulunkulu. Ngakho, Baqala ukwakha umbhoshongo ophakeme.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Ngakho, bawakha ngokuphelele umbhoshongo.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“Asizibonakalise emhlabeni. Sibahle kakhulu!”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Nokho, lapho uNkulunkulu ebona ukuzikhukhumeza kwabo, wasanganisa ulimi lwabo ukuze bangezwani.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Ngenxa yokuthi babengazwani, babengakwazi ukusebenza ndawonye. Ekugcineni, bahlakazeka ebusweni bomhlaba. Kuze kube manje izilimi zomhlaba azifani.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Ngosuku lokuqala, uNkulunkulu wehlukanisa ukukhanya nobumnyama. Wenza umhlaba wonke izinsuku eziyisithupha.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bafuna ukuba mkhulu futhi baphakame kunoNkulunkulu.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 mqondo ubizwa ngokuthi "ukuzikhukhumeza".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uyakuzonda ‘ukuzikhukhumeza’.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Okuphambene nokuqhosha 'ukuthobeka'.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‘sithobeke’ phambi kukaNkulunkulu ukuze simjabulise.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UJehova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Jehova 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uNkulunkulu mkhulu futhi uhlakaniphile kunathi.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Asikwazi ukuhlakanipha kunoNkulunkulu nakuba sihlanganisa konke ukuhlakanipha kwethu ndawonye.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Kungani bengakwazanga ukuwuqeda lo mbhoshongo?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wabangela uzamcolo lapho bewenza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wenza ukuba kuqubuke umlilo lapho bewenza.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wenza ukuzamazama komhlaba lapho bekwenza.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UNkulunkulu wabenza ukuthi bangazwani lapho bekwenza.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UNkulunkulu wabenza ukuthi bangazwani lapho bekwenza.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Kungakho lathiwa iBabele, ngokuba uJehova waphithizela lapho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ulimi lomhlaba wonke. uJehova wabahlakaza lapho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ebusweni bomhlaba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UNkulunkulu wabiza u-Abrahama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wayesethi ku-Abrama: “Phuma ezweni lakini, nasezizweni zakho, nasezizweni zakho;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hlala endlini kayise, uye ezweni engiyakukukhombisa lona.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I-Uri lamaKaledi yayiwumuzi okhulekela izithombe.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wazalelwa futhi wahlala khona.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Ngolunye usuku, iNkosi uJehova yathi kuye: “Phuma ezweni lakini, futhi ngizokubusisa.”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Nakuba u-Abrahama ayengazi ukuthi ayephi, walalela izwi likaNkulunkulu futhi wahamba njengoba nje uJehova ayemyalile.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Wabhekana nezinkinga eziningi ngesikhathi ehamba kodwa uNkulunkulu wamvikela ephephile.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Zonke izinhlobo zezilwane nezitshalo, izinyoni nezinhlanzi zigcwele emhlabeni, olwandle nasesibhakabhakeni. UNkulunkulu wabuka konke ayekwenzile wayesethi, “Kuhle Kakhulu!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u-Abrahama wafika ezweni laseKhanani. Wahlala lapho. “Ngiyabonga Nkulunkulu.”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washiya umuzi wakubo ngokulalela izwi likaNkulunkulu.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Njengalokhu, thina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bakholwe kuNkulunkulu futhi balalele izwi Lakhe.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sibe nesifiso sokulalela izwi likaNkulunkulu nganoma yisiphi isikhathi.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UJehova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Jehova</a:t>
            </a:r>
            <a:r xmlns:a="http://schemas.openxmlformats.org/drawingml/2006/main">
              <a:rPr lang="z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UnguBaba wethu ogcina isithembiso saKhe kungakhathaliseki ukuthi kwenzekani.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Wazalelwaphi u-Abrahama?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iKhanani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Israyeli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I-Uri yamaKaledi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I-Uri yamaKaledi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UJehova uNkulunkulu wathi ku-Abrama: “Phuma ezweni lakini, nasezizweni zakho, nasendlini kayihlo, uye ezweni engiyakukukhombisa lona.”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4400"/>
              <a:t>Isaka, iNdvodzana Yesetsembiso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wayeneminyaka eyikhulu mhla ezalelwa u-Isaka indodana yakhe.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wathembisa u-Abrahama ukuthi uNkulunkulu uyomnika abantwana abangangezinkanyezi esibhakabhakeni ebusuku.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Kodwa, wayengenangane waze waba neminyaka eyi-100 ubudala.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Ngolunye usuku, uNkulunkulu wamkhiphela phandle u-Abrahama ebusuku.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“Bheka phezulu emazulwini. Ungakwazi yini ukubala izinkanyezi?”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wamthembisa ukuthi uzomnika izwe elihle.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/>
              <a:t>Isifundo </a:t>
            </a:r>
            <a:endParaRPr xmlns:a="http://schemas.openxmlformats.org/drawingml/2006/main" lang="ko-KR" altLang="en-US" sz="4000"/>
            <a:r xmlns:a="http://schemas.openxmlformats.org/drawingml/2006/main">
              <a:rPr lang="zu" altLang="ko-KR" sz="3600"/>
              <a:t>Sanamuhla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Ubani owadala umhlaba?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wenza umhlaba.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Ubani ogcina umhlaba uhlelekile?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ugcina umhlaba uhlelekile.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Umhlaba awuzange wenziwa wona ngokwawo.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Umhlaba awukwazi ukunyakaziswa ngokwawo.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sikhumbule ukuthi uNkulunkulu wenza umhlaba wonke futhi usabusa phezu kwawo wonke.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“Abantwana bakho bayakuba ngangezinkanyezi zezulu nesihlabathi sogwini lolwandle.” U-Abrahama wakholwa isithembiso seNkosi.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wasigcina isithembiso saKhe. USara wamzalela u-Abrahama indodana. U-Abhrahama wetha ibizo elithi </a:t>
            </a:r>
            <a:r xmlns:a="http://schemas.openxmlformats.org/drawingml/2006/main">
              <a:rPr lang="z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elitsho </a:t>
            </a:r>
            <a:r xmlns:a="http://schemas.openxmlformats.org/drawingml/2006/main">
              <a:rPr lang="z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intokozo </a:t>
            </a: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Okwanamuhla</a:t>
            </a:r>
            <a:r xmlns:a="http://schemas.openxmlformats.org/drawingml/2006/main">
              <a:rPr lang="z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wayekholelwa ngempela esithembisweni sikaNkulunkulu nakuba sasibonakala singenakwenzeka kuye.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wajabula kakhulu lapho ebona ukholo luka-Abrahama. UNkulunkulu wamnika u-Isaka, indodana ethenjisiwe.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Ngokuqinisekile uNkulunkulu uyasifeza isithembiso Sakhe, nakuba kwakubonakala kungenakwenzeka kithi.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u...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USomandla (ukwazi ukwenza konke)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Wayeneminyaka emingaki u-Abrahama lapho eba no-Isaka?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wayeneminyaka eyikhulu mhla ezalelwa u-Isaka indodana yakhe.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Genesise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900"/>
              <a:t>U-Abrahama wanikela ngo-Isaka kuNkulunkulu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Khona-ke uNkulunkulu wathi: “Thatha indodana yakho, indodana yakho eyodwa, u-Isaka, oyithandayo,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futhi uye esifundeni saseMoriya. umnikele khona njengomnikelo wokushiswa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kwenye yezintaba ngizokutshela ngayo.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Ngolunye usuku, uNkulunkulu wathi ku-Abrahama,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“Nikela kimi indodana yakho okuwukuphela kwayo njengomnikelo wokushiswa.”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wayemthanda u-Isaka kangangokuthi kwaba nzima lapho ezwa uNkulunkulu. Kodwa wanquma ukulalela uNkulunkulu.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/>
              <a:t>Ubani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Ungu...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umdali owenza umhlaba wonke kuhlanganise nami.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wabopha u-Isaka, wambeka e-altare, wazama ukumbulala. Ngaso leso sikhathi,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“Abrahama, Abrahama, ungambulali. Ungamenzi lutho. Manje ngiyazi ukuthi uyamesaba futhi uyamthanda uNkulunkulu.” Lokhu kwakuwuvivinyo uNkulunkulu alwenza ku-Abrahama.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“Ngiyabonga, Nkulunkulu!” UNkulunkulu walwamukela ngokuthokoza ukholo luka-Abrahama. UNkulunkulu wamenza ukhokho wawo wonke amakholwa.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U-Abrahama wayemthanda kakhulu u-Isaka, kodwa kwakubaluleke kakhulu ukuba alalele iZwi likaNkulunkulu.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ngithande uNkulunkulu ngaphezu kwanoma iyiphi enye into, futhi ngaphezu kwanoma yimuphi omunye umuntu emhlabeni.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Ubaba wethu owenza ukholo lwethu luqine ngovivinyo.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/>
              <a:t>Okwanamuhla</a:t>
            </a:r>
            <a:r xmlns:a="http://schemas.openxmlformats.org/drawingml/2006/main">
              <a:rPr lang="zu" altLang="en-US" sz="4000"/>
              <a:t> </a:t>
            </a:r>
            <a:r xmlns:a="http://schemas.openxmlformats.org/drawingml/2006/main">
              <a:rPr lang="zu" altLang="ko-KR" sz="4000"/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wathini ku-Abrahama ukuba anikele njengomnikelo wokushiswa?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Indodana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Umfazi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Izimvu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Indodana</a:t>
            </a: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Khona-ke uNkulunkulu wathi: “Thatha indodana yakho, indodana yakho eyodwa, u-Isaka, oyithandayo,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futhi uye esifundeni saseMoriya. umnikele khona njengomnikelo wokushiswa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kwenye yezintaba ngizokutshela ngayo.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400"/>
              <a:t>U-Isaka akazange axabane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Wasuka lapho, wemba omunye umthombo, akwabakho ukuxabana ngawo.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Wayiqamba ngokuthi iRehobhoti, ethi: “Manje uJehova usinike indawo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futhi siyakuchuma ezweni.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imithombo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babe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ngakho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kubalulekile,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ngoba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bona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angakwazi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thola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kusha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ogwadule. U-Isaka wadla ifa likayise.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wawenza ngani umhlaba?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itshe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uthuli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igama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igama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Nokho, amaFilisti aba nomona ngaye. Ngakho, bagcwalisa imithombo ngomhlaba.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u-Isaka akazange axabane nabo. Wasuka lapho wagebha umthombo. Wathola umthombo wamanzi ahlanzekile.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Ngalesi sikhathi, abanye abantu bawuthatha umthombo ku-Isaka. Kodwa, akazange axabane nabo, futhi.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wambusisa u-Isaka. Waphinda wemba omunye umthombo. UNkulunkulu wamnika amanzi amasha avela lapho. u-Isaka wakha i-altare, wanikela ngomnikelo wokubonga.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U-Isaka akaxabananga nabathatha imithombo yakhe;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wambusisa u-Isaka.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Akufanele futhi sixabane nabanye.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sithande futhi sithethelele 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200"/>
              <a:t>UNkulunkulu ukhona??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Uyabazonda abaxabene nabanye.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Uyabathanda labo abathandanayo.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Kungani u-Isaka abhekana nesikhathi esinzima?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iwundlu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dk1"/>
                </a:solidFill>
              </a:rPr>
              <a:t>kahle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umndeni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kahle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Wasuka lapho, wemba omunye umthombo, akwabakho ukuxabana ngawo.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Wayiqamba ngokuthi iRehobhoti, ethi: “Manje uJehova usinike indawo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futhi siyakuchuma ezweni.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Izwi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/>
              <a:t>U-Esawu wathengisa ngobuzibulo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3600"/>
              <a:t>ngesitsha esisodwa sesitshulu esibomvu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UJakobe wamnika u-Esawu isinkwa nesitshulu sikadali.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Wadla waphuza, wasukuma wahamba.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Ngakho, u-Esawu wadelela ubuzibulo bakhe.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u" altLang="ko-KR" sz="2800">
                <a:solidFill>
                  <a:schemeClr val="bg1">
                    <a:lumMod val="50000"/>
                  </a:schemeClr>
                </a:solidFill>
              </a:rPr>
              <a:t>Genesise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