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z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u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Cha.</a:t>
            </a:r>
            <a:r xmlns:a="http://schemas.openxmlformats.org/drawingml/2006/main">
              <a:rPr lang="z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4000"/>
              <a:t>Umngane Omuhle KaDavida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Yini uJonathani angazange ayinike uDavide?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inkemba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isihlangu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umcibisholo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izingubo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isihlangu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Isibindi seNdlovukazi u-Esteri.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yasisithi: Kuyini, ndlovukazi Esta? Ucelani? Uzakuphiwa kuze kube yingxenye yombuso.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Kwakuyisikhathi lapho owesifazane ongumJuda ohlakaniphile u-Esteri ayeyindlovukazi yasePheresiya. Nokho, uHamani wenza icebo lokubhubhisa amaJuda esebenzisa umthetho wenkosi.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Wacabanga, ‘Ngingase ngibulawe uma ngisondela enkosini ngingabizwanga yinkosi. Nokho, wanquma ukuya enkosini ayocela abantu bakubo ukuba basindiswe, nakuba kwakuphambene nomthetho.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 lapho ebona indlovukazi u-Esteri emi egcekeni, wajabula kakhulu ngaye, wathi: “Sicelani? ngizokunika yona.”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Icebo likaHamani lokubhubhisa amaJuda lembulwa inkosi. Ngenxa yalokho, wazondwa inkosi futhi wabulawa.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“Siyabonga, Nkosi, ngokusivikela!” Ngenxa yesibindi sendlovukazi u-Esteri, amaJuda avikelwa.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Nakuba u-Esteri ayezobulawa, wathandaza kuNkulunkulu ecela ukuba asindise abantu bakubo ngesibindi.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wasindisa amaJuda ebunzimeni ngomthandazo kaEsteri ngokuhlakanipha namandla akhe amangalisayo.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Masikholwe futhi silindele usizo lukaNkulunkulu olumangalisayo nensindiso ekuphileni kwethu kwansuku zonke.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nguye ogcina futhi asize abantu bakhe kuze kube sekugcineni.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uyangigcina futhi uyangisiza kuze kube sekupheleni komhlaba.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Kwenzekani ku-Esteri lapho eya enkosini engabizwanga?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Wayezobulawa.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Waxoshwa.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Akakwazanga ukuhlangana nenkosi.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Angasho enkosini lokho afuna ukukucela.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Angasho enkosini lokho afuna ukukucela.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UDavide eseqedile ukukhuluma noSawule, uJonathani waba munye noDavide emoyeni, wamthanda njengalokhu ezithanda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Samwele 18: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yasisithi: Kuyini, ndlovukazi Esta? Ucelani? Uzakuphiwa kuze kube yingxenye yombuso.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400"/>
              <a:t>UJobe owabusiswa nguNkulunkulu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Ezweni lase-Uzi kwakukhona indoda egama layo linguJobe. Lo muntu wayengenasici elungile; wayesaba uNkulunkulu futhi egwema okubi.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Umsebenzi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UJobe owayehlala ezweni lase-Uzi eliseMpumalanga nguye owayecebe kakhulu. Wayemesaba uNkulunkulu engenasici futhi eqotho.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“Ngokuba nambusisa uJobe, uyakwesaba; UJobe uyamesaba uNkulunkulu ngeze na?” USathane wenza icebo lokuvivinya uJobe.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USathane wathatha yonke into ngobusuku obubodwa, izingane zakhe kanye nazo zonke izinto zakhe. Waba ngumuntu ohlupheka kakhulu emhlabeni.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Umkakhe wasuka kuye ethi, "Thuka uNkulunkulu, ufe!" Abangane bakaJobe beza bamsola, kodwa uJobe wathembela kuNkulunkulu njengakuqala.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Kwakuyizikhathi zosizi nomunyu. Nokho uJobe wadlula ovivinyweni futhi uNkulunkulu wamnika isibusiso esikhulu kakhulu kunakuqala. Waba umuntu owesaba uNkulunkulu kunanini ngaphambili.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Nakuba uJobe ayeyindoda eqotho, uSathane wamfaka enkingeni.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Naphezu kobunzima, uJobe wayekholelwa kuNkulunkulu futhi wabekezela kuNkulunkulu.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Lobo bunzima bungase bufike kithi.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Ngaleso sikhathi, kufanele sikholwe kuNkulunkulu futhi sibekezele kuNkulunkulu.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uyena</a:t>
            </a: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ongasenza sicebe noma sibe mpofu ngokwentando yakhe.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USolomoni owathola ukuhlakanipha njengesipho.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Iyiphi engalungile ngoJobe?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Wayecebile.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Wahlala ezweni lasempumalanga.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Wayeyinkosi.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Wayesaba uNkulunkulu.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Wayeyinkosi.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Ezweni lase-Uzi kwakukhona indoda egama layo linguJobe. Lo muntu wayengenasici elungile; wayesaba uNkulunkulu futhi egwema okubi.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Umsebenzi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CHA. 42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UDaniyeli wala ukudla ukudla kweNkosi.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Kepha uDaniyeli wanquma ukuba angazingcolisi ngokudla kwenkosi nangewayini lewayini, wacela enduneni yesikhulu ukuba angazingcolisi ngale ndlela.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nabangane bakhe abathathu bayiswa eBhabhiloni njengeziboshwa. Inkosi yayala izikhulu zayo ukuba zibafundise ngokubanika ukudla kwenkosi newayini.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“Asifuni ukudla ukudla okwenqatshelwe umthetho kaNkulunkulu!” UDaniyeli nabangane bakhe abathathu bacela imvume enduneni enkulu ukuba bangazingcolisi ngale ndlela.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nabangane bakhe abathathu badla imifino namanzi esikhundleni sokudla okunikelwe ku-Idol. UNkulunkulu wabazisa futhi wabanika ukuhlakanipha okwengeziwe.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“Yeka ukuthi bahlakaniphe kangakanani!” Inkosi yayimangala nje ukuthi babebukeka bephilile futhi behlakaniphe ukwedlula zonke izinsizwa ezazidla ukudla kwasebukhosini.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Kusukela ngaleso sikhathi uDaniyeli nabangane bakhe abathathu baphatha izinto ezibalulekile zaseBhabhiloni futhi bazigcina bengcwele phambi kukaNkulunkulu.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nabangane bakhe abathathu banquma ukugcina umthetho kaNkulunkulu ngisho nangaphansi kwesiboshwa.</a:t>
            </a:r>
          </a:p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Khona-ke, baba nempilo enhle futhi bahlakanipha kunabo bonke abanye abantu ababedla ukudla kwenkosi.</a:t>
            </a:r>
          </a:p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Kumelwe silalele uNkulunkulu ngaphansi kwanoma yiziphi izimo.</a:t>
            </a:r>
          </a:p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Ayikho into ebalulekile njengokuthanda uNkulunkulu.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uSolomoni yayinkulu ngengcebo nokuhlakanipha kunawo wonke amakhosi omhlaba.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IziKronike 9: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I-WHO</a:t>
            </a:r>
            <a:r xmlns:a="http://schemas.openxmlformats.org/drawingml/2006/main">
              <a:rPr lang="zu" altLang="en-US" sz="3200"/>
              <a:t> </a:t>
            </a:r>
            <a:r xmlns:a="http://schemas.openxmlformats.org/drawingml/2006/main">
              <a:rPr lang="zu" altLang="ko-KR" sz="3200"/>
              <a:t>kuyinto</a:t>
            </a:r>
            <a:r xmlns:a="http://schemas.openxmlformats.org/drawingml/2006/main">
              <a:rPr lang="zu" altLang="en-US" sz="3200"/>
              <a:t> </a:t>
            </a:r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nguyena ongaba kuzo zonke izindawo ngesikhathi esisodwa (omnipresence). Futhi unguSomandla.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Ikuphi ukudla uDaniyeli nabangane bakhe abathathu abakudlayo esikhundleni sokudla kwenkosi?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 nemifino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ikhukhi ne-coke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irayisi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amanzi nemifino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Kepha uDaniyeli wanquma ukuba angazingcolisi ngokudla kwenkosi nangewayini lewayini, wacela enduneni yesikhulu ukuba angazingcolisi ngale ndlela.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UDaniyeli Womphandu Wengonyama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yachichima injabulo, yakhipha umyalo wokuba uDaniyeli akhishwe emgodini. Kwathi uDaniyeli esekhutshiwe emphandwini, akutholwanga nxeba kuye, ngokuba wayethembele kuNkulunkulu wakhe.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EBhabhiloni kwakunabantu ababezonda uDaniyeli, owathathwa waba undunankulu. Babefuna ukubulala uDaniyeli.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''Okhothama kwenye into ngaphandle kwenkosi uyophonswa emphandwini wezingonyama!' UDaniyeli akazange ayeke ukuthandaza kathathu ngosuku, nakuba ayekwazi.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Ngakho ekugcineni, uDaniyeli waphonswa emphandwini wengonyama owesabekayo.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yafika emphandwini wezingonyama ekuseni ngakusasa, yabuza, ‘Daniyeli! Uphephile?' Eqinisweni, inkosi yayifuna uDaniyeli angafi ngoba wayemthanda kakhulu uDaniyeli.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“Ngilungile ukuba uNkulunkulu angivikele!” UDaniel akazange alimale. Inkosi yadumisa uNkulunkulu kaDaniyeli.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waba inkosi yesithathu yakwa-Israyeli ngemva kwenkosi 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UDaniyeli, ongazange akhulekele izithombe,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waphonswa emphandwini wezingonyama, kodwa wasinda.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Ngenxa yokholo lukaDaniyeli, inkosi yaseBabiloni nayo yadumisa uNkulunkulu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sikhonze uNkulunkulu kuphela futhi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sibe nokholo olungakhonzi izithixo!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Lolo hlobo lokholo lungenza abanye abantu bakholwe kuNkulunkulu.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 ukhona?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nguye yedwa..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ungowethembekile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ongasindisa labo abakholwa Kuye ngokweqiniso futhi bamkhonze.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Kungani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kwaba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waphonswa emphandwini wezingonyama?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Ngoba waqamba amanga enkosini.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Ngoba akazange akhothamele isithombe senkosi.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Ngoba wayezobulala inkosi.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Ngoba akazange amkhonze kahle uNkulunkulu.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Ngoba akazange akhothamele isithombe senkosi.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yachichima injabulo, yakhipha umyalo wokuba uDaniyeli akhishwe emgodini. Kwathi uDaniyeli esekhutshiwe emphandwini, akutholwanga nxeba kuye, ngokuba wayethembele kuNkulunkulu wakhe.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UJona, owayengaphakathi kwenhlanzi enkulu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Kepha uJehova wamisela inhlanzi enkulu ukuba imginye uJona; uJona wayesephakathi kwenhlanzi izinsuku ezintathu nobusuku obuthathu.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Ngelinye ilanga uNkulunkulu wabonakala kuJona wathi:</a:t>
            </a:r>
          </a:p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“Hamba uye emzini omkhulu waseNineve, ushumayele ngokumelene nawo! ngiyakubakhulula ebubini babo.”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 wayengafuni ukulalela uNkulunkulu. Waphuma waya eTharishishi ukuze abalekele uNkulunkulu.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Kodwa, uNkulunkulu wathumela umoya omkhulu futhi bonke babezofa. Amatilosi amjikijela uJona olwandle. Kwafika inhlanzi enkulu yamgwinya.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 waphenduka ezonweni zakhe izinsuku ezi-3 engaphakathi kwenhlanzi.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“Nginike ukuhlakanipha ukuze ngihole kahle abantu bami.” UNkulunkulu wajabula ngokuthi uSolomoni wayekucelile lokhu. Ngakho, uNkulunkulu wamnika lokho uSolomoni akucelayo.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Izinhlanzi zamhlanzela emhlabathini owomile. Waya eNineve futhi wamemezela isigijimi sikaNkulunkulu kubo ngokungathandi.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Lapho bezwa isixwayiso sikaNkulunkulu, abaseNineve baphenduka futhi bafuna umusa kaNkulunkulu. UNkulunkulu wabathethelela abantu baseNineve.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UJona akazange alilalele iZwi likaNkulunkulu.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uNkulunkulu wasebenzisa uJona ukuba angalaleli futhi ekugcineni wasindisa abaseNineve.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Kunezikhathi lapho intando kaNkulunkulu ihlukile kulokho engikucabangayo.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intando kaNkulunkulu ilungile ngaso sonke isikhathi.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Kumelwe sihlale silalela intando kaNkulunkulu.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Ubani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nguye osindisa labo abaphenduka ngobuqotho ezonweni zabo futhi bacele intethelelo.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UJona wayesesiswini sikabani izinsuku ezintathu?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Ibhubesi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Indlovu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Inhlanzi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Inhlanzi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Kepha uJehova wamisela inhlanzi enkulu ukuba imginye uJona; uJona wayesephakathi kwenhlanzi izinsuku ezintathu nobusuku obuthathu.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Ngolunye usuku abesifazane ababili beza kuSolomoni benomntwana omncane. Balwela ukuthi ingane ingane yakhe ngaphambi kwenkosi.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yathi: “Ngenxa yokuthi abesifazane ababili bathi umntwana ngowakwakhe, mnqumeni kabili umntwana nimnike inxenye omunye, omunye inxenye.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Omunye wesifazane wagcwala uzwela ngendodana yakhe. Ngakho, wathi, “Mnike umntwana ophilayo. Ungambulali!” Lapho ezwa lokhu, uSolomoni wanquma ukuthi lowo wesifazane wayengunina wangempela. Inkosi yathi, “Mnike umntwana. Ungumama wangempela!”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wacela inhliziyo ehlakaniphile hhayi ingcebo noma amandla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ukubusa izwe lakhe.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Kumelwe sithandazele kuNkulunkulu hhayi thina kuphela kodwa futhi sithandazele nokukhonza abanye.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UDavide eseqedile ukukhuluma noSawule, uJonathani waba munye noDavide emoyeni, wamthanda njengalokhu ezithanda yena.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Samwele 18: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nguye ongasinika ukuhlakanipha ongeke ukuzuze emhlabeni.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wacelani kuNkulunkulu?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ukudla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ingcebo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impilo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ukuhlakanipha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ukuhlakanipha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Inkosi uSolomoni yayinkulu ngengcebo nokuhlakanipha kunawo wonke amakhosi omhlaba.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IziKronike 9: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Ithempeli LeGama LikaNkulunkulu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wayala ukwakhela igama likaJehova ithempeli nesigodlo sakhe.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IziKronike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wayefisa ukwakhela uNkulunkulu ithempeli njengoba uyise ayemyalile, 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Ngakho, wayala ababazi abanekhono ukuba balethe izihlahla ezinhle kakhulu zethempeli.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Walungisa amatshe ethempeli. Wacela izingcweti ezinekhono ukuba zilethe amatshe amakhulu, amahle kakhulu futhi aqinile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Ezinye izingcweti zahlobisa ithempeli likaNkulunkulu ngezingubo ezinemibala nangentambo yegolide.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Lapho ithempeli likaNkulunkulu seliqediwe, uSolomoni nawo wonke amadoda akwa-Israyeli bakhonza uNkulunkulu ngokujabula okukhulu.</a:t>
            </a:r>
            <a:r xmlns:a="http://schemas.openxmlformats.org/drawingml/2006/main">
              <a:rPr lang="z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 Nkosi Nkulunkulu! Woza ube yinkosi yethu lapha.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UDavide wahlala esigodlweni. Wahlangana noJonathani, indodana yenkosi uSawule.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nabantu bakhe babonisa izinhliziyo zabo zothando ngoNkulunkulu ngokwakha ithempeli elihle leNkosi uNkulunkulu.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Isonto yindawo lapho sihlangana khona noNkulunkulu futhi singabonisa inhliziyo yethu yothando ngoNkulunkulu.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silithande ibandla lethu.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unguye ohlola abakhulekeli futhi ababusise.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Yini uSolomoni nama-Israyeli abayenza ukuze babonise uthando lwabo ngoNkulunkulu?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Isigodlo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idolobha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indawo engcwele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indawo engcwele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USolomoni wayala ukwakhela igama likaJehova ithempeli nesigodlo sakhe.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IziKronike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Amagwababa Aletha Isinkwa Nenyama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/>
              <a:t>Uzophuza emfudlaneni, futhi ngiyalile amagwababa ukuthi akuphakele khona.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Kwakukhona inkosi okwakuthiwa u-Ahabi eyayikhohlakele kakhulu phambi kukaNkulunkulu. Umprofethi u-Eliya wanikeza u-Ahabi izwi likaNkulunkulu.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“Ngeke ibe khona imvula ezweni!” Kulokhu, u-Ahabi wazama ukumbulala. UNkulunkulu wamenza wacasha eNkosini u-Ahabi.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U-Eliya wabalekela ezweni lapho uNkulunkulu ayemtshele khona.</a:t>
            </a:r>
          </a:p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akakwazanga ukuthola ukudla azokudla lapho.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wayala amagwababa ukuba ondle u-Eliya lapho. Amagwababa amlethela isinkwa nenyama ekuseni nakusihlwa, waphuza emfuleni.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UJonathani wayemthanda kakhulu uDavide. UJonathani waba munye emoyeni noDavide.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U-Eliya walalela izwi likaNkulunkulu ebeka ukuphila kwakhe engozini futhi waba nokuhlangenwe nakho okumangalisayo kwesivikelo sikaNkulunkulu.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Inkosi embi, u-Ahabi, yayingakuthandi ukulalela izwi likaNkulunkulu. Ngakho, wazama ukubulala umprofethi kaNkulunkulu, u-Eliya owayekhulume izwi likaNkulunkulu.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uNkulunkulu wamvikela futhi wamnakekela u-Eliya ngendlela emangalisayo!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Kufanele silalele futhi simemezele izwi likaNkulunkulu kunoma yisiphi isimo njengo-Eliya.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Ngokuqinisekile uNkulunkulu uzosivikela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Ubani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unguye onakekela labo abalalelayo futhi abagcina amazwi Akhe ngendlela emangalisayo.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Ubani owalethela u-Eliya ukudla?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ihhashi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ukhozi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udrako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igwababa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igwababa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/>
              <a:t>Uzophuza emfudlaneni, futhi ngiyalile amagwababa ukuthi akuphakele khona.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Ufulawa namafutha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4400"/>
              <a:t>ayizange isetshenziswe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Hamba uye eSarefati yaseSidoni, uhlale khona. ngiyalile umfelokazi kuleyo ndawo ukuba akuphe ukudla;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Kwakungekho mvula kwa-Israyeli njengokusho kukaJehova uNkulunkulu. Ngakho kwakungekho ukudla okwakungadliwa abantu.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UJehova uNkulunkulu wathumela u-Eliya kumfelokazi owayehlala eZarefati.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U-Eliya wamcela ukuba azenzele isinkwa ngempuphu egcwele isandla namafutha amancane ayesele kuye.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UJonathani wanika uDavide inkemba nomcibisholo wakhe. Kwakusho ukuthi wayekholelwa ngempela kuDavide.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Lanxa ufulawa namafutha ayengenelisi ukuhlala kukho, njengokutsho kukaElija, wenza isinkwa, wasinika uElija kuqala, wazenzela bona.</a:t>
            </a:r>
            <a:r xmlns:a="http://schemas.openxmlformats.org/drawingml/2006/main">
              <a:rPr lang="z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Khona-ke, ngokumangalisayo, imbiza kafulawa nojeke wamafutha kwaba</a:t>
            </a:r>
            <a:r xmlns:a="http://schemas.openxmlformats.org/drawingml/2006/main">
              <a:rPr lang="zu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engasetshenziswanga.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Ngelinye ilanga indodana yakhe yashona. Kepha uJehova uNkulunkulu wakuyeka ukuphila komfana kubuyele kuye, waphila. Wakhazimulisa uNkulunkulu.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Umfelokazi wanikela ngefulawa namafutha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kuNkulunkulu.</a:t>
            </a:r>
            <a:r xmlns:a="http://schemas.openxmlformats.org/drawingml/2006/main">
              <a:rPr lang="z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Ngemva kwalokho, wathola isibusiso esikhulu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ngaphandle komcabango.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Ngezinye izikhathi, kuyoba khona umzuzwana lapho kufanele sinikeze okuthile okubalulekile kuNkulunkulu.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Khona-ke, uNkulunkulu usibusisa kakhulu ngalomnikelo nomhlatshelo.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Ubani 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unguye osinika konke esikudingayo ukuze siphile ngokudla, izingubo, nendlu, njll.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wathi ku-Elija makaye kubani??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umpristi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umfelokazi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jikelele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umfelokazi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Hamba uye eSarefati yaseSidoni, uhlale khona. ngiyalile umfelokazi kuleyo ndawo ukuba akuphe ukudla;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400"/>
              <a:t>Umlilo Wehla uvela eZulwini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Umlilo kaJehova wehla, wawushisa umhlatshelo, nezinkuni, namatshe, nomhlabathi, wakhotha namanzi ayesemseleni.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wathumela u-Eliya enkosini embi u-Ahabi yakwa-Israyeli. “Uzokwazi ukuthi ubani uNkulunkulu wangempela!”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U-Eliya uye walwa nabaprofethi bamanga abangu-850 babakhulekeli bezithombe. “Unkulunkulu ophendula ngomlilo unguNkulunkulu weqiniso!”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UJonathani wanika uDavide izingubo zakhe eziyigugu. Kwabonisa ubungane obujulile bukaJonathani noDavide.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Abaprofethi abangu-850 babiza igama likankulunkulu wabo futhi badansa bezungeza i-altare kodwa akuzange kuphendule umlilo.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Kwase kuyithuba lika-Eliya. U-Eliya wakhuleka ebheke ezulwini. Khona-ke, umlilo kaNkulunkulu wehla washisa umhlatshelo e-altare.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“UJehova unguNkulunkulu wangempela!” Abantu bakwa-Israyeli baphenduka ezonweni zabo futhi bakhazimulisa uNkulunkulu.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Onkulunkulu bamanga babengenakwenza lutho.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Ngoba</a:t>
            </a:r>
            <a:r xmlns:a="http://schemas.openxmlformats.org/drawingml/2006/main">
              <a:rPr lang="z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bona</a:t>
            </a:r>
            <a:r xmlns:a="http://schemas.openxmlformats.org/drawingml/2006/main">
              <a:rPr lang="z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kwadingeka</a:t>
            </a:r>
            <a:r xmlns:a="http://schemas.openxmlformats.org/drawingml/2006/main">
              <a:rPr lang="z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</a:t>
            </a:r>
            <a:r xmlns:a="http://schemas.openxmlformats.org/drawingml/2006/main">
              <a:rPr lang="zu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amandla.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unguSomandla.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Singathola izimangaliso Zakhe ezimangalisayo lapho sincika futhi sikholwa Kuye.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/>
              <a:t>Ubani uNkulunkulu?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UnguNkulunkulu wangempela nophilayo nosebenzayo ohlukile ezithombeni zamanga.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Yini eyawa ezulwini lapho u-Eliya ethandaza?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iqhwa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itshe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umlilo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umlilo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Umlilo kaJehova wehla, wawushisa umhlatshelo, nezinkuni, namatshe, nomhlabathi, wakhotha namanzi ayesemseleni.</a:t>
            </a:r>
            <a:r xmlns:a="http://schemas.openxmlformats.org/drawingml/2006/main">
              <a:rPr lang="z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CHA. 37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UNahamani Welashwa Ochoko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Wayesehla, wazicwilisa eJordani kasikhombisa, njengalokho emtshelile umuntu kaNkulunkulu; inyama yakhe yabuyiselwa, yahlambuluka njengeyomfana.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AmaKhosi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UNahamani wayeyinduna yebutho lenkosi yase-Aramu, enochoko. Waya ku-Elisha owayengumprofethi ka-Israyeli ukuba abuyiselwe.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UDavide wayesezimweni eziyingozi kangangokuthi waze wafa izikhathi eziningana, ngoba inkosi uSawule yazama ukumbulala. Nokho, wayengabalekela lezo zingozi ngosizo lukaJonathani.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U-Elisha kamhlangabezanga, kodwa wathi nje, “Hamba, ugeze kasikhombisa emfuleni iJordani.”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UNahamani wathukuthela ngenxa yezwi lika-Elisha. Kodwa izinceku zakhe zathi kuye: “Hamba uye emfuleni, ucwilise isidumbu sakho.”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UNahamani wacwila eJordani kasikhombisa njengokusho kuka-Elisha nezinceku zakhe.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Khona-ke, ngokumangalisayo, inyama yakhe yabuyiselwa futhi yahlanzeka.</a:t>
            </a:r>
          </a:p>
          <a:p>
            <a:r xmlns:a="http://schemas.openxmlformats.org/drawingml/2006/main">
              <a:rPr lang="z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UNahamani wabuyela ku-Elisha futhi wakhazimulisa uNkulunkulu.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Lapho uNahamani ezwa u-Elisha owayeyindoda kaNkulunkulu futhi elalela izwi lakhe, wabusiswa ngokuhlanzwa ochokweni lwakhe.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Akufanele siphile ngentando yethu,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ngentando kaNkulunkulu.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Lapho siphila futhi silalela izwi likaNkulunkulu,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Singabusiswa ngezibusiso eziningi uNkulunkulu angasinika zona.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rgbClr val="FF0000"/>
                </a:solidFill>
              </a:rPr>
              <a:t>UNkulunkulu?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uyena ongelapha zonke izifo. UnguNkulunkulu uSomandla ongasiphulukisa.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UNahamani wazicwilisa kangaki eMfuleni iJordani?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izikhathi ezintathu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izikhathi ezinhlanu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eziyisikhombisa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izikhathi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izikhathi eziyisikhombisa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Wayesehla, wazicwilisa eJordani kasikhombisa, njengalokho emtshelile umuntu kaNkulunkulu; inyama yakhe yabuyiselwa, yahlambuluka njengeyomfana.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AmaKhosi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400"/>
              <a:t>Ukulungisa Ithempeli likaNkulunkulu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Inkosi uJowashi yayisibiza uJehoyada umpristi nabanye abapristi, yathi kubo: “Aniyilungisi ngani incithakalo yendlu?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UJonathani akakhethanga isifiso sakhe sobugovu, kodwa umngane wakhe, uDavide.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NjengoJonathani,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asibe umngane omuhle kumngane wethu.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UJowashi, inkosi yakwaJuda, wayenenhliziyo yokulungisa ithempeli likaNkulunkulu, elalisele lonakele.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Nokho, isabelomali sasinganele ukulungisa ithempeli. UJowashi wanquma ukwamukela umnikelo wokulungisa ithempeli likaNkulunkulu.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ababethanda uNkulunkulu ngobuqotho banikela ngemali ukuze kulungiswe ithempeli.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Imali eyaqoqwa ukulungisa ithempeli yanikezwa izisebenzi, futhi zalungisa ithempeli ngokwethembeka okuphelele.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"Hewu! Yeka ithempeli elihle eliyilo!” UJowashi wajabula ngokucabanga ukuthi uNkulunkulu uzomamukela.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UJowashi wayebheka ithempeli likaNkulunkulu njengendawo eyigugu, lapho abantu babekhulekela khona uNkulunkulu.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Isonto yindawo uNkulunkulu asuke ekhona lapho simkhulekela.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Ngakho-ke, kufanele silithande isonto futhi silibheke njengento ebaluleke kakhulu.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>
                <a:solidFill>
                  <a:srgbClr val="FF0000"/>
                </a:solidFill>
              </a:rPr>
              <a:t>UNkulunkulu?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umisa ngamunye wethu njengethempeli laKhe elingcwele.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uhlangana nabamkhonzayo.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Yini uJowashi anquma ukuyilungisa?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isigodlo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yakhe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igumbi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esikoleni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Ithempeli Elingcwele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Ithempeli Elingcwele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Inkosi uJowashi yayisibiza uJehoyada umpristi nabanye abapristi, yathi kubo: “Aniyilungisi ngani incithakalo yendlu?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Amakhosi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IZwi likaNkulunkulu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/>
              <a:t>UNehemiya, owakha kabusha udonga lwaseJerusalema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Nkulunkulu..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Nguye osinika abangane abahle.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Bonga uNkulunkulu ngokusipha abangane abahle!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Ngathi enkosini: “Uma kukuhle enkosini, uma inceku yakho ifumene umusa emehlweni ayo, mayingithumele emzini wakwaJuda lapho obaba bengcwatshwe khona, ngiwuvuse.”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Inkosi yasePheresiya yanikeza umphathindebe wenkosi uNehemiya imvume yokuba akhe kabusha umuzi nenqaba eyayibhidlikile.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wabuyela eJerusalema nama-Israyeli amaningi futhi wakha kabusha ugange lwaseJerusalema.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Nokho, zaphazanyiswa ezinye izizwe ezazingakuthandi ukuvuselelwa kwama-Israyeli. Ngaphezu kwalokho, ama-Israyeli amaningi aqala ukukhononda.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 wacela usizo kuNkulunkulu. UNkulunkulu wamnika amandla nesibindi sokwenza lo msebenzi.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Ekugcineni, uNehemiya waqeda ukwakha kabusha udonga lwaseJerusalema nabantu bakwa-Israyeli. Ngemva kokuqeda udonga, yena nabantu bakhe bakhulekela uNkulunkulu ngenjabulo.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Isifundo Sanamuhla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 waqeda ukwakha kabusha udonga ngosizo lukaNkulunkulu nakuba kwakuneziphazamiso eziningi.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Lapho senza umsebenzi kaNkulunkulu singase sibhekane nezimo ezinzima.</a:t>
            </a:r>
          </a:p>
          <a:p>
            <a:pPr xmlns:a="http://schemas.openxmlformats.org/drawingml/2006/main" algn="ctr"/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Nokho, uma uNkulunkulu enathi futhi sinaye, singabunqoba bonke lobo bunzima.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3200"/>
              <a:t>UNkulunkulu?</a:t>
            </a:r>
            <a:r xmlns:a="http://schemas.openxmlformats.org/drawingml/2006/main">
              <a:rPr lang="z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rgbClr val="C00000"/>
                </a:solidFill>
              </a:rPr>
              <a:t>UNkulunkulu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UNkulunkulu uyena osisizayo futhi osinika amandla nesibindi lapho sithandaza futhi sicela usizo esimweni esinzima.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Imibuzo Yanamuhla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Kungani uNehemiya abuyela edolobheni lakubo?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ukuhamba..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ukuya esikoleni..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ukukhonza..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ukwakha kabusha udonga lwaseJerusalema..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zu" altLang="ko-KR" sz="2800">
                <a:solidFill>
                  <a:srgbClr val="FF0000"/>
                </a:solidFill>
              </a:rPr>
              <a:t>ukwakha kabusha udonga lwaseJerusalema..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zu" altLang="ko-KR" sz="4000">
                <a:solidFill>
                  <a:srgbClr val="FF0000"/>
                </a:solidFill>
              </a:rPr>
              <a:t>Izwi Lanamuhla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zu" altLang="ko-KR" sz="3600">
                <a:solidFill>
                  <a:schemeClr val="bg1">
                    <a:lumMod val="50000"/>
                  </a:schemeClr>
                </a:solidFill>
              </a:rPr>
              <a:t>Ngathi enkosini: “Uma kukuhle enkosini, uma inceku yakho ifumene umusa emehlweni ayo, mayingithumele emzini wakwaJuda lapho obaba bengcwatshwe khona, ngiwuvuse.”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z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z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