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il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ilo" altLang="en-US" err="1"/>
              <a:t>토ᅇ nga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Saan.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/>
              <a:t>Jonatan, 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4000"/>
              <a:t>Naimbag a Gayyem ni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saan nga inted ni Jonatan ken ni David?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kampilan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kalasag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kawes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a kalasag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Ti tured ni Reyna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sinaludsod ti ari, "Ania dayta, Reyna Ester? Ania ti kiddawmo? Uray agingga iti kagudua ti pagarian, maited kenka."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Panawen idi a ti masirib a Judio a babai a ni Ester ti reyna ti Persia. Nupay kasta, pinanggep ni Haman a dadaelen dagiti Judio babaen ti panangusar iti linteg ti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Napanunotna, ‘Mabalin a mapapatayak no umasidegak iti ari a diak inayaban ti ari.” Nupay kasta, inkeddengna ti mapan iti ari tapno kiddawenna a maisalakan dagiti tattaona, nupay maikontra dayta iti linteg.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Ngem, idi nakitana ni Reyna Ester a nakatakder iti paraangan, naragsakan unay kenkuana ket kinunana, “Ania ti kiddawmo? Itedkonto kenka.”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Impalgak ti ari ti panggep ni Haman a mangdadael kadagiti Judio. Kas resultana, ginura ti ari ket napapatay.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“Agyamanak, Apo, iti panangsalaknibmo kadakami!” Gapu iti kinatured ni reyna Ester, nasalakniban dagiti Judio.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Uray no mapapatay ni Ester, nagkararag iti Dios a situtured nga isalakanna ti ilina.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Insalakan ti Dios dagiti Judio manipud iti krisis babaen ti kararag ni Ester babaen ti nakaskasdaaw a sirib ken pigsana.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Mamati ken namnamaentayo ti nakaskasdaaw a tulong ken pannakaisalakan ti Dios iti inaldaw a panagbiagtayo.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mangsalsalimetmet ken tumulong kadagiti tattaona agingga iti panungpalan.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mangsalsalimetmet ken tumultulong kaniak agingga iti panungpalan ti lubong.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napasamak ken Ester idi immasideg iti ari a saan a naayaban?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 ket masapul a mapapatay.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 ket napapanaw.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Saanna a makasabat iti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Mabalinna nga ibaga iti ari ti kayatna a kiddaw.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Mabalinna nga ibaga iti ari ti kayatna a kiddaw.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 a nalpas ni David ti pannakisaritana ken Saul, nagbalin ni Jonatan iti espiritu ken David, ket inayatna isuna a kas iti bagina.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 Samuel 18: 19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sinaludsod ti ari, "Ania dayta, Reyna Ester? Ania ti kiddawmo? Uray agingga iti kagudua ti pagarian, maited kenka."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400"/>
              <a:t>Job a binendisionan ti Dios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Iti daga ti Uz adda nagnaed a lalaki nga agnagan Job. Awan pakababalawanna ken nalinteg daytoy a tao; nagbuteng iti Dios ken liniklikanna ti dakes.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Tarabaho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Job nga agnanaed iti daga ti Uz iti Daya a daga ti kabaknangan. Nagbuteng iti Dios ken awan pakababalawanna ken nalinteg.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“Gapu ta binendisionam ni Job, nagbuteng kenka! Agbuteng kadi ni Job iti Dios nga awan serserbina?” Nagpanggep ni Satanas a mangsubok ken ni Job.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Innala ni Satanas ti amin a banag iti maysa a rabii, dagiti annakna ken amin a sanikuana. Nagbalin a kakalkaldaang a tao iti lubong.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Pimmanaw kenkuana ti asawana babaen ti panangibagana a "Ilunodmo ti Dios ket matayka!” Immay dagiti gagayyem ni Job ket pinabasolda isuna.Ngem, nagtalek ni Job iti Dios a kas idi.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Dayta idi ti panawen iti kinapanglaw ken kinapait. Nupay kasta nalasat ni Job ti pannubok ket ti Dios ket nangted kenkuana iti dakdakkel nga amang a bendision ngem idi. Nagbalin a tao a nagbuteng iti Dios ngem idi.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Nupay nalinteg a tao ni Job, inikkan ni Satanas iti riribuk.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Iti laksid dagiti pakarigatan, namati ni Job iti Dios ken naanus iti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Mabalin a dumteng kadatayo dagita a pakarigatan.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Iti dayta a tiempo, masapul a mamatitayo iti Dios ken naanustayo iti Dios.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maysa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makapagbalin kadatayo a nabaknang wenno napanglaw sigun iti bukodna a pagayatan.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Ni Solomon nga immawat iti Sirib kas Sagut.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di umiso maipapan ken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Nabaknang isuna.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Nagnaed isuna iti daya a daga.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 ket maysa nga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Nagbuteng iti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Isu ket maysa nga ari.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Iti daga ti Uz adda nagnaed a lalaki nga agnagan Job. Awan pakababalawanna ken nalinteg daytoy a tao; nagbuteng iti Dios ken liniklikanna ti dakes.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Tarabaho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SAAN. 42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Nagkedked ni Daniel a mangan iti taraon ni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Ngem inkeddeng ni Daniel a dina rugitan ti bagina babaen ti naarian a taraon ken arak, ket nagkiddaw iti pammalubos iti pangulo nga opisial a dina rugitan ti bagina iti kastoy a wagas.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Naipan ni Daniel ken dagiti tallo a gagayyemna idiay Babilonia kas balud. Binilin ti ari dagiti opisialna nga isuroda ida babaen ti panangted kadakuada iti taraon ken arak ti ari.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“Kayatmi a saan a mangan iti taraon nga iparit ti linteg ti Dios!” Nagkiddaw ni Daniel ken dagiti tallo a gagayyemna iti pammalubos iti pangulo nga opisial a dida rugitan ti bagbagida iti kastoy a wagas.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Nateng ken danum ti kinnan da Daniel ken dagiti tallo a gagayyemna imbes a manganda iti taraon a naidaton iti Ido. Impateg ida ti Dios ken ad-adda nga inikkanna ida iti sirib.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“Anian a masiribda!” Saan a masdaaw ti ari a nasalsalun-at ken nasirsirib ti langada ngem iti asinoman nga agtutubo a lallaki a mangan iti naarian a taraon.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Manipud idin ni Daniel ken dagiti tallo a gagayyemna ti nangtaming kadagiti napateg a banag ti Babilonia ken nagtalinaedda a nasantuan iti sanguanan ti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Inkeddeng ni Daniel ken dagiti tallo a gagayyemna a salimetmetan ti linteg ti Dios uray ti kasasaad ti balud.</a:t>
            </a:r>
          </a:p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nagbalinda a nasalun-at ken nasirsirib ngem iti asinoman a lallaki a nangan iti naarian a taraon.</a:t>
            </a:r>
          </a:p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Masapul nga agtulnogtayo iti Dios iti aniaman a kasasaad.</a:t>
            </a:r>
          </a:p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Awan ti napateg no di ti panagayat iti Dios.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Dakdakkel ni Ari Solomon iti kinabaknang ken sirib ngem kadagiti amin nga ari iti daga.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Cronicas 9: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Asinno</a:t>
            </a:r>
            <a:r xmlns:a="http://schemas.openxmlformats.org/drawingml/2006/main">
              <a:rPr lang="ilo" altLang="en-US" sz="3200"/>
              <a:t> </a:t>
            </a:r>
            <a:r xmlns:a="http://schemas.openxmlformats.org/drawingml/2006/main">
              <a:rPr lang="ilo" altLang="ko-KR" sz="3200"/>
              <a:t>ket</a:t>
            </a:r>
            <a:r xmlns:a="http://schemas.openxmlformats.org/drawingml/2006/main">
              <a:rPr lang="ilo" altLang="en-US" sz="3200"/>
              <a:t> </a:t>
            </a:r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mabalin nga adda iti amin a lugar iti aggigiddan (omnipresence). Ket isu ti mannakabalin-amin.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a taraon ti kinnanda ni Daniel ken dagiti tallo a gagayyemna imbes a taraon ti ari?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danum ken nateng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ken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innapuy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danum ken nateng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Ngem inkeddeng ni Daniel a dina rugitan ti bagina babaen ti naarian a taraon ken arak, ket nagkiddaw iti pammalubos iti pangulo nga opisial a dina rugitan ti bagina iti kastoy a wagas.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Daniel ti Kueba ti Leon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Napalalo ti ragsak ti ari ket imbilinna nga ipangato ni Daniel manipud iti rukib. Ket idi naipangato ni Daniel manipud iti rukib, awan ti nasarakan a sugat kenkuana, agsipud ta nagtalek iti Diosna.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Adda dagiti tattao idiay Babilonia a nanggurgura ken Daniel, a naipan iti pannakakautibo ken nagbalin a primero ministro. Kayatda a patayen ni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''Asinoman nga agruknoy iti sabali malaksid iti ari ket maipuruakto iti kueba ti leon!' Saan a nagsardeng ni Daniel nga agkararag iti mamitlo iti kada aldaw, nupay ammona dayta.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 nga iti kamaudiananna, naitapuak ni Daniel iti nakabutbuteng a kueba ti leon.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Nasapa nga immay ti ari iti rukib ti leon iti kabigatanna ket dinamagna, ‘Daniel! Natalgedka kadi?’ Kinapudnona, kayat ti ari a saan a matay ni Daniel gapu ta ay-ayatenna unay ni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“Okey laeng ta salaknibannak ti Dios!” Saan a nasaktan ni Daniel. Indaydayaw met ti ari ti Dios ni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Nagbalin ni Solomon a maikatlo nga ari ti Israel a simmaruno ken ari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Daniel, a saan a nagruknoy kadagiti didiosen, 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 naitapuak iti kueba ti leon, ngem natalged.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Gapu iti pammati ni Daniel, indaydayaw met ti ari ti Babilonia ti Dios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Masapul nga agdayawtayo laeng iti Dios ken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masapul ti pammatitayo a saan nga agserbi kadagiti idolo!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Dayta a kita ti pammati ket mabalin a mamati kadagiti dadduma a tattao iti Dios.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Ti Dios ket?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 ti maysa..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Mapagtalkan ti Dios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makaisalakan kadagiti pudno a mamati Kenkuana ken agserbi Kenkuana.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Apay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Naitapuak ni Daniel iti kueba ti leon?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 ta nagulbod iti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 ta saan a nagruknoy iti idolo ni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 ta papatayenna ti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 ta saan a nasayaat ti panagdaydayawna iti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Gapu ta saan a nagruknoy iti idolo ni ari.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Napalalo ti ragsak ti ari ket imbilinna nga ipangato ni Daniel manipud iti rukib. Ket idi naipangato ni Daniel manipud iti rukib, awan ti nasarakan a sugat kenkuana, agsipud ta nagtalek iti Diosna.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Ni Jonas, nga adda iti uneg ti dakkel nga ikan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Ngem nangipaay ni Yahweh iti dakkel nga ikan a mangalun-on ken Jonas, ket tallo nga aldaw ken tallo a rabii adda ni Jonas iti uneg ti ikan.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Jonas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Iti maysa nga aldaw nagparang ti Dios ken ni Jonas ket kinunana,</a:t>
            </a:r>
          </a:p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“Inka iti dakkel a siudad ti Nineve ket mangasabaka maibusor iti dayta! Isalakakto ida manipud iti kinadakesda.”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Saan a kayat ni Jonas ti agtulnog iti Dios. Napan iti ballasiw-taaw ket naglayag a napan idiay Tarsis tapno agtalaw iti Dios.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Ngem, nangibaon ti Dios iti dakkel nga angin ket matayda amin. Imbelleng dagiti marino ni Jonas iti baybay. Immay ti dakkel nga ikan ket inalun-onna.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Nagbabawi ni Jonas kadagiti basolna iti 3 nga aldaw iti uneg ti ikan.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“Ikkannak iti sirib a mangidaulo a naimbag kadagiti tattaok.” Naragsakan ti Dios ta kiniddaw ni Solomon daytoy. Gapuna, inted ti Dios kenkuana ti kiniddaw ni Solomon.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Inisbo ti ikan iti namaga a daga. Napan idiay Nineve ket di nagkedked nga impukkawna ti mensahe ti Dios kadakuada.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Apaman a nangngegda ti pakdaar ti Dios, nagbabawi dagiti taga-Nineve ket nagsapulda iti parabur ti Dios. Pinakawan ti Dios dagiti tattao ti Nineve.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Nagsukir ni Jonas iti Sao ti Dios.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Ngem inusar ti Dios ni Jonas a sumukir ket kamaudiananna insalakanna dagiti taga-Nineve.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Adda dagiti gundaway a naiduma ti pagayatan ti Dios iti pampanunotek.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Ngem kanayon nga umiso ti pagayatan ti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Masapul a kanayon nga agtulnogtayo iti pagayatan ti Dios.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Siasino ti 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mangisalakan kadagidiay sipapasnek nga agbabawi kadagiti basolda ken dumawat iti pammakawan.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Siasino ti tian ti nakaikabilan ni Jonas iti 3 nga aldaw?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Elepante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Aso 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Ikan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Ngem nangipaay ni Yahweh iti dakkel nga ikan a mangalun-on ken Jonas, ket tallo nga aldaw ken tallo a rabii adda ni Jonas iti uneg ti ikan.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Jonas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Maysa nga aldaw, immay ti dua a babbai ken Solomon nga addaan iti bassit a maladaga. Naglalabanda a ti maladaga ket maladagana sakbay ti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Kinuna ti ari, “Gapu ta ipapilit ti dua a babbai nga anakna ti ubing, putdem iti dua ti ubing ket ikkam ti kagudua iti maysa ket kagudua iti sabali!”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Napno ti maysa a babai iti asi iti anakna. Gapuna, kinunana, “Itedmo kenkuana ti sibibiag a maladaga. Dimo patayen!“ Idi nangngegna daytoy, inkeddeng ni Solomon a ti babai ti pudno nga inana. Kinuna ni Ari, “Itedmo kenkuana ti maladaga. Pudno nga ina isuna!”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Kiniddaw ni Solomon ti masirib a puso ken saan a kinabaknang wenno pannakabalin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tapno iturayanna ti pagilianna.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Masapul nga agkararagtayo iti Dios saan laeng a para iti bagitayo no di pay ket iti panagserbitayo iti sabsabali.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 a nalpas ni David ti pannakisaritana ken Saul, nagbalin ni Jonatan iti espiritu ken David, ket inayatna isuna a kas iti bagina.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 Samuel 18: 19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ket maysa a makaited kadakami iti sirib a saanmo a magun-od manipud iti lubong.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kiniddaw ni Solomon iti Dios?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taraon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kinabaknang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salun-at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sirib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sirib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Dakdakkel ni Ari Solomon iti kinabaknang ken sirib ngem kadagiti amin nga ari iti daga.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Cronicas 9: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Ti Templo para iti Nagan ti Dios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Nangted ni Solomon iti bilin a mangbangon iti templo para iti Nagan ni Yahweh ken maysa a naarian a palasio para kenkuana.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Tinarigagayan ni Solomon ti mangbangon iti templo para iti Dios kas amana, imbilin ni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Gapuna, imbilinna kadagiti nalaing a karpintero nga iyegda dagiti kasayaatan a kayo para iti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Nangisagana kadagiti bato para iti templo. Kiniddawna kadagiti nalaing nga artesano nga iyegda dagiti dadakkel, natan-ok ken natibker a bato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Dadduma nga artesano ti nangarkos iti templo ti Dios kadagiti namaris a kawes ken balitok a sinulid.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Idi nalpas ti templo ti Dios, nagdaydayaw ni Solomon ken dagiti amin a lallaki ti Israel iti Dios buyogen ti dakkel a ragsak.</a:t>
            </a:r>
            <a:r xmlns:a="http://schemas.openxmlformats.org/drawingml/2006/main">
              <a:rPr lang="il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Apo a Dios! Umayka agturay kadakami ditoy!”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Nagbalin ni David nga agtalinaed iti palasio. Naam-ammona ni Jonatan, nga anak ni ari Saul.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Impakita ni Solomon ken dagiti tattaona ti pusoda iti panagayat iti Dios babaen ti panangibangon iti napintas a templo para ken ni Apo Dios.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Simbaan ket maysa a lugar a pakaam-ammotayo iti Dios ken maipakitatayo ti pusotayo nga ayat iti Dios.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Masapul nga ayatentayo ti iglesiatayo.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ket maysa a mangsukimat kadagiti agdaydayaw ken mangbendision kadakuada.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inaramid da Solomon ken Israel tapno iyebkasda ti panagayatda iti Dios?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siudad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santuario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Nangted ni Solomon iti bilin a mangbangon iti templo para iti Nagan ni Yahweh ken maysa a naarian a palasio para kenkuana.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Dagiti Uwak a Nangyeg iti Tinapay ken Karne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/>
              <a:t>Uminumkanto iti waig, ket imbilinko dagiti uwak a pakanenka sadiay.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Adda ari a managan Acab a nadangkes unay iti sangoanan ti Dios. Maysa a propeta Elias ti nangidanon iti sao ti Dios ken Acab.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“Awanton ti tudo iti daga!” Iti daytoy, pinadas ni Acab a patayen. Inlemmeng ti Dios ken ari Acab.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Nagtalaw ni Elias iti daga nga imbaga ti Dios.</a:t>
            </a:r>
          </a:p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Ngem, awan ti makaala iti taraon a kanenna sadiay.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Binilin ti Dios dagiti uwak a pakanen ni Elias sadiay. Inyeg dagiti uwak ti tinapay ken karne iti agsapa ken iti rabii, ket imminum iti waig.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Nagustuan unay ni Jonatan ni David. Nagbalin ni Jonatan a maymaysa iti espiritu ken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Nagtulnog ni Elias iti sao ti Dios nga agpeggad ti biagna ket naaddaan iti nakaskasdaaw a kapadasan iti pannalaknib 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dakes nga ari, ni Acab dina kayat ti agtulnog iti sao ti Dios. Gapuna, pinadasna a patayen ti propeta ti Dios, ni Elias a nangibaga iti sao ti Dios.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Ngem, sinalakniban ken inasikaso ti Dios ni Elias iti nakaskasdaaw a pamay-an!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Masapul nga agtulnog ken iwaragawagtayo ti sao ti Dios iti aniaman a kasasaad a kas ken ni Elias.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Sigurado a salaknibannatayo ti Dios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Siasino ti Dios 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ket maysa a mangaywan kadagidiay agtulnog ken mangtungpal kadagiti sasaona buyogen ti nakaskasdaaw a wagas.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Siasino ti nangiyeg iti kanenna ken ni Elias?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kabalio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agila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 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uwak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nga uwak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/>
              <a:t>Uminumkanto iti waig, ket imbilinko dagiti uwak a pakanenka sadiay.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Ti Arina ken ti lana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4400"/>
              <a:t>saan a nausar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Mapanka a dagus idiay Sarepta ti Sidon ket agtalinaedka sadiay. Binilinko ti maysa a balo a babai iti dayta a lugar a mangsuplay kenka iti taraon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Awan ti tudo iti Israel kas kinuna ti Apo a Dios. Isu nga awan ti taraon a kanen dagiti tattao.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Imbaon ti Apo a Dios ni Elias iti maysa a balo nga agnanaed idiay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Kiniddaw ni Elias kenkuana nga agaramid iti tinapay para iti bagina babaen laeng ti sangakamat nga arina ken bassit a lana a nabati kenkuana.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Inted ni Jonatan ken David ti bukodna a kampilan ken pana. Kaipapananna a talaga a mamati ken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Uray no awan ti umdas nga arina ken lana a pagnaedanda, sigun iti pagsasao ni Elias, nangaramid iti tinapay ket intedna nga umuna ken Elias ken inaramidna para iti bagbagida.</a:t>
            </a:r>
            <a:r xmlns:a="http://schemas.openxmlformats.org/drawingml/2006/main">
              <a:rPr lang="il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nakaskasdaaw ta ti garapon ti arina ken ti pitsel ti lana ket</a:t>
            </a:r>
            <a:r xmlns:a="http://schemas.openxmlformats.org/drawingml/2006/main">
              <a:rPr lang="il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saan a nausar.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Maysa nga aldaw natay ti anakna. Ngem ipalubos ni Apo Dios nga agsubli kenkuana ti biag ti ubing ket agbiag. Intedna ti dayag iti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Indaton ti balo ti bassit nga arina ken lana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iti Dios.</a:t>
            </a:r>
            <a:r xmlns:a="http://schemas.openxmlformats.org/drawingml/2006/main">
              <a:rPr lang="i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adu ti naawatna a bendision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iti labes ti imahinasion.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dadduma, addanto kanito a masapul nga itedtayo ti maysa a banag a napateg iti Dios.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adu ti bendisionannatayo ti Dios babaen iti daytoy a daton ken daton.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Siasino ti 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ket maysa a mangipaay kadatayo iti amin a kasapulantayo tapno agbiagtayo-taraon, kawes, ken balay, kdpy.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Siasino ti imbaga ti Dios ken ni Elias a mapan??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padi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balo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sapasap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nga balo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Mapanka a dagus idiay Sarepta ti Sidon ket agtalinaedka sadiay. Binilinko ti maysa a balo a babai iti dayta a lugar a mangsuplay kenka iti taraon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400"/>
              <a:t>Nagtinnag ti Apoy manipud Langit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natnag ti apuy ni Yahweh ket pinuoranna ti daton, dagiti kayo, dagiti bato ken ti daga, ken dildilpatanna met ti danum iti trinsera.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Imbaon ti Dios ni Elias iti nadangkes nga ari a ni Acab ti Israel. “Maam-ammomto no siasino ti pudno a Dios!”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Nakilaban ni Elias iti 850 nga ulbod a mammadto dagiti agdaydayaw iti idolo. “Ti dios a sumungbat babaen ti apuy ket pudno a Dios!”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Inted ni Jonatan dagiti napateg a kawesna ken David. Impakitana ti nauneg a pannakigayyem ni Jonatan ken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a propeta ti nangawag iti nagan ti diosda ken nagsalada iti aglawlaw ti alter ngem awan ti sungbat ti apuy.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Turno ni Elias. Nagkararag ni Elias nga agturong iti langit. Kalpasanna, natnag ti apuy ti Dios ket pinuoranna ti daton iti alter.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“Ni Jehova ti pudpudno a Dios!” Nagbabawi dagiti tattao ti Israel kadagiti basolda ket intedda ti dayag iti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Awan ti maaramidan dagiti palso a didiosen.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 xmlns:a="http://schemas.openxmlformats.org/drawingml/2006/main">
              <a:rPr lang="i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isuda</a:t>
            </a:r>
            <a:r xmlns:a="http://schemas.openxmlformats.org/drawingml/2006/main">
              <a:rPr lang="i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addaan idi</a:t>
            </a:r>
            <a:r xmlns:a="http://schemas.openxmlformats.org/drawingml/2006/main">
              <a:rPr lang="i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Saan</a:t>
            </a:r>
            <a:r xmlns:a="http://schemas.openxmlformats.org/drawingml/2006/main">
              <a:rPr lang="i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puersa.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Mannakabalin-amin ti Dios.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Mapadasantayo dagiti nakaskasdaaw a milagrona no agpannuray ken mamatitayo Kenkuana.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/>
              <a:t>Siasino ti 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 ti pudno ken sibibiag ken agtartrabaho a Dios a naiduma kadagiti palso nga idolo.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natnag manipud langit idi nagkararag ni Elias?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niebe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tudo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bato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apuy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apuy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natnag ti apuy ni Yahweh ket pinuoranna ti daton, dagiti kayo, dagiti bato ken ti daga, ken dildilpatanna met ti danum iti trinsera.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nga 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SAAN. 37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Naagasan ni Naaman iti Kutel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 a simmalog ket insawsawna ti bagina iti Jordan iti mamimpito a daras, kas imbaga ti tao ti Dios kenkuana, ket naisubli ti lasagna ken nagbalin a nadalus a kas iti ubing a lalaki.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Ar-ari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 Naaman ket panguluen ti buyot ti ari ti Aram, ngem kukutelna. Napan ken Eliseo a propeta ti Israel tapno maisubli.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Namin-adu a napeggad a kasasaad ni David agingga ken patay, ta pinadas ni ari Saul a patayen. Nupay kasta, makalisi kadagita a peggad babaen ti tulong ni Jonatan.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Saan a sinabat ni Eliseo, ngem kinunana laeng, “Inka, agbuggoka iti mamimpito iti Karayan Jordan.”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Nakapungtot ni Naaman maibusor iti sao ni Eliseo. Ngem kinuna dagiti adipenna kenkuana, “Mapanka iti karayan ket isawsawmo ti bagim, pangngaasim.”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Naminpito nga insawsaw ni Naaman ti bagina iti Jordan kas kinuna ni Eliseo ken dagiti adipenna.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nakaskasdaaw ta naisubli ti lasagna ken nagbalin a nadalus.</a:t>
            </a:r>
          </a:p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Nagsubli ni Naaman ken Eliseo ket intedna ti dayag iti Dios.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Idi nangngeg ni Naaman ni Eliseo a tao ti Dios ken nagtulnog iti saona, nabendisionan a nadalusan manipud iti kukutelna.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Rumbeng nga agbiagtayo saan a babaen ti bukodtayo a pagayatan, 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ngem babaen ti pagayatan ti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agbiagtayo ken agtulnogtayo iti sao ti Dios, 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Mabalintayo a mabendisionan babaen ti nawadwad a bendision a mabalin nga ipaay ti Dios kadatayo.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rgbClr val="FF0000"/>
                </a:solidFill>
              </a:rPr>
              <a:t>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makaagas iti tunggal sakit. Isu ti Mannakabalin-amin a Dios a makaagas kadatayo.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Mano a daras a nailumlom ni Naaman ti bagina iti Karayan Jordan?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mamitlo a daras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maminsan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maminlima a daras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pito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panawen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mamimpito a daras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 a simmalog ket insawsawna ti bagina iti Jordan iti mamimpito a daras, kas imbaga ti tao ti Dios kenkuana, ket naisubli ti lasagna ken nagbalin a nadalus a kas iti ubing a lalaki.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Ar-ari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400"/>
              <a:t>Panangtarimaan iti Templo ti Dios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Gapuna, pinaayaban ni Ari Joas ni Jehoiada a padi ken dagiti dadduma a papadi ket dinamagna kadakuada, "Apay a saanyo a tarimaanen dagiti nadadael iti templo? Saankayo nga alaen ti kuarta manipud kadagiti tesoreroyo, no di ket itedyo dayta para iti pannakatarimaan ti templo."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Ar-ari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Saan a pinili ni Jonatan ti managimbubukodan a tarigagayna, no di ket ti gayyemna a ni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Kas ken Jonatan, 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agbalintayo a nasayaat a gayyem para iti gayyemtayo.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 Joas, nga ari ti Juda, addaan iti panunot a mangtarimaan iti templo ti Dios, a nabati a nadadael.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saan nga umdas ti badyet a mangtarimaan iti templo. Inkeddeng ni Joas ti umawat iti daton para iti pannakatarimaan ti templo 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Sipapasnek a nangidaton dagiti tattao a mangay-ayat iti Dios iti kuarta para iti pannakatarimaan ti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kuarta a naurnong para iti pannakatarimaan ti templo ket naited kadagiti trabahador, ket tinarimaanda ti templo buyogen ti naan-anay a kinamapagpiaran.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"Wow! Anian a nagpintas a templo!” Naragsakan ni Joas gapu ta impagarupna a makaay-ayo 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Imbilang ni Joas ti templo ti Dios kas napateg a lugar, a pagdaydayawan dagiti tattao iti Dios.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Simbaan ti lugar nga ayan ti Dios no agdayawtayo Kenkuana.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Gapuna, masapul nga ayatentayo ti iglesia ken ibilangtayo dayta a napateg unay.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rgbClr val="FF0000"/>
                </a:solidFill>
              </a:rPr>
              <a:t>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Ipasdek ti Dios ti tunggal maysa kadatayo kas Nasantuan a Templona.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Masabat ti Dios dagiti agdaydayaw Kenkuana.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inkeddeng ni Joas nga ilinteg?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kukuana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kuarto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eskuelaan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Nasantuan a Templo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Nasantuan a Templo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Gapuna, pinaayaban ni Ari Joas ni Jehoiada a padi ken dagiti dadduma a papadi ket dinamagna kadakuada, "Apay a saanyo a tarimaanen dagiti nadadael iti templo? Saankayo nga alaen ti kuarta manipud kadagiti tesoreroyo, no di ket itedyo dayta para iti pannakatarimaan ti templo."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Ar-ari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39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/>
              <a:t>Ni Nehemias, a nangbangon manen iti pader ti Jerusalem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 ti mangted kadatayo kadagiti nasayaat a gagayyem.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Agyamankayo iti Dios gapu iti panangtedna kadatayo kadagiti nasayaat a gagayyem!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Insungbatko iti ari, "No makaay-ayo ti ari ken no nakasarak ti adipenmo iti pabor iti imatangna, ibaonnak koma iti siudad idiay Juda a nakaitaneman dagiti ammak tapno maibangonko manen daytoy."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Nangted ti ari ti Persia iti pammalubos para iti agaw-awit iti kopa ti ari a ni Nehemias a mangbangon manen iti siudad ken sarikedked a nadadael.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nagsubli idiay Jerusalem a kaduana ti adu nga Israelita ket binangon manen ti pader ti Jerusalem a kaduada.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nariribukda kadagiti dadduma a tribu a di makaay-ayo iti panagungar ti Israelita. Kanayonanna, adu a tattao nga Israelita ti bimtak ti reklamo.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Nagkiddaw ni Nehemias iti tulong iti Dios. Inted ti Dios kenkuana ti bileg ken tured a mangaramid iti trabaho.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 nakompleto ni Nehemias ti pannakaibangon manen ti pader ti Jerusalem a kaduana dagiti tattao nga Israelita. Kalpasan a nalpasna ti pader, siraragsak a nagdaydayaw isuna ken dagiti tattaona iti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Inleppas ni Nehemias ti panangibangon manen iti pader babaen ti tulong ti Dios uray no adu dagiti riribuk.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aramidentayo ti trabaho ti Dios mabalin a maipasangotayo kadagiti narigat a kasasaad.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no adda kadatayo ti Dios ken kaduatayo Kenkuana, maparmektayo amin dagita a pakarigatan.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tumulong kadatayo ken mangted kadatayo iti bileg ken tured no agkararag ken dumawattayo iti tulong iti narigat a kasasaad.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Apay a nagsubli ni Nehemias iti ilina?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agbiahe..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mapan ageskuela..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agdayaw..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tapno maibangon manen ti pader ti Jerusalem..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tapno maibangon manen ti pader ti Jerusalem..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Insungbatko iti ari, "No makaay-ayo ti ari ken no nakasarak ti adipenmo iti pabor iti imatangna, ibaonnak koma iti siudad idiay Juda a nakaitaneman dagiti ammak tapno maibangonko manen daytoy."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