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id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Itu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Kata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4400"/>
              <a:t>Tuhan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4400"/>
              <a:t>Dibuat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4400"/>
              <a:t>Dunia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Pada mulanya Tuhan menciptakan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dan bumi.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Istri Ishak, Ribka melahirkan anak kembar. Anak laki-laki yang pertama bernama Esau dan anak kedua bernama Yakub.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suka berburu. Jadi, dia menyukai aktivitas di luar ruangan. Tapi, Jacob adalah orang yang pendiam, tinggal di rumah.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Suatu hari, ketika Yakub sedang memasak sup, Esau pulang ke rumah dalam keadaan lapar setelah berburu.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“Beri aku sup!”, “Jual dulu hak kesulunganmu. Kalau begitu aku akan memberimu beberapa.” Esau sangat lapar sehingga dia menjual hak kesulungannya demi semangkuk sup merah.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Akhirnya Yakub menipu ayahnya untuk mendapatkan berkat tersebut. Akhirnya, dia mendapat berkah. Semua hal ini terjadi karena pemeliharaan Tuhan.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menganggap mengatasi masalah kelaparan lebih penting daripada mendapatkan berkat rohani.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Akhirnya,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menjadi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itu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nenek moyang bangsa Israel.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Menurut Anda apa yang lebih penting?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Berkat menjadi anak Tuhan tidak bisa digantikan dengan apapun.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</a:t>
            </a:r>
            <a:r xmlns:a="http://schemas.openxmlformats.org/drawingml/2006/main">
              <a:rPr lang="id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adalah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memenuhi kehendak-Nya meskipun ada kesalahan dan kepalsuan manusia.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Ulangan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Untuk apa Esau menjual hak kesulungannya?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rebusan merah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rebusan merah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Lalu Yakub memberi Esau roti dan sup miju-miju.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Dia makan dan minum, lalu bangkit dan pergi.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Jadi, Esau meremehkan hak kesulungannya.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No.11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Mimpi Yakub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Alkitab Anak No.2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/>
              <a:t>Mereka memakan buah terlarang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Dia bermimpi melihat sebuah tangga yang terletak di atas tanah yang puncaknya sampai ke langit dan para malaikat Allah naik dan turun di atasnya.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menipu saudaranya dengan kebohongan. Dia takut dibunuh. Maka, dia lari dari rumah ke pamannya di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malam hari, sambil mengambil sebuah batu di sana, dia tidur dengan meletakkannya di bawah kepalanya sebagai bantal. Dia sendirian di sana tanpa keluarga. Jadi dia takut dan merasa kesepian.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melihat malaikat Tuhan naik dan turun tangga di bumi menuju surga.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mendengar suara Tuhan, “Aku menyertai kamu dan akan menjagamu kemanapun kamu pergi.”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Ketika dia bangun di pagi hari, dia menyembah Tuhan yang berjanji akan menyertainya, dan dia memuliakan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Tuhan menyertai Yakub yang takut sendirian,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Bapa kita juga menjaga kita saat kita sendirian.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Yakub, kita hendaknya menghormati dan memuliakan Tuhan yang selalu menyertai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menyertai kita dimana saja dan kapan saja.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selalu menjaga kita.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Ulangan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Ketika Yakub tidur, apa yang dia ambil sebagai bantal?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batu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kulit binatang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Dia bermimpi melihat sebuah tangga yang terletak di atas tanah yang puncaknya sampai ke langit dan para malaikat Allah naik dan turun di atasnya.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menciptakan manusia menurut gambarnya sendiri, menurut gambar Tuhan dia menciptakannya;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laki-laki dan perempuan, Dia menciptakan mereka.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Itu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Kata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Yusuf Dijual oleh Saudara-saudaranya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“Ayo, kita bunuh dia dan buang dia ke dalam salah satu sumur ini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dan mengatakan bahwa seekor binatang buas memangsanya.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Kemudian kita akan melihat apa yang terjadi dalam mimpinya."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mempunyai dua belas anak laki-laki. Dia mengasihi Yusuf lebih dari anak-anaknya yang lain. Jadi, dia membuatkan kain yang sangat indah untuk Yusuf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Saudara laki-lakinya sangat membencinya karena ayah mereka sangat menyayanginya. “Ayo kita jual Joseph. Ayo beritahu ayah dia meninggal.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Mereka menjual Yusuf sebagai budak kepada pedagang yang lewat.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Mendengar hal ini, Yakub sangat sedih.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menjalani kehidupan yang sulit sebagai budak. Namun, dia percaya dan mengandalkan Tuhan tanpa melakukan dosa apa pun.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dikirim ke penjara atas tuduhan palsu.</a:t>
            </a:r>
            <a:r xmlns:a="http://schemas.openxmlformats.org/drawingml/2006/main">
              <a:rPr lang="id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Namun, dia berusaha menjadi orang benar di hadapan Tuhan meski di dalam penjara. Tuhan tidak melupakan Yusuf dan Tuhan mempunyai rencana yang luar biasa untuknya.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 dibenci dan dijual sebagai budak oleh saudara-saudaranya sendiri. Dia juga dimasukkan ke penjara atas tuduhan palsu.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Namun, dia bersandar pada Tuhan dan berusaha untuk tidak melakukan dosa apa pun lagi.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mungkin menghadapi beberapa kesulitan.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Janganlah kita berbuat dosa apa pun dan mohon pertolongan kepada Tuhan Bapa yang berkenan mendengarkan doa kita.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 Bapa kami..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Bapa kita mempunyai rencana yang luar biasa bagi kita bahkan di masa-masa sulit.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Yakub berikan hanya kepada Yusuf di antara kedua belas putranya?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Alkitab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kain yang sangat indah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kain yang sangat indah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dan Hawa adalah makhluk yang paling baik di antara makhluk Tuhan.</a:t>
            </a:r>
          </a:p>
          <a:p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Karena mereka diciptakan menurut gambar Allah.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“Ayo, kita bunuh dia dan buang dia ke dalam salah satu sumur ini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dan mengatakan bahwa seekor binatang buas memangsanya.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Kemudian kita akan melihat apa yang terjadi dalam mimpinya."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No.13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Joseph menjadi Perdana Menteri di Mesir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Maka Firaun berkata kepada Yusuf, “Dengan ini aku mengangkatmu menjadi penguasa seluruh tanah Mesir.”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Firaun, raja Mesir, bermimpi. 7 ekor sapi gemuk dan setelah itu keluar 7 ekor sapi jelek. 7 ekor sapi jelek memakan 7 ekor sapi gemuk. Itu adalah mimpi yang sangat aneh.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Tidak ada seorang pun yang bisa menafsirkan mimpinya di istana. Kepala juru minuman yang dibantu oleh Yusuf memperkenalkannya kepada raja.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memberi Yusuf hikmat. Sehingga, ia dapat menafsirkan arti mimpinya dan menceritakannya kepada raja.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 begitu terharu sehingga ia mengangkat Yusuf yang seorang tawanan ke posisi tertinggi kedua di negeri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menjadi perdana menteri Mesir dan memerintah negeri itu dengan baik dengan hikmah yang diberikan Tuhan kepadanya.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punya rencana luar biasa untuk Yusuf.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Ketika kita menghadapi kesulitan, kita juga tidak boleh kecewa,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tapi harus mengharapkan rencana Tuhan yang luar biasa untuk kita dan percaya kepada Tuhan..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 bertindak sesuai dengan kehendak-Nya.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Yang hina akan ditinggikan dan yang ditinggikan akan direndahkan.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berkata kepada pria itu,</a:t>
            </a:r>
            <a:r xmlns:a="http://schemas.openxmlformats.org/drawingml/2006/main">
              <a:rPr lang="id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“Kamu boleh makan buah apa saja yang ada di taman ini, tetapi </a:t>
            </a:r>
            <a:r xmlns:a="http://schemas.openxmlformats.org/drawingml/2006/main">
              <a:rPr lang="id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buah pohon pengetahuan tentang yang baik dan yang jahat jangan kamu makan, karena jika kamu memakannya kamu pasti mati </a:t>
            </a:r>
            <a:r xmlns:a="http://schemas.openxmlformats.org/drawingml/2006/main">
              <a:rPr lang="i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Hewan apa saja yang muncul dalam mimpi Firaun?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Maka Firaun berkata kepada Yusuf,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“Dengan ini aku menugaskanmu untuk memimpin seluruh tanah Mesir.”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TIDAK.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Yusuf Bertemu Kembali dengan Saudara-saudaranya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Meskipun Yusuf mengenali saudara-saudaranya, mereka tidak mengenalinya.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Firaun menunjuk Yusuf sebagai perdana menteri Mesir. Yusuf mengendalikan kelaparan parah selama 7 tahun dengan bijaksana.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Namun, tidak ada gandum di Kanaan karena kelaparan. Mereka harus pergi ke Mesir untuk mencari gandum untuk dimakan. Saudara-saudara Yusuf juga pergi ke Mesir untuk membeli makanan.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Meskipun Yusuf mengenali saudara-saudaranya, mereka tidak mengenalinya.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memberi tahu mereka siapa dia. Mereka terkejut melihatnya dan merasa takut padanya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 mengetahui alasan Allah mengirim dia ke Mesir. Dia memaafkan saudara-saudaranya dan membawa seluruh keluarganya ke Mesir dan merawat mereka dengan aman.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memaafkan saudara-saudaranya yang memperlakukannya dengan buruk dan mengasihi mereka sesuai dengan kehendak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memaafkan keluarga dan teman-teman kita dan mencintai mereka.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Namun, setan yang menyamar sebagai ular menggoda Hawa.</a:t>
            </a:r>
          </a:p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Akhirnya Hawa memakan buah itu.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Mengampuni kami dan mencintai kami.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Joseph menjadi perdana menteri di negara manakah?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Meskipun Yusuf mengenali saudara-saudaranya, mereka tidak mengenalinya.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Seorang Anak yang diselamatkan dari Air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Ketika anak itu bertambah besar, dia membawanya ke putri Firaun dan dia menjadi putranya. Dia menamainya Musa, dan berkata, "Aku mengeluarkannya dari air."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Keluaran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Raja Mesir, Firaun, memerintahkan untuk membuang semua bayi laki-laki Israel yang baru lahir ke sungai Nil dan membiarkan mereka dibunuh.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Yokhebed, ibu Musa, tidak punya pilihan selain membiarkan putranya terbawa arus sungai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Saat itu, putri Mesir kebetulan melihat bayi tersebut saat sedang mandi di sungai. Dia bermaksud membesarkan anak laki-laki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Adiknya melihat putri mengeluarkan bayi laki-laki dari keranjang. Dia memperkenalkan ibu kandungnya, Yokhebed, untuk merawat bayi laki-lakinya.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Ketika anak itu bertambah besar, dia dibawa kembali ke putri untuk menjadi putranya. Dia menamainya Musa, dan berkata, “Aku mengeluarkannya dari air. Musa tumbuh di Mesir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 Hawa memberikan yang lain kepada Adam.</a:t>
            </a:r>
          </a:p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juga memakannya.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kita dengan hikmat dan kuasa-Nya yang luar biasa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Mari kita percaya bahwa rencana Tuhan lebih besar dan lebih sempurna dari rencanaku selama ini.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Siapa Tuhan itu?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Dialah Tuhan Yang Mahakuasa yang melaksanakan kehendak-Nya meskipun ada rintangan apa pun.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terjadi dengan anak yang terbawa air?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tenggelam dan dimakan ikan.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 menyelamatkan anak itu.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menyelamatkan anak itu dari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Putri Mesir melihat dan menyelamatkannya.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Putri Mesir melihat dan menyelamatkannya.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Ketika anak itu bertambah besar, dia membawanya ke putri Firaun dan dia menjadi putranya. Dia menamainya Musa, dan berkata, "Aku mengeluarkannya dari air."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Keluaran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mengusir mereka dari Eden karena mereka tidak mendengarkan Tuhan.</a:t>
            </a:r>
          </a:p>
          <a:p>
            <a:r xmlns:a="http://schemas.openxmlformats.org/drawingml/2006/main">
              <a:rPr lang="i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Sejak saat itu, Sin datang ke dunia.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2800" b="1"/>
              <a:t>Pelajaran </a:t>
            </a:r>
            <a:endParaRPr xmlns:a="http://schemas.openxmlformats.org/drawingml/2006/main" lang="en-US" altLang="ko-KR" sz="4000" b="1"/>
            <a:r xmlns:a="http://schemas.openxmlformats.org/drawingml/2006/main">
              <a:rPr lang="id" altLang="ko-KR" sz="4000"/>
              <a:t>hari ini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Dosa masuk ke dunia karena Adam dan Hawa tidak menaati perintah Tuhan.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Apakah saya menaati firman Tuhan?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Jika saya percaya pada Tuhan, saya harus menaati firman Tuhan.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Tidak menyukai ketidaktaatan.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Memberkati orang yang menaati firman-Nya.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4000"/>
              <a:t>hari ini</a:t>
            </a:r>
            <a:r xmlns:a="http://schemas.openxmlformats.org/drawingml/2006/main">
              <a:rPr lang="id" altLang="en-US" sz="4000"/>
              <a:t> </a:t>
            </a:r>
            <a:r xmlns:a="http://schemas.openxmlformats.org/drawingml/2006/main">
              <a:rPr lang="id" altLang="ko-KR" sz="4000"/>
              <a:t>Kata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Pada mulanya Tuhan menciptakan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dan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Tuhan katakan untuk tidak dimakan umat manusia?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buah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sayuran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buah pengetahuan tentang yang baik dan yang jahat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buah pengetahuan tentang yang baik dan yang jahat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menciptakan manusia menurut gambarnya sendiri, menurut gambar Tuhan dia menciptakannya;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laki-laki dan perempuan, Dia menciptakan mereka.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/>
              <a:t>Nuh membuat Kapal Besar (Bahtera) di Gunung Tinggi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/>
              <a:t>hari ini</a:t>
            </a:r>
            <a:r xmlns:a="http://schemas.openxmlformats.org/drawingml/2006/main">
              <a:rPr lang="id" altLang="en-US" sz="4000"/>
              <a:t> </a:t>
            </a:r>
            <a:r xmlns:a="http://schemas.openxmlformats.org/drawingml/2006/main">
              <a:rPr lang="id" altLang="ko-KR" sz="4000"/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kemudian berkata kepada Nuh, "Masuklah ke dalam bahtera, kamu dan seluruh keluargamu, karena Aku telah menemukan kamu orang benar pada generasi ini.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melihat bahwa semua orang di bumi merusak cara hidup mereka. Tuhan berfirman kepada Nuh, “Aku akan membinasakan manusia dan bumi . Buatlah kapal besar di gunung!”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mulai membuat kapal di gunung itu seperti yang diperintahkan Tuhan kepadanya. Orang mengira dia gila.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membiarkan segala jenis makhluk masuk ke dalam kapal bersama 8 anggota keluarga Nuh sesuai perintah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turun ke bumi selama 40 hari seperti yang difirmankan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akhirnya bumi tertutup air. Setiap makhluk hidup yang bergerak di bumi akan mati. Hanya Nuh yang tersisa dan orang-orang yang bersamanya di dalam bahtera.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Orang-orang tidak mendengarkan Nuh yang memberi mereka kesempatan untuk diselamatkan dari banjir besar.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Mereka hanya mengatakan bahwa Nuh gila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Saat Anda menyampaikan Injil kepada teman-teman, mereka mungkin tidak mendengarkan Anda dengan baik.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Namun, pada akhirnya, mereka akan mengetahui bahwa firman Tuhan itu benar.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awalnya, kegelapan menyelimuti permukaan.</a:t>
            </a:r>
          </a:p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Tidak ada manusia, tidak ada cahaya. Tidak ada apa-apa.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/>
              <a:t>Tuhan 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membenci dosa dan menghakimi dosa.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Tuhan perintahkan kepada Nuh untuk dilakukan?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Kapal (Bahtera)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Sebuah Rumah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Sepeda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Kapal (Bahtera)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/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kemudian berkata kepada Nuh, "Masuklah ke dalam bahtera, kamu dan seluruh keluargamu, karena Aku telah menemukan kamu orang benar pada generasi ini.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/>
              <a:t>Pelangi adalah Perjanjian Tuhan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6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Kapanpun pelangi muncul di awan, aku akan melihatnya dan mengingat perjanjian abadi antara Tuhan dan semua makhluk hidup di bumi.”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Segala makhluk hidup musnah, hanya Nuh dan orang-orang yang bersamanya di dalam bahtera yang tersisa.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Hujan terus turun ke bumi selama 40 hari.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Setelah hujan reda, Nuh melepaskan seekor burung merpati.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Merpati itu kembali kepadanya dengan membawa daun zaitun segar di paruhnya. Nuh mengetahui, “Air telah surut dari dalam bumi!”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keluar bersama keluarganya, dan menyembah Tuhan. “Terima kasih Tuhan telah memberi kami dunia baru.”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 menunjukkan kepadanya pelangi sebagai tanda perjanjian dan keberkahan. “Hidup bahagia di dunia baru!”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berkata, “Jadilah terang,”</a:t>
            </a:r>
          </a:p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 ada cahaya.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telah menyelamatkan Nuh dan keluarganya.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bahwa Dia akan memberkati mereka dan menciptakan dunia baru melalui mereka.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Tuhan juga telah menyelamatkan kita melalui Yesus.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percaya bahwa Tuhan akan menciptakan dunia baru-Nya melalui kita.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/>
              <a:t>Tuhan Yahweh?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Ya 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Yahweh adalah Bapa kita yang menyelamatkan dan memberkati anak-anak terkasih-Nya dengan berlimpah ketika kita percaya kepada-Nya.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diutus Nuh untuk melihat bumi mengering?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Elang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Burung pipit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Merpati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Bebek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Merpati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600"/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Kapanpun pelangi muncul di awan, aku akan melihatnya dan mengingat perjanjian abadi antara Tuhan dan semua makhluk hidup di bumi.”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Nomor 5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Itu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Kata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600"/>
              <a:t>Orang yang membangun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3600"/>
              <a:t>Menara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Itulah sebabnya disebut Babel --karena di sana TUHAN bingung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bahasa seluruh dunia. Dari sanalah TUHAN menceraiberaikan mereka</a:t>
            </a: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seluruh muka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Manusia ingin menjadi lebih besar dan lebih terkenal daripada Tuhan. Jadi, Mereka mulai membangun menara yang tinggi.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Jadi, mereka membangun menara itu sama sekali.</a:t>
            </a:r>
          </a:p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“Mari kita tunjukkan diri kita pada dunia. Kami sangat hebat!”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Namun, ketika Allah melihat kesombongan mereka, Dia mengacaukan bahasa mereka sehingga mereka tidak mengerti satu sama lain.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Karena mereka tidak dapat memahami satu sama lain, mereka tidak dapat bekerja sama. Akhirnya, mereka tersebar ke seluruh muka bumi. Sampai saat ini bahasa-bahasa di dunia berbeda satu sama lain.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Pada hari pertama, Tuhan memisahkan terang dari kegelapan. Dia menciptakan seluruh dunia selama enam hari.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d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Manusia ingin menjadi lebih besar dan lebih tinggi dari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Pikiran ini disebut “arogansi”.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membenci 'kesombongan'.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Lawan dari kesombongan adalah 'kerendahan hati'.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'rendah hati' dihadapan Tuhan untuk menyenangkan Dia.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d" altLang="ko-KR" sz="3200"/>
              <a:t>Tuhan Yahweh?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Ya Tuhan..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Yahweh lebih besar dan lebih bijaksana dari kita.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tidak bisa lebih bijaksana dari Tuhan meskipun kita menggabungkan semua kebijaksanaan kita bersama-sama.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Mengapa mereka tidak dapat menyelesaikan menara tersebut?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menyebabkan banjir ketika mereka berhasil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membuat api berkobar ketika mereka membuatnya.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membuat gempa bumi ketika mereka membuatnya.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Tuhan membuat mereka tidak saling memahami ketika mereka berhasil.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Tuhan membuat mereka tidak saling memahami ketika mereka berhasil.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Itulah sebabnya disebut Babel --karena di sana TUHAN bingung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bahasa seluruh dunia. Dari sanalah TUHAN menceraiberaikan mereka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seluruh muka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Tuhan memanggil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telah berfirman kepada Abram, "Tinggalkanlah negerimu, bangsamu, dan negerimu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rumah tangga ayah dan pergilah ke negeri yang akan kutunjukkan kepadamu.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di Kasdim adalah kota penyembahan berhala.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lahir dan tinggal di 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Suatu hari, Tuhan Allah berkata kepadanya, “Tinggalkan negaramu, dan Aku akan memberkatimu.”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Meskipun Abraham tidak tahu ke mana harus pergi, dia menaati firman Tuhan dan pergi sesuai perintah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mengalami banyak masalah sulit saat dia bepergian tetapi Tuhan melindunginya dengan aman.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Segala jenis binatang dan tumbuhan, burung dan ikan banyak terdapat di bumi, di laut dan di angkasa. Tuhan melihat semua yang telah dibuatnya dan berkata, “Bagus sekali!”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Akhirnya Abraham tiba di tanah Kanaan. Dia tinggal di sana. "Terima kasih Tuhan."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meninggalkan kampung halamannya dengan menaati firman Tuhan.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Seperti ini, kita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harus percaya pada Tuhan dan menaati firman-Nya.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Hendaknya kita mempunyai keinginan untuk menaati firman Tuhan kapan saja.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Yahweh Tuhan itu?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id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Dialah Bapa kita yang menepati janji-Nya bagaimanapun caranya.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Dimana Abraham dilahirkan?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Ur orang Kasdim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Ur orang Kasdim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Allah telah bersabda kepada Abram, “Tinggalkan negerimu, bangsamu dan rumah tangga ayahmu dan pergilah ke negeri yang akan Kutunjukkan kepadamu.”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No.7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4400"/>
              <a:t>Ishak, Putra yang Dijanjikan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berumur seratus tahun ketika putranya, Ishak, lahir baginya.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kepada Abraham bahwa Tuhan akan memberinya anak sebanyak bintang di langit malam.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Tapi, dia tidak punya anak sampai dia berumur 100 tahun.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Suatu hari, Tuhan membawa Abraham keluar pada malam hari.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“Lihatlah ke langit. Bisakah kamu menghitung bintang?”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berjanji kepadanya untuk memberikan tanah yang indah juga.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4000"/>
              <a:t>Pelajaran </a:t>
            </a:r>
            <a:endParaRPr xmlns:a="http://schemas.openxmlformats.org/drawingml/2006/main" lang="ko-KR" altLang="en-US" sz="4000"/>
            <a:r xmlns:a="http://schemas.openxmlformats.org/drawingml/2006/main">
              <a:rPr lang="id" altLang="ko-KR" sz="3600"/>
              <a:t>hari ini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Siapa yang menciptakan dunia?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menciptakan dunia.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Siapa yang menjaga dunia tetap teratur?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menjaga dunia tetap teratur.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Dunia tidak tercipta dengan sendirinya.</a:t>
            </a: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Dunia tidak bisa digerakkan dengan sendirinya.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ingat bahwa Tuhan menciptakan seluruh dunia dan masih mengendalikan semuanya.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“Anak-anakmu akan sebanyak bintang di langit dan pasir di tepi laut.” Abraham percaya akan janji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menepati janji-Nya. Sarah melahirkan seorang anak laki-laki bagi Abraham. Abraham memberi nama </a:t>
            </a:r>
            <a:r xmlns:a="http://schemas.openxmlformats.org/drawingml/2006/main">
              <a:rPr lang="id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Ishak </a:t>
            </a: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yang artinya </a:t>
            </a:r>
            <a:r xmlns:a="http://schemas.openxmlformats.org/drawingml/2006/main">
              <a:rPr lang="id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Sukacita </a:t>
            </a: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hari ini</a:t>
            </a:r>
            <a:r xmlns:a="http://schemas.openxmlformats.org/drawingml/2006/main">
              <a:rPr lang="i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sangat percaya akan janji Tuhan meski bagi dia hal itu tampak mustahil.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sangat senang ketika melihat keyakinan Abraham. Tuhan memberinya Ishak, anak perjanjian.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pasti menepati janji-Nya, meski tampaknya mustahil bagi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adalah…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 adalah...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Mahakuasa (mampu melakukan segalanya)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Berapa umur Abraham saat melahirkan Ishak?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berumur seratus tahun ketika putranya, Ishak, lahir baginya.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(Kejadian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No.8 Firman 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900"/>
              <a:t>Abraham mempersembahkan Ishak kepada Tuhan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Kemudian Allah berfirman, “Ambillah anakmu, anakmu yang tunggal, Ishak, yang kamu kasihi,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 pergi ke wilayah Moria. Korbankan dia di sana sebagai korban bakaran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satu gunung akan kuceritakan kepadamu.”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Suatu hari, Tuhan berkata kepada 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“Persembahkanlah kepada-Ku anakmu satu-satunya sebagai kurban bakaran.”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sangat mencintai Ishak sehingga dia menjadi keras ketika mendengar kabar dari Tuhan. Namun dia memutuskan untuk taat kepada Tuhan.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d" altLang="ko-KR" sz="3200"/>
              <a:t>Siapa Tuhan?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Dia adalah...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pencipta yang menjadikan seluruh dunia termasuk aku.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mengikat Ishak dan membaringkannya di atas altar, dan dia mencoba membunuhnya. Pada saat itu juga,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jangan bunuh dia. Jangan lakukan apa pun padanya. Sekarang, aku tahu bahwa kamu takut dan mengasihi Tuhan.” Inilah ujian yang Tuhan berikan kepada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"Terima kasih Tuhan!" Tuhan menerima iman Abraham dengan senang hati. Tuhan menjadikannya nenek moyang semua orang beriman.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sangat mengasihi Ishak, namun yang lebih penting baginya adalah menaati Firman Tuhan.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Aku harus mengasihi Tuhan lebih dari apapun, dan lebih dari siapapun di dunia ini.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 adalah..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Ayah kami yang menguatkan iman kami melalui ujian.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/>
              <a:t>hari ini</a:t>
            </a:r>
            <a:r xmlns:a="http://schemas.openxmlformats.org/drawingml/2006/main">
              <a:rPr lang="id" altLang="en-US" sz="4000"/>
              <a:t> </a:t>
            </a:r>
            <a:r xmlns:a="http://schemas.openxmlformats.org/drawingml/2006/main">
              <a:rPr lang="id" altLang="ko-KR" sz="4000"/>
              <a:t>Ulangan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yang Tuhan katakan kepada Abraham untuk dipersembahkan sebagai korban bakaran?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Nak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Nak</a:t>
            </a: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Kemudian Allah berfirman, “Ambillah anakmu, anakmu yang tunggal, Ishak, yang kamu kasihi,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 pergi ke wilayah Moria. Korbankan dia di sana sebagai korban bakaran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salah satu gunung akan kuceritakan kepadamu.”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Kejadian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Itu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Kata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400"/>
              <a:t>Isaac tidak bertengkar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Ia melanjutkan perjalanannya dari sana dan menggali sumur yang lain, dan tak seorang pun bertengkar mengenai sumur itu.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Dia menamakannya Rehobot dan berkata, "Sekarang TUHAN telah memberi kita ruang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dan kami akan tumbuh subur di negeri ini."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Itu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sumur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Jadi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penting,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mendapatkan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segar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padang pasir. Ishak mempunyai sumur yang diwariskan oleh ayahnya.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Dengan apa Tuhan menciptakan dunia ini?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debu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kata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Namun, orang Filistin iri padanya. Jadi, mereka mengisi sumur itu dengan tanah.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Tapi, Isaac tidak bertengkar dengan mereka. Dia pindah dan menggali sumur. Dia menemukan sumur air tawar.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Saat ini, orang lain mengambil sumur dari Ishak. Tapi, dia juga tidak bertengkar dengan mereka.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memberkati Ishak. Dia menggali sumur lagi. Tuhan memberinya air segar dari sana. Ishak membangun sebuah altar dan memberikan persembahan syukur.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Pelajaran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Ishak tidak bertengkar dengan orang yang merampas sumurnya.</a:t>
            </a:r>
            <a:r xmlns:a="http://schemas.openxmlformats.org/drawingml/2006/main">
              <a:rPr lang="i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Tuhan memberkati Ishak.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juga tidak boleh bertengkar dengan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harus mencintai dan memaafkan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200"/>
              <a:t>Tuhan adalah??</a:t>
            </a:r>
            <a:r xmlns:a="http://schemas.openxmlformats.org/drawingml/2006/main">
              <a:rPr lang="i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rgbClr val="c00000"/>
                </a:solidFill>
              </a:rPr>
              <a:t>Tuhan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membenci mereka yang bertengkar dengan orang lain.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mencintai mereka yang saling mencintai.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Kuis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Karena hal apa Ishak mengalami masa sulit?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chemeClr val="dk1"/>
                </a:solidFill>
              </a:rPr>
              <a:t>baik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keluarga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d" altLang="ko-KR" sz="2800">
                <a:solidFill>
                  <a:srgbClr val="ff0000"/>
                </a:solidFill>
              </a:rPr>
              <a:t>baik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Kata hari ini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Ia melanjutkan perjalanannya dari sana dan menggali sumur yang lain, dan tak seorang pun bertengkar mengenai sumur itu.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Dia menamakannya Rehobot dan berkata, "Sekarang TUHAN telah memberi kita ruang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dan kami akan tumbuh subur di negeri ini."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Asal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Itu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Kata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dari</a:t>
            </a:r>
            <a:r xmlns:a="http://schemas.openxmlformats.org/drawingml/2006/main">
              <a:rPr lang="i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Tuhan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/>
              <a:t>Esau menjual hak kesulungannya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3600"/>
              <a:t>untuk satu mangkuk sup merah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d" altLang="ko-KR" sz="4000">
                <a:solidFill>
                  <a:srgbClr val="ff0000"/>
                </a:solidFill>
              </a:rPr>
              <a:t>Firman hari ini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Lalu Yakub memberi Esau roti dan sup miju-miju.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Dia makan dan minum, lalu bangkit dan pergi.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Jadi, Esau meremehkan hak kesulungannya.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d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d" altLang="ko-KR" sz="2800">
                <a:solidFill>
                  <a:schemeClr val="bg1">
                    <a:lumMod val="50000"/>
                  </a:schemeClr>
                </a:solidFill>
              </a:rPr>
              <a:t>Kejadian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