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ja"/>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ja"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ja"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ja"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ja"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ja" altLang="ko-KR" b="1">
                <a:solidFill>
                  <a:schemeClr val="tx1">
                    <a:lumMod val="50000"/>
                    <a:lumOff val="50000"/>
                  </a:schemeClr>
                </a:solidFill>
              </a:rPr>
              <a:t>No.1</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の</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言葉</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の</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神</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ja" altLang="ko-KR" sz="4400"/>
              <a:t>神</a:t>
            </a:r>
          </a:p>
          <a:p>
            <a:pPr xmlns:a="http://schemas.openxmlformats.org/drawingml/2006/main" algn="ctr"/>
            <a:r xmlns:a="http://schemas.openxmlformats.org/drawingml/2006/main">
              <a:rPr lang="ja" altLang="ko-KR" sz="4400"/>
              <a:t>作った</a:t>
            </a:r>
          </a:p>
          <a:p>
            <a:pPr xmlns:a="http://schemas.openxmlformats.org/drawingml/2006/main" algn="ctr"/>
            <a:r xmlns:a="http://schemas.openxmlformats.org/drawingml/2006/main">
              <a:rPr lang="ja" altLang="ko-KR" sz="4400"/>
              <a:t>世界</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ja" altLang="ko-KR" sz="4000">
                <a:solidFill>
                  <a:srgbClr val="FF0000"/>
                </a:solidFill>
              </a:rPr>
              <a:t>今日の</a:t>
            </a:r>
            <a:r xmlns:a="http://schemas.openxmlformats.org/drawingml/2006/main">
              <a:rPr lang="ja" altLang="en-US" sz="4000">
                <a:solidFill>
                  <a:srgbClr val="FF0000"/>
                </a:solidFill>
              </a:rPr>
              <a:t> </a:t>
            </a:r>
            <a:r xmlns:a="http://schemas.openxmlformats.org/drawingml/2006/main">
              <a:rPr lang="ja" altLang="ko-KR" sz="4000">
                <a:solidFill>
                  <a:srgbClr val="FF0000"/>
                </a:solidFill>
              </a:rPr>
              <a:t>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ja" altLang="ko-KR" sz="3600">
                <a:solidFill>
                  <a:schemeClr val="tx1">
                    <a:lumMod val="65000"/>
                    <a:lumOff val="35000"/>
                  </a:schemeClr>
                </a:solidFill>
              </a:rPr>
              <a:t>初めに神が創造した</a:t>
            </a:r>
          </a:p>
          <a:p>
            <a:r xmlns:a="http://schemas.openxmlformats.org/drawingml/2006/main">
              <a:rPr lang="ja" altLang="ko-KR" sz="3600">
                <a:solidFill>
                  <a:schemeClr val="tx1">
                    <a:lumMod val="65000"/>
                    <a:lumOff val="35000"/>
                  </a:schemeClr>
                </a:solidFill>
              </a:rPr>
              <a:t>天と地。</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ja" altLang="ko-KR" sz="2800">
                <a:solidFill>
                  <a:schemeClr val="tx1">
                    <a:lumMod val="65000"/>
                    <a:lumOff val="35000"/>
                  </a:schemeClr>
                </a:solidFill>
              </a:rPr>
              <a:t>創世記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イサクの妻リベカは双子を出産しました。長男の名前はエサウ、次男はヤコブでした。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エサウは狩猟が好きでした。それで、彼はアウトドアアクティビティが大好きでした。しかし、ヤコブは家にいて物静かな人でした。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ある日、ヤコブがシチューを作っていると、エサウが狩りを終えてお腹を空かせて帰ってきました。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ja" altLang="ko-KR" sz="2400">
                <a:solidFill>
                  <a:schemeClr val="tx1">
                    <a:lumMod val="65000"/>
                    <a:lumOff val="35000"/>
                  </a:schemeClr>
                </a:solidFill>
              </a:rPr>
              <a:t>「シチューをください！」、「まずあなたの長子の権利を売ってください。じゃあ、少しあげますね。」エサウはお腹が空いていたので、レッドシチュー一杯分と長子の権利を売りました。</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ja" altLang="ko-KR" sz="2600">
                <a:solidFill>
                  <a:schemeClr val="tx1">
                    <a:lumMod val="65000"/>
                    <a:lumOff val="35000"/>
                  </a:schemeClr>
                </a:solidFill>
              </a:rPr>
              <a:t>結局、ヤコブは祝福を得るために父親を騙しました。ついに彼は祝福を得ました。これらすべてのことは神の摂理によって起こりました。</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ja" altLang="ko-KR" sz="3600">
                <a:solidFill>
                  <a:srgbClr val="ff0000"/>
                </a:solidFill>
              </a:rPr>
              <a:t>今日のレッスン</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ja" altLang="ko-KR" sz="3600">
                <a:solidFill>
                  <a:schemeClr val="tx1">
                    <a:lumMod val="65000"/>
                    <a:lumOff val="35000"/>
                  </a:schemeClr>
                </a:solidFill>
              </a:rPr>
              <a:t>エサウは、霊的な祝福を得ることよりも、飢えの問題を解決することの方が重要であると考えました。</a:t>
            </a:r>
            <a:r xmlns:a="http://schemas.openxmlformats.org/drawingml/2006/main">
              <a:rPr lang="ja"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ついに、</a:t>
            </a:r>
            <a:r xmlns:a="http://schemas.openxmlformats.org/drawingml/2006/main">
              <a:rPr lang="ja" altLang="en-US" sz="3600">
                <a:solidFill>
                  <a:schemeClr val="tx1">
                    <a:lumMod val="65000"/>
                    <a:lumOff val="35000"/>
                  </a:schemeClr>
                </a:solidFill>
              </a:rPr>
              <a:t> </a:t>
            </a:r>
            <a:r xmlns:a="http://schemas.openxmlformats.org/drawingml/2006/main">
              <a:rPr lang="ja" altLang="ko-KR" sz="3600">
                <a:solidFill>
                  <a:schemeClr val="tx1">
                    <a:lumMod val="65000"/>
                    <a:lumOff val="35000"/>
                  </a:schemeClr>
                </a:solidFill>
              </a:rPr>
              <a:t>ジェイコブ</a:t>
            </a:r>
            <a:r xmlns:a="http://schemas.openxmlformats.org/drawingml/2006/main">
              <a:rPr lang="ja" altLang="en-US" sz="3600">
                <a:solidFill>
                  <a:schemeClr val="tx1">
                    <a:lumMod val="65000"/>
                    <a:lumOff val="35000"/>
                  </a:schemeClr>
                </a:solidFill>
              </a:rPr>
              <a:t> </a:t>
            </a:r>
            <a:r xmlns:a="http://schemas.openxmlformats.org/drawingml/2006/main">
              <a:rPr lang="ja" altLang="ko-KR" sz="3600">
                <a:solidFill>
                  <a:schemeClr val="tx1">
                    <a:lumMod val="65000"/>
                    <a:lumOff val="35000"/>
                  </a:schemeClr>
                </a:solidFill>
              </a:rPr>
              <a:t>なりました</a:t>
            </a:r>
            <a:r xmlns:a="http://schemas.openxmlformats.org/drawingml/2006/main">
              <a:rPr lang="ja" altLang="en-US" sz="3600">
                <a:solidFill>
                  <a:schemeClr val="tx1">
                    <a:lumMod val="65000"/>
                    <a:lumOff val="35000"/>
                  </a:schemeClr>
                </a:solidFill>
              </a:rPr>
              <a:t> </a:t>
            </a:r>
            <a:r xmlns:a="http://schemas.openxmlformats.org/drawingml/2006/main">
              <a:rPr lang="ja" altLang="ko-KR" sz="3600">
                <a:solidFill>
                  <a:schemeClr val="tx1">
                    <a:lumMod val="65000"/>
                    <a:lumOff val="35000"/>
                  </a:schemeClr>
                </a:solidFill>
              </a:rPr>
              <a:t>の</a:t>
            </a:r>
            <a:r xmlns:a="http://schemas.openxmlformats.org/drawingml/2006/main">
              <a:rPr lang="ja" altLang="en-US" sz="3600">
                <a:solidFill>
                  <a:schemeClr val="tx1">
                    <a:lumMod val="65000"/>
                    <a:lumOff val="35000"/>
                  </a:schemeClr>
                </a:solidFill>
              </a:rPr>
              <a:t> </a:t>
            </a:r>
            <a:r xmlns:a="http://schemas.openxmlformats.org/drawingml/2006/main">
              <a:rPr lang="ja" altLang="ko-KR" sz="3600">
                <a:solidFill>
                  <a:schemeClr val="tx1">
                    <a:lumMod val="65000"/>
                    <a:lumOff val="35000"/>
                  </a:schemeClr>
                </a:solidFill>
              </a:rPr>
              <a:t>イスラエル人の祖先。</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もっと重要なことは何だと思いますか？</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神の子となる祝福は何にも代えられません。</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ja" altLang="ko-KR" sz="3200"/>
              <a:t>神は？</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rgbClr val="c00000"/>
                </a:solidFill>
              </a:rPr>
              <a:t>神</a:t>
            </a:r>
            <a:r xmlns:a="http://schemas.openxmlformats.org/drawingml/2006/main">
              <a:rPr lang="ja" altLang="en-US" sz="3600">
                <a:solidFill>
                  <a:srgbClr val="c00000"/>
                </a:solidFill>
              </a:rPr>
              <a:t> </a:t>
            </a:r>
            <a:r xmlns:a="http://schemas.openxmlformats.org/drawingml/2006/main">
              <a:rPr lang="ja" altLang="ko-KR" sz="3600">
                <a:solidFill>
                  <a:srgbClr val="c00000"/>
                </a:solidFill>
              </a:rPr>
              <a:t>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人間の誤りや偽りにもかかわらず、神はご自身の意志を実現しておられます。</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a:t>
            </a:r>
            <a:r xmlns:a="http://schemas.openxmlformats.org/drawingml/2006/main">
              <a:rPr lang="ja" altLang="en-US" sz="4000">
                <a:solidFill>
                  <a:srgbClr val="ff0000"/>
                </a:solidFill>
              </a:rPr>
              <a:t> </a:t>
            </a:r>
            <a:r xmlns:a="http://schemas.openxmlformats.org/drawingml/2006/main">
              <a:rPr lang="ja" altLang="ko-KR" sz="4000">
                <a:solidFill>
                  <a:srgbClr val="ff0000"/>
                </a:solidFill>
              </a:rPr>
              <a:t>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エサウは何のために長子の権利を売りましたか?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麺</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パン</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肉</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dk1"/>
                </a:solidFill>
              </a:rPr>
              <a:t>④</a:t>
            </a:r>
            <a:r xmlns:a="http://schemas.openxmlformats.org/drawingml/2006/main">
              <a:rPr lang="ja" altLang="ko-KR" sz="2800">
                <a:solidFill>
                  <a:schemeClr val="dk1"/>
                </a:solidFill>
              </a:rPr>
              <a:t>レッドシチュー</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rgbClr val="ff0000"/>
                </a:solidFill>
              </a:rPr>
              <a:t>④</a:t>
            </a:r>
            <a:r xmlns:a="http://schemas.openxmlformats.org/drawingml/2006/main">
              <a:rPr lang="ja" altLang="ko-KR" sz="2800">
                <a:solidFill>
                  <a:srgbClr val="ff0000"/>
                </a:solidFill>
              </a:rPr>
              <a:t>レッドシチュー</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a:t>
            </a:r>
            <a:r xmlns:a="http://schemas.openxmlformats.org/drawingml/2006/main">
              <a:rPr lang="ja" altLang="en-US" sz="4000">
                <a:solidFill>
                  <a:srgbClr val="ff0000"/>
                </a:solidFill>
              </a:rPr>
              <a:t> </a:t>
            </a:r>
            <a:r xmlns:a="http://schemas.openxmlformats.org/drawingml/2006/main">
              <a:rPr lang="ja" altLang="ko-KR" sz="4000">
                <a:solidFill>
                  <a:srgbClr val="ff0000"/>
                </a:solidFill>
              </a:rPr>
              <a:t>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bg1">
                    <a:lumMod val="50000"/>
                  </a:schemeClr>
                </a:solidFill>
              </a:rPr>
              <a:t>それからヤコブはエサウにパンとレンズ豆のシチューを与えました。</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ja" altLang="ko-KR" sz="3600">
                <a:solidFill>
                  <a:schemeClr val="bg1">
                    <a:lumMod val="50000"/>
                  </a:schemeClr>
                </a:solidFill>
              </a:rPr>
              <a:t>彼は食べて飲んで、そして立ち上がって立ち去りました。</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ja" altLang="ko-KR" sz="3600">
                <a:solidFill>
                  <a:schemeClr val="bg1">
                    <a:lumMod val="50000"/>
                  </a:schemeClr>
                </a:solidFill>
              </a:rPr>
              <a:t>それでエサウは自分の生得の権利を軽蔑しました。</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ja" altLang="ko-KR" b="1">
                <a:solidFill>
                  <a:schemeClr val="tx1">
                    <a:lumMod val="50000"/>
                    <a:lumOff val="50000"/>
                  </a:schemeClr>
                </a:solidFill>
              </a:rPr>
              <a:t>No.11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ja" altLang="ko-KR" sz="4400"/>
              <a:t>ヤコブの夢</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b="1">
                <a:solidFill>
                  <a:schemeClr val="tx1">
                    <a:lumMod val="50000"/>
                    <a:lumOff val="50000"/>
                  </a:schemeClr>
                </a:solidFill>
              </a:rPr>
              <a:t>Bible Kids No.2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t>彼らは禁断の果実を食べた</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ja" altLang="ko-KR" sz="3600"/>
              <a:t>彼は、地上に階段があり、その頂上は天に達しており、神の天使たちがその上を上り下りしている夢を見ました。</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28:</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ヤコブは嘘で弟を騙しました。彼は殺されるのを恐れていた。それで、彼は家からハランの叔父のところに逃げました。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夜、彼はそこにある石を取り、それを枕として頭の下に置いて眠りました。彼は家族もなくそこに一人でいた。それで彼は怖くて孤独を感じました。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ヤコブは、神の天使たちが地上の階段を昇り降りして天国に向かうのを見ました。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「わたしはあなたとともにいて、どこへ行ってもあなたを見守る」という神の声を彼は聞きました。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朝目覚めると、彼は共にいると約束してくださった神を礼拝し、神に栄光を帰しました。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ja" altLang="ko-KR" sz="3600">
                <a:solidFill>
                  <a:schemeClr val="tx1">
                    <a:lumMod val="65000"/>
                    <a:lumOff val="35000"/>
                  </a:schemeClr>
                </a:solidFill>
              </a:rPr>
              <a:t>神が一人になることを恐れたヤコブとともにおられたように、</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私たちの父なる神は、私たちが一人でいるときも気にかけてくださいます。</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ヤコブのように、私たちはいつも私たちとともにおられる神を敬い、神に栄光を帰すべきです。</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ja" altLang="ko-KR" sz="3200"/>
              <a:t>神は？</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rgbClr val="c00000"/>
                </a:solidFill>
              </a:rPr>
              <a:t>神</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神はいつでもどこでも私たちと共におられます。</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ja" altLang="ko-KR" sz="3600">
                <a:solidFill>
                  <a:schemeClr val="tx1">
                    <a:lumMod val="65000"/>
                    <a:lumOff val="35000"/>
                  </a:schemeClr>
                </a:solidFill>
              </a:rPr>
              <a:t>神様はいつも私たちを見守ってくれています。</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a:t>
            </a:r>
            <a:r xmlns:a="http://schemas.openxmlformats.org/drawingml/2006/main">
              <a:rPr lang="ja" altLang="en-US" sz="4000">
                <a:solidFill>
                  <a:srgbClr val="ff0000"/>
                </a:solidFill>
              </a:rPr>
              <a:t> </a:t>
            </a:r>
            <a:r xmlns:a="http://schemas.openxmlformats.org/drawingml/2006/main">
              <a:rPr lang="ja" altLang="ko-KR" sz="4000">
                <a:solidFill>
                  <a:srgbClr val="ff0000"/>
                </a:solidFill>
              </a:rPr>
              <a:t>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ヤコブは寝るとき何を枕にしましたか。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木材</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dk1"/>
                </a:solidFill>
              </a:rPr>
              <a:t>②</a:t>
            </a:r>
            <a:r xmlns:a="http://schemas.openxmlformats.org/drawingml/2006/main">
              <a:rPr lang="ja" altLang="ko-KR" sz="2800">
                <a:solidFill>
                  <a:schemeClr val="dk1"/>
                </a:solidFill>
              </a:rPr>
              <a:t>石</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バッグ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動物の皮</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rgbClr val="ff0000"/>
                </a:solidFill>
              </a:rPr>
              <a:t>②</a:t>
            </a:r>
            <a:r xmlns:a="http://schemas.openxmlformats.org/drawingml/2006/main">
              <a:rPr lang="ja" altLang="ko-KR" sz="2800">
                <a:solidFill>
                  <a:srgbClr val="ff0000"/>
                </a:solidFill>
              </a:rPr>
              <a:t>石</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ja" altLang="ko-KR" sz="3600"/>
              <a:t>彼は、地上に階段があり、その頂上は天に達しており、神の天使たちがその上を上り下りしている夢を見ました。</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28:</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神は人間を自分の姿に似せて創造しました。神の似姿に似せて人間を創造しました。</a:t>
            </a:r>
          </a:p>
          <a:p>
            <a:r xmlns:a="http://schemas.openxmlformats.org/drawingml/2006/main">
              <a:rPr lang="ja" altLang="ko-KR" sz="3600">
                <a:solidFill>
                  <a:schemeClr val="tx1">
                    <a:lumMod val="65000"/>
                    <a:lumOff val="35000"/>
                  </a:schemeClr>
                </a:solidFill>
              </a:rPr>
              <a:t>彼は男性と女性を創造しました。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創世記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ja" altLang="ko-KR" b="1">
                <a:solidFill>
                  <a:schemeClr val="tx1">
                    <a:lumMod val="50000"/>
                    <a:lumOff val="50000"/>
                  </a:schemeClr>
                </a:solidFill>
              </a:rPr>
              <a:t>No.12</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の</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言葉</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の</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神</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ja" altLang="ko-KR" sz="4400"/>
              <a:t>ジョセフは兄弟たちに売られる</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bg1">
                    <a:lumMod val="50000"/>
                  </a:schemeClr>
                </a:solidFill>
              </a:rPr>
              <a:t>「さあ、彼を殺して、この水槽の一つに投げ込みましょう」</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ja" altLang="ko-KR" sz="3600">
                <a:solidFill>
                  <a:schemeClr val="bg1">
                    <a:lumMod val="50000"/>
                  </a:schemeClr>
                </a:solidFill>
              </a:rPr>
              <a:t>そして凶暴な動物が彼を食べたと言いました。</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ja" altLang="ko-KR" sz="3600">
                <a:solidFill>
                  <a:schemeClr val="bg1">
                    <a:lumMod val="50000"/>
                  </a:schemeClr>
                </a:solidFill>
              </a:rPr>
              <a:t>その後、彼の夢から何が起こるか見てみましょう。」</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ヤコブには12人の息子がいました。彼は他の息子たちよりもヨセフを愛していました。それで、彼はヨセフのためにとても美しい布を作りました。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父親が彼を特別に愛していたため、彼の兄弟たちは彼をとても嫌っていました。 「ジョセフを売りましょう。お父さんに彼が死んだことを伝えましょう。</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彼らはヨセフを奴隷として、やって来た商人に売りました。</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ja" altLang="ko-KR" sz="2800">
                <a:solidFill>
                  <a:schemeClr val="tx1">
                    <a:lumMod val="65000"/>
                    <a:lumOff val="35000"/>
                  </a:schemeClr>
                </a:solidFill>
              </a:rPr>
              <a:t>これを聞いてヤコブは深く悲しみました。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ヨセフは奴隷として厳しい生活を送りました。しかし、彼は罪を犯すことなく神を信じ、頼りました。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ja" altLang="ko-KR" sz="2400">
                <a:solidFill>
                  <a:schemeClr val="tx1">
                    <a:lumMod val="65000"/>
                    <a:lumOff val="35000"/>
                  </a:schemeClr>
                </a:solidFill>
              </a:rPr>
              <a:t>ジョセフは無実の罪で刑務所に送られました。</a:t>
            </a:r>
            <a:r xmlns:a="http://schemas.openxmlformats.org/drawingml/2006/main">
              <a:rPr lang="ja" altLang="en-US" sz="2400">
                <a:solidFill>
                  <a:schemeClr val="tx1">
                    <a:lumMod val="65000"/>
                    <a:lumOff val="35000"/>
                  </a:schemeClr>
                </a:solidFill>
              </a:rPr>
              <a:t> </a:t>
            </a:r>
            <a:r xmlns:a="http://schemas.openxmlformats.org/drawingml/2006/main">
              <a:rPr lang="ja" altLang="ko-KR" sz="2400">
                <a:solidFill>
                  <a:schemeClr val="tx1">
                    <a:lumMod val="65000"/>
                    <a:lumOff val="35000"/>
                  </a:schemeClr>
                </a:solidFill>
              </a:rPr>
              <a:t>しかし、彼は刑務所の中でも神の前に義であろうと努めました。神はヨセフを忘れておらず、神はヨセフのために驚くべき計画を持っていました。</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ja" altLang="ko-KR" sz="3200">
                <a:solidFill>
                  <a:schemeClr val="tx1">
                    <a:lumMod val="65000"/>
                    <a:lumOff val="35000"/>
                  </a:schemeClr>
                </a:solidFill>
              </a:rPr>
              <a:t>ヨセフは兄弟たちに嫌われ、奴隷として売られました。彼も無実の罪で刑務所に入れられた。</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ja" altLang="ko-KR" sz="3200">
                <a:solidFill>
                  <a:schemeClr val="tx1">
                    <a:lumMod val="65000"/>
                    <a:lumOff val="35000"/>
                  </a:schemeClr>
                </a:solidFill>
              </a:rPr>
              <a:t>しかし、彼は神に信頼し、ますます罪を犯さないように努めました。</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ja" altLang="ko-KR" sz="3200">
                <a:solidFill>
                  <a:schemeClr val="tx1">
                    <a:lumMod val="65000"/>
                    <a:lumOff val="35000"/>
                  </a:schemeClr>
                </a:solidFill>
              </a:rPr>
              <a:t>いくつかの困難に直面するかもしれません。</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ja" altLang="ko-KR" sz="3200">
                <a:solidFill>
                  <a:schemeClr val="tx1">
                    <a:lumMod val="65000"/>
                    <a:lumOff val="35000"/>
                  </a:schemeClr>
                </a:solidFill>
              </a:rPr>
              <a:t>罪を犯さないようにし、私たちの祈りを喜んで聞いてくださる父なる神に助けを求めましょう。</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ja" altLang="ko-KR" sz="3200"/>
              <a:t>神は？</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rgbClr val="c00000"/>
                </a:solidFill>
              </a:rPr>
              <a:t>私たちの父なる神よ。</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私たちの父なる神は、たとえ困難な時代であっても、私たちのために驚くべき計画を持っておられます。</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ヤコブは12人の息子の中でヨセフだけに何を与えましたか？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おもちゃ</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聖書</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豊かに美しい生地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お金</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rgbClr val="ff0000"/>
                </a:solidFill>
              </a:rPr>
              <a:t>③</a:t>
            </a:r>
            <a:r xmlns:a="http://schemas.openxmlformats.org/drawingml/2006/main">
              <a:rPr lang="ja" altLang="ko-KR" sz="2800">
                <a:solidFill>
                  <a:srgbClr val="ff0000"/>
                </a:solidFill>
              </a:rPr>
              <a:t>豊かに美しい生地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400">
                <a:solidFill>
                  <a:schemeClr val="tx1">
                    <a:lumMod val="65000"/>
                    <a:lumOff val="35000"/>
                  </a:schemeClr>
                </a:solidFill>
              </a:rPr>
              <a:t>アダムとイブは神の被造物の中で最も優れた被造物でした。</a:t>
            </a:r>
          </a:p>
          <a:p>
            <a:r xmlns:a="http://schemas.openxmlformats.org/drawingml/2006/main">
              <a:rPr lang="ja" altLang="ko-KR" sz="2400">
                <a:solidFill>
                  <a:schemeClr val="tx1">
                    <a:lumMod val="65000"/>
                    <a:lumOff val="35000"/>
                  </a:schemeClr>
                </a:solidFill>
              </a:rPr>
              <a:t>なぜなら、彼らは神の似姿に従って創造されたからです。</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bg1">
                    <a:lumMod val="50000"/>
                  </a:schemeClr>
                </a:solidFill>
              </a:rPr>
              <a:t>「さあ、彼を殺して、この水槽の一つに投げ込みましょう」</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ja" altLang="ko-KR" sz="3600">
                <a:solidFill>
                  <a:schemeClr val="bg1">
                    <a:lumMod val="50000"/>
                  </a:schemeClr>
                </a:solidFill>
              </a:rPr>
              <a:t>そして凶暴な動物が彼を食べたと言いました。</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ja" altLang="ko-KR" sz="3600">
                <a:solidFill>
                  <a:schemeClr val="bg1">
                    <a:lumMod val="50000"/>
                  </a:schemeClr>
                </a:solidFill>
              </a:rPr>
              <a:t>その後、彼の夢から何が起こるか見てみましょう。」</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ja" altLang="ko-KR" b="1">
                <a:solidFill>
                  <a:schemeClr val="tx1">
                    <a:lumMod val="50000"/>
                    <a:lumOff val="50000"/>
                  </a:schemeClr>
                </a:solidFill>
              </a:rPr>
              <a:t>No.13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ja" altLang="ko-KR" sz="4400"/>
              <a:t>ヨセフがエジプトの首相に就任</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ja" altLang="ko-KR" sz="3600"/>
              <a:t>それでファラオはヨセフに言った、「私はここにあなたにエジプト全土の責任者を任命します。」</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41:</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エジプト王ファラオは夢を見ました。太った牛が7頭、そのあと醜い牛が7頭出てきました。 7頭の醜い牛が7頭の太った牛を食べてしまいました。とても不思議な夢でした。</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ja" altLang="ko-KR" sz="2400">
                <a:solidFill>
                  <a:schemeClr val="tx1">
                    <a:lumMod val="65000"/>
                    <a:lumOff val="35000"/>
                  </a:schemeClr>
                </a:solidFill>
              </a:rPr>
              <a:t>宮殿では誰も彼の夢を解き明かすことができなかった。ヨセフに助けられた献酌官長が彼を王に紹介しました。</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神はヨセフに知恵を与えました。そこで彼は夢の意味を解釈し、それを王に伝えました。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ファラオは非常に感動し、捕虜であったヨセフを国で二番目に高い地位に任命しました。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ヨセフはエジプトの首相となり、神が彼に与えた知恵でエジプトをうまく統治しました。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ja" altLang="ko-KR" sz="3600">
                <a:solidFill>
                  <a:schemeClr val="tx1">
                    <a:lumMod val="65000"/>
                    <a:lumOff val="35000"/>
                  </a:schemeClr>
                </a:solidFill>
              </a:rPr>
              <a:t>神はヨセフのために驚くべき計画を持っていました。</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何か困難に直面しても、私たちは失望してはなりません。</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しかし、私たちに対する神の驚くべき計画を期待し、神を信じるべきです。</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ja" altLang="ko-KR" sz="3200"/>
              <a:t>神は？</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rgbClr val="c00000"/>
                </a:solidFill>
              </a:rPr>
              <a:t>神はご自身の意志に従って行います。</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身分の低い者は高められ、高い者は低くされる。</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000">
                <a:solidFill>
                  <a:schemeClr val="tx1">
                    <a:lumMod val="65000"/>
                    <a:lumOff val="35000"/>
                  </a:schemeClr>
                </a:solidFill>
              </a:rPr>
              <a:t>神はその男にこう言いました。</a:t>
            </a:r>
            <a:r xmlns:a="http://schemas.openxmlformats.org/drawingml/2006/main">
              <a:rPr lang="ja" altLang="en-US" sz="2000">
                <a:solidFill>
                  <a:schemeClr val="tx1">
                    <a:lumMod val="65000"/>
                    <a:lumOff val="35000"/>
                  </a:schemeClr>
                </a:solidFill>
              </a:rPr>
              <a:t> </a:t>
            </a:r>
            <a:r xmlns:a="http://schemas.openxmlformats.org/drawingml/2006/main">
              <a:rPr lang="ja" altLang="ko-KR" sz="2000">
                <a:solidFill>
                  <a:schemeClr val="tx1">
                    <a:lumMod val="65000"/>
                    <a:lumOff val="35000"/>
                  </a:schemeClr>
                </a:solidFill>
              </a:rPr>
              <a:t>「園のどの木からでも自由に食べられますが、</a:t>
            </a:r>
            <a:r xmlns:a="http://schemas.openxmlformats.org/drawingml/2006/main">
              <a:rPr lang="ja" altLang="ko-KR" sz="2000" u="sng">
                <a:solidFill>
                  <a:schemeClr val="tx1">
                    <a:lumMod val="65000"/>
                    <a:lumOff val="35000"/>
                  </a:schemeClr>
                </a:solidFill>
              </a:rPr>
              <a:t>善悪の知識の木からは食べてはいけません。それを食べると必ず死ぬからです</a:t>
            </a:r>
            <a:r xmlns:a="http://schemas.openxmlformats.org/drawingml/2006/main">
              <a:rPr lang="ja"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ファラオの夢にはどんな動物が出てきましたか?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鳥</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犬</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馬</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牛</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rgbClr val="ff0000"/>
                </a:solidFill>
              </a:rPr>
              <a:t>④</a:t>
            </a:r>
            <a:r xmlns:a="http://schemas.openxmlformats.org/drawingml/2006/main">
              <a:rPr lang="ja" altLang="ko-KR" sz="2800">
                <a:solidFill>
                  <a:srgbClr val="ff0000"/>
                </a:solidFill>
              </a:rPr>
              <a:t>牛</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ja" altLang="ko-KR" sz="3600"/>
              <a:t>そこでファラオはヨセフに言った、</a:t>
            </a:r>
            <a:endParaRPr xmlns:a="http://schemas.openxmlformats.org/drawingml/2006/main" lang="en-US" altLang="ko-KR" sz="3600"/>
          </a:p>
          <a:p>
            <a:pPr xmlns:a="http://schemas.openxmlformats.org/drawingml/2006/main" lvl="0">
              <a:defRPr/>
            </a:pPr>
            <a:r xmlns:a="http://schemas.openxmlformats.org/drawingml/2006/main">
              <a:rPr lang="ja" altLang="ko-KR" sz="3600"/>
              <a:t>「私はここにあなたにエジプト全土の責任者を任命します。」</a:t>
            </a:r>
            <a:endParaRPr xmlns:a="http://schemas.openxmlformats.org/drawingml/2006/main" lang="en-US" altLang="ko-KR" sz="3600"/>
          </a:p>
          <a:p>
            <a:pPr xmlns:a="http://schemas.openxmlformats.org/drawingml/2006/main" lvl="0">
              <a:defRPr/>
            </a:pPr>
            <a:r xmlns:a="http://schemas.openxmlformats.org/drawingml/2006/main">
              <a:rPr lang="ja"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41:</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ja" altLang="ko-KR" b="1">
                <a:solidFill>
                  <a:schemeClr val="tx1">
                    <a:lumMod val="50000"/>
                    <a:lumOff val="50000"/>
                  </a:schemeClr>
                </a:solidFill>
              </a:rPr>
              <a:t>いいえ。</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14</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ja" altLang="ko-KR" sz="4400"/>
              <a:t>ジョセフは兄弟たちと再会</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bg1">
                    <a:lumMod val="50000"/>
                  </a:schemeClr>
                </a:solidFill>
              </a:rPr>
              <a:t>ヨセフは兄弟たちを認識しましたが、彼らは彼を認識しませんでした。</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42:</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ファラオはヨセフをエジプトの首相に任命しました。ジョセフは7年間にわたる深刻な飢餓を賢明に制御しました。</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ja" altLang="ko-KR" sz="2600">
                <a:solidFill>
                  <a:schemeClr val="tx1">
                    <a:lumMod val="65000"/>
                    <a:lumOff val="35000"/>
                  </a:schemeClr>
                </a:solidFill>
              </a:rPr>
              <a:t>しかし、カナンには飢餓のため穀物がありませんでした。彼らは食べる穀物を得るためにエジプトまで行かなければなりませんでした。ヨセフの兄弟たちも食料を買うためにエジプトへ行きました。</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ヨセフは兄弟たちを認識しましたが、彼らは彼を認識しませんでした。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ジョセフは自分が誰であるかを彼らに話しました。彼らは彼を見てびっくりし、彼を怖がりました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ja" altLang="ko-KR" sz="2600">
                <a:solidFill>
                  <a:schemeClr val="tx1">
                    <a:lumMod val="65000"/>
                    <a:lumOff val="35000"/>
                  </a:schemeClr>
                </a:solidFill>
              </a:rPr>
              <a:t>ヨセフは神が自分をエジプトに遣わした理由を理解しました。彼は兄弟たちを許し、家族全員をエジプトに連れて行き、彼らを安全に世話しました。</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ja" altLang="ko-KR" sz="3600">
                <a:solidFill>
                  <a:schemeClr val="tx1">
                    <a:lumMod val="65000"/>
                    <a:lumOff val="35000"/>
                  </a:schemeClr>
                </a:solidFill>
              </a:rPr>
              <a:t>ヨセフは自分にひどい仕打ちをした兄弟たちを許し、神の御心に従って彼らを愛しました。</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私たちは家族や友人を許し、愛さなければなりません。</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しかし、サタンは蛇に化けてイブを誘惑しました。</a:t>
            </a:r>
          </a:p>
          <a:p>
            <a:r xmlns:a="http://schemas.openxmlformats.org/drawingml/2006/main">
              <a:rPr lang="ja" altLang="ko-KR" sz="2800">
                <a:solidFill>
                  <a:schemeClr val="tx1">
                    <a:lumMod val="65000"/>
                    <a:lumOff val="35000"/>
                  </a:schemeClr>
                </a:solidFill>
              </a:rPr>
              <a:t>最後に、イブはその果物を食べました。</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ja" altLang="ko-KR" sz="3200"/>
              <a:t>神は？</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rgbClr val="c00000"/>
                </a:solidFill>
              </a:rPr>
              <a:t>神..</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私たちを許し、愛してくださいます。</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ジョセフはどこの国の首相になりましたか?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エジプト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イスラエル</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ペルシア</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バビロン</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rgbClr val="ff0000"/>
                </a:solidFill>
              </a:rPr>
              <a:t>①</a:t>
            </a:r>
            <a:r xmlns:a="http://schemas.openxmlformats.org/drawingml/2006/main">
              <a:rPr lang="ja" altLang="ko-KR" sz="2800">
                <a:solidFill>
                  <a:srgbClr val="ff0000"/>
                </a:solidFill>
              </a:rPr>
              <a:t>エジプト</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bg1">
                    <a:lumMod val="50000"/>
                  </a:schemeClr>
                </a:solidFill>
              </a:rPr>
              <a:t>ヨセフは兄弟たちを認識しましたが、彼らは彼を認識しませんでした。</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42:</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ja" altLang="ko-KR" b="1">
                <a:solidFill>
                  <a:schemeClr val="tx1">
                    <a:lumMod val="50000"/>
                    <a:lumOff val="50000"/>
                  </a:schemeClr>
                </a:solidFill>
              </a:rPr>
              <a:t>No.15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ja" altLang="ko-KR" sz="4400"/>
              <a:t>水の中から救われた子供</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子供が大きくなったとき、彼女は彼をファラオの娘のところに連れて行き、彼は彼女の息子になりました。彼女は「私が彼を水から引き上げた」と言って、彼をモーセと名付けました。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出エジプト記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エジプト王ファラオは、イスラエル人の生まれたばかりの男の子をすべてナイル川に捨てて殺させるよう命じました。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モーセの母ヨケベドは息子をナイル川に流されるしかありませんでした。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その時、エジプト王女は川で水浴びをしていたところ、偶然赤ん坊を目撃しました。彼女はその少年を成長させることを念頭に置いていた。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彼の妹は、王女が男の子の赤ちゃんをかごから取り出すのを見ました。彼女は彼の実の母親であるヨケベドを紹介して、男の子の赤ちゃんを育ててもらいました。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子供が大きくなったとき、彼は王女に連れ戻され、彼女の息子になりました。彼女は彼をモーセと名付け、こう言いました。モーセはエジプトで育ちました</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宮殿。</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そしてイブはもう一つをアダムに与えました。</a:t>
            </a:r>
          </a:p>
          <a:p>
            <a:r xmlns:a="http://schemas.openxmlformats.org/drawingml/2006/main">
              <a:rPr lang="ja" altLang="ko-KR" sz="2800">
                <a:solidFill>
                  <a:schemeClr val="tx1">
                    <a:lumMod val="65000"/>
                    <a:lumOff val="35000"/>
                  </a:schemeClr>
                </a:solidFill>
              </a:rPr>
              <a:t>アダムも食べました。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ja" altLang="ko-KR" sz="3600">
                <a:solidFill>
                  <a:schemeClr val="tx1">
                    <a:lumMod val="65000"/>
                    <a:lumOff val="35000"/>
                  </a:schemeClr>
                </a:solidFill>
              </a:rPr>
              <a:t>神はモーセを救い出しました。</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神は驚くべき知恵と力（摂理）で私たちを救ってくださいました。</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神の計画は常に私の計画よりも大きく、より完璧であると信じましょう。</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ja" altLang="ko-KR" sz="3200"/>
              <a:t>神とは誰ですか？</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rgbClr val="c00000"/>
                </a:solidFill>
              </a:rPr>
              <a:t>神..</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ja" altLang="ko-KR" sz="3600">
                <a:solidFill>
                  <a:schemeClr val="tx1">
                    <a:lumMod val="65000"/>
                    <a:lumOff val="35000"/>
                  </a:schemeClr>
                </a:solidFill>
              </a:rPr>
              <a:t>神はどんな障害があってもご自身の意志を達成する全能の神です。</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水に流された子供はどうなったのでしょうか？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彼は溺れて魚に食べられました。</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鳥が子供を助けてくれた。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神はその子を空から救い出しました。</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エジプトの王女が彼を見て助けた。</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rgbClr val="ff0000"/>
                </a:solidFill>
              </a:rPr>
              <a:t>④</a:t>
            </a:r>
            <a:r xmlns:a="http://schemas.openxmlformats.org/drawingml/2006/main">
              <a:rPr lang="ja" altLang="ko-KR" sz="2800">
                <a:solidFill>
                  <a:srgbClr val="ff0000"/>
                </a:solidFill>
              </a:rPr>
              <a:t>エジプトの王女が彼を見て助けた。</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子供が大きくなったとき、彼女は彼をファラオの娘のところに連れて行き、彼は彼女の息子になりました。彼女は「私が彼を水から引き上げた」と言って、彼をモーセと名付けました。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出エジプト記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400">
                <a:solidFill>
                  <a:schemeClr val="tx1">
                    <a:lumMod val="65000"/>
                    <a:lumOff val="35000"/>
                  </a:schemeClr>
                </a:solidFill>
              </a:rPr>
              <a:t>彼らが神の言うことを聞かなかったため、神は彼らをエデンから追い出しました。</a:t>
            </a:r>
          </a:p>
          <a:p>
            <a:r xmlns:a="http://schemas.openxmlformats.org/drawingml/2006/main">
              <a:rPr lang="ja" altLang="ko-KR" sz="2400">
                <a:solidFill>
                  <a:schemeClr val="tx1">
                    <a:lumMod val="65000"/>
                    <a:lumOff val="35000"/>
                  </a:schemeClr>
                </a:solidFill>
              </a:rPr>
              <a:t>その時から、シンがこの世に生まれました。</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t>今日の</a:t>
            </a:r>
            <a:r xmlns:a="http://schemas.openxmlformats.org/drawingml/2006/main">
              <a:rPr lang="ja" altLang="ko-KR" sz="2800" b="1"/>
              <a:t>レッスン</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solidFill>
                  <a:schemeClr val="tx1">
                    <a:lumMod val="65000"/>
                    <a:lumOff val="35000"/>
                  </a:schemeClr>
                </a:solidFill>
              </a:rPr>
              <a:t>アダムとエバが神の命令に従わなかったため、罪がこの世に生じました。</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a" altLang="ko-KR" sz="3200">
                <a:solidFill>
                  <a:schemeClr val="tx1">
                    <a:lumMod val="65000"/>
                    <a:lumOff val="35000"/>
                  </a:schemeClr>
                </a:solidFill>
              </a:rPr>
              <a:t>私は神の言葉に従いますか？</a:t>
            </a:r>
          </a:p>
          <a:p>
            <a:pPr xmlns:a="http://schemas.openxmlformats.org/drawingml/2006/main" algn="ctr"/>
            <a:r xmlns:a="http://schemas.openxmlformats.org/drawingml/2006/main">
              <a:rPr lang="ja" altLang="ko-KR" sz="3200">
                <a:solidFill>
                  <a:schemeClr val="tx1">
                    <a:lumMod val="65000"/>
                    <a:lumOff val="35000"/>
                  </a:schemeClr>
                </a:solidFill>
              </a:rPr>
              <a:t>神を信じるなら、神の言葉に従わなければなりません。</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t>神は？</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rgbClr val="C00000"/>
                </a:solidFill>
              </a:rPr>
              <a:t>神..</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不服従を嫌います。</a:t>
            </a:r>
          </a:p>
          <a:p>
            <a:r xmlns:a="http://schemas.openxmlformats.org/drawingml/2006/main">
              <a:rPr lang="ja" altLang="ko-KR" sz="3600">
                <a:solidFill>
                  <a:schemeClr val="tx1">
                    <a:lumMod val="65000"/>
                    <a:lumOff val="35000"/>
                  </a:schemeClr>
                </a:solidFill>
              </a:rPr>
              <a:t>御言葉に従う人を祝福します。</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ja" altLang="ko-KR" sz="4000"/>
              <a:t>今日の</a:t>
            </a:r>
            <a:r xmlns:a="http://schemas.openxmlformats.org/drawingml/2006/main">
              <a:rPr lang="ja" altLang="en-US" sz="4000"/>
              <a:t> </a:t>
            </a:r>
            <a:r xmlns:a="http://schemas.openxmlformats.org/drawingml/2006/main">
              <a:rPr lang="ja" altLang="ko-KR" sz="4000"/>
              <a:t>言葉</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ja" altLang="ko-KR" sz="3600">
                <a:solidFill>
                  <a:schemeClr val="tx1">
                    <a:lumMod val="65000"/>
                    <a:lumOff val="35000"/>
                  </a:schemeClr>
                </a:solidFill>
              </a:rPr>
              <a:t>初めに神が創造した</a:t>
            </a:r>
          </a:p>
          <a:p>
            <a:r xmlns:a="http://schemas.openxmlformats.org/drawingml/2006/main">
              <a:rPr lang="ja" altLang="ko-KR" sz="3600">
                <a:solidFill>
                  <a:schemeClr val="tx1">
                    <a:lumMod val="65000"/>
                    <a:lumOff val="35000"/>
                  </a:schemeClr>
                </a:solidFill>
              </a:rPr>
              <a:t>天と地。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ja" altLang="ko-KR" sz="2800">
                <a:solidFill>
                  <a:schemeClr val="tx1">
                    <a:lumMod val="65000"/>
                    <a:lumOff val="35000"/>
                  </a:schemeClr>
                </a:solidFill>
              </a:rPr>
              <a:t>創世記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ko-KR" sz="3200">
                <a:solidFill>
                  <a:schemeClr val="tx1">
                    <a:lumMod val="65000"/>
                    <a:lumOff val="35000"/>
                  </a:schemeClr>
                </a:solidFill>
              </a:rPr>
              <a:t>神は人類に何を食べてはいけないと言ったのでしょうか？</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フルーツ</a:t>
            </a:r>
            <a:r xmlns:a="http://schemas.openxmlformats.org/drawingml/2006/main">
              <a:rPr lang="ja"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肉</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野菜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dk1"/>
                </a:solidFill>
              </a:rPr>
              <a:t>④</a:t>
            </a:r>
            <a:r xmlns:a="http://schemas.openxmlformats.org/drawingml/2006/main">
              <a:rPr lang="ja" altLang="ko-KR" sz="2800">
                <a:solidFill>
                  <a:schemeClr val="dk1"/>
                </a:solidFill>
              </a:rPr>
              <a:t>善悪の知識の果実</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rgbClr val="FF0000"/>
                </a:solidFill>
              </a:rPr>
              <a:t>④</a:t>
            </a:r>
            <a:r xmlns:a="http://schemas.openxmlformats.org/drawingml/2006/main">
              <a:rPr lang="ja" altLang="ko-KR" sz="2800">
                <a:solidFill>
                  <a:srgbClr val="FF0000"/>
                </a:solidFill>
              </a:rPr>
              <a:t>善悪の知識の果実</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神は人間を自分の姿に似せて創造しました。神の似姿に似せて人間を創造しました。</a:t>
            </a:r>
          </a:p>
          <a:p>
            <a:r xmlns:a="http://schemas.openxmlformats.org/drawingml/2006/main">
              <a:rPr lang="ja" altLang="ko-KR" sz="3600">
                <a:solidFill>
                  <a:schemeClr val="tx1">
                    <a:lumMod val="65000"/>
                    <a:lumOff val="35000"/>
                  </a:schemeClr>
                </a:solidFill>
              </a:rPr>
              <a:t>彼は男性と女性を創造しました。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創世記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b="1">
                <a:solidFill>
                  <a:schemeClr val="tx1">
                    <a:lumMod val="50000"/>
                    <a:lumOff val="50000"/>
                  </a:schemeClr>
                </a:solidFill>
              </a:rPr>
              <a:t>No.3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t>ノアは高い山で大きな船（箱舟）を作りました</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t>今日の</a:t>
            </a:r>
            <a:r xmlns:a="http://schemas.openxmlformats.org/drawingml/2006/main">
              <a:rPr lang="ja" altLang="en-US" sz="4000"/>
              <a:t> </a:t>
            </a:r>
            <a:r xmlns:a="http://schemas.openxmlformats.org/drawingml/2006/main">
              <a:rPr lang="ja" altLang="ko-KR" sz="4000"/>
              <a:t>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そこで主はノアに言われた、「あなたとあなたの家族全員、箱舟に乗りなさい。わたしはこの世代であなたを義と認めたからだ。</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(創世記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ko-KR" sz="2800">
                <a:solidFill>
                  <a:schemeClr val="tx1">
                    <a:lumMod val="65000"/>
                    <a:lumOff val="35000"/>
                  </a:schemeClr>
                </a:solidFill>
              </a:rPr>
              <a:t>神は地上のすべての人々が自らの生き方を堕落させているのをご覧になりました。神はノアにこう言いました。「わたしは人間も地球も滅ぼす。山の上に大きな船を作ろう！」</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ノアは神の命令どおりに山で船を作り始めました。人々は彼が気が狂っていると思った。</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ノアは神の命令に従って、ノアの家族8人とともにあらゆる種類の生き物を船に乗り込ませました。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神様のお言葉どおり、雨は40日間地上に降り続けました。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ko-KR" sz="2800">
                <a:solidFill>
                  <a:schemeClr val="tx1">
                    <a:lumMod val="65000"/>
                    <a:lumOff val="35000"/>
                  </a:schemeClr>
                </a:solidFill>
              </a:rPr>
              <a:t>やがて、地球は水で覆われました。地球上で活動していたすべての生き物は死んだ。残ったのはノアと、箱舟に一緒にいた人々だけだった。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solidFill>
                  <a:srgbClr val="FF0000"/>
                </a:solidFill>
              </a:rPr>
              <a:t>今日のレッスン</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solidFill>
                  <a:schemeClr val="tx1">
                    <a:lumMod val="65000"/>
                    <a:lumOff val="35000"/>
                  </a:schemeClr>
                </a:solidFill>
              </a:rPr>
              <a:t>大洪水から救われるチャンスを与えたノアの言葉に人々は耳を傾けませんでした。</a:t>
            </a:r>
          </a:p>
          <a:p>
            <a:pPr xmlns:a="http://schemas.openxmlformats.org/drawingml/2006/main" algn="ctr"/>
            <a:r xmlns:a="http://schemas.openxmlformats.org/drawingml/2006/main">
              <a:rPr lang="ja" altLang="ko-KR" sz="3200">
                <a:solidFill>
                  <a:schemeClr val="tx1">
                    <a:lumMod val="65000"/>
                    <a:lumOff val="35000"/>
                  </a:schemeClr>
                </a:solidFill>
              </a:rPr>
              <a:t>彼らはノアが怒っているとだけ言った</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a" altLang="ko-KR" sz="3200">
                <a:solidFill>
                  <a:schemeClr val="tx1">
                    <a:lumMod val="65000"/>
                    <a:lumOff val="35000"/>
                  </a:schemeClr>
                </a:solidFill>
              </a:rPr>
              <a:t>友人に福音を伝えるとき、あまり聞いてもらえないかもしれません。</a:t>
            </a:r>
          </a:p>
          <a:p>
            <a:pPr xmlns:a="http://schemas.openxmlformats.org/drawingml/2006/main" algn="ctr"/>
            <a:r xmlns:a="http://schemas.openxmlformats.org/drawingml/2006/main">
              <a:rPr lang="ja" altLang="ko-KR" sz="3200">
                <a:solidFill>
                  <a:schemeClr val="tx1">
                    <a:lumMod val="65000"/>
                    <a:lumOff val="35000"/>
                  </a:schemeClr>
                </a:solidFill>
              </a:rPr>
              <a:t>しかし、最終的には神の言葉が真実であることを知ることになります。</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ja" altLang="ko-KR" sz="2800">
                <a:solidFill>
                  <a:schemeClr val="tx1">
                    <a:lumMod val="65000"/>
                    <a:lumOff val="35000"/>
                  </a:schemeClr>
                </a:solidFill>
              </a:rPr>
              <a:t>初めは闇が表面を覆っていました。</a:t>
            </a:r>
          </a:p>
          <a:p>
            <a:r xmlns:a="http://schemas.openxmlformats.org/drawingml/2006/main">
              <a:rPr lang="ja" altLang="ko-KR" sz="2800">
                <a:solidFill>
                  <a:schemeClr val="tx1">
                    <a:lumMod val="65000"/>
                    <a:lumOff val="35000"/>
                  </a:schemeClr>
                </a:solidFill>
              </a:rPr>
              <a:t>そこには人間も光もなかった。何もなかった。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t>神 ？</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rgbClr val="C00000"/>
                </a:solidFill>
              </a:rPr>
              <a:t>神..</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神は罪を憎み、罪を裁きます。</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ja" altLang="ko-KR" sz="4000"/>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ko-KR" sz="3200">
                <a:solidFill>
                  <a:schemeClr val="tx1">
                    <a:lumMod val="65000"/>
                    <a:lumOff val="35000"/>
                  </a:schemeClr>
                </a:solidFill>
              </a:rPr>
              <a:t>神はノアに何を作るように言いましたか?</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dk1"/>
                </a:solidFill>
              </a:rPr>
              <a:t>①</a:t>
            </a:r>
            <a:r xmlns:a="http://schemas.openxmlformats.org/drawingml/2006/main">
              <a:rPr lang="ja" altLang="ko-KR" sz="2800">
                <a:solidFill>
                  <a:schemeClr val="dk1"/>
                </a:solidFill>
              </a:rPr>
              <a:t>船（箱舟）</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車</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家</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自転車</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rgbClr val="FF0000"/>
                </a:solidFill>
              </a:rPr>
              <a:t>①</a:t>
            </a:r>
            <a:r xmlns:a="http://schemas.openxmlformats.org/drawingml/2006/main">
              <a:rPr lang="ja" altLang="ko-KR" sz="2800">
                <a:solidFill>
                  <a:srgbClr val="FF0000"/>
                </a:solidFill>
              </a:rPr>
              <a:t>船（箱舟）</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そこで主はノアに言われた、「あなたとあなたの家族全員、箱舟に乗りなさい。わたしはこの世代であなたを義と認めたからだ。</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創世記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b="1">
                <a:solidFill>
                  <a:schemeClr val="tx1">
                    <a:lumMod val="50000"/>
                    <a:lumOff val="50000"/>
                  </a:schemeClr>
                </a:solidFill>
              </a:rPr>
              <a:t>No.4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t>虹は神の契約だった</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600">
                <a:solidFill>
                  <a:srgbClr val="FF0000"/>
                </a:solidFill>
              </a:rPr>
              <a:t>今日の</a:t>
            </a:r>
            <a:r xmlns:a="http://schemas.openxmlformats.org/drawingml/2006/main">
              <a:rPr lang="ja" altLang="ko-KR" sz="4000">
                <a:solidFill>
                  <a:srgbClr val="FF0000"/>
                </a:solidFill>
              </a:rPr>
              <a:t> </a:t>
            </a:r>
            <a:r xmlns:a="http://schemas.openxmlformats.org/drawingml/2006/main">
              <a:rPr lang="ja" altLang="ko-KR" sz="3600">
                <a:solidFill>
                  <a:srgbClr val="FF0000"/>
                </a:solidFill>
              </a:rPr>
              <a:t>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雲の中に虹が現れるたびに、私はそれを見て、神と地上のあらゆる種類の生き物との間の永遠の契約を思い出すでしょう。」</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創世記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すべての生き物は絶滅し、ノアと箱舟に一緒にいた人々だけが残されました。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雨は40日間地球上に降り続けました。</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ko-KR" sz="2800">
                <a:solidFill>
                  <a:schemeClr val="tx1">
                    <a:lumMod val="65000"/>
                    <a:lumOff val="35000"/>
                  </a:schemeClr>
                </a:solidFill>
              </a:rPr>
              <a:t>雨が止んだ後、ノアは鳩を放ちました。</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ja" altLang="ko-KR" sz="2800">
                <a:solidFill>
                  <a:schemeClr val="tx1">
                    <a:lumMod val="65000"/>
                    <a:lumOff val="35000"/>
                  </a:schemeClr>
                </a:solidFill>
              </a:rPr>
              <a:t>鳩は新鮮なオリーブの葉をくわえて彼のところに戻ってきました。ノアは、「地から水が引いた！」と知っていました。</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ノアは家族とともに出てきて神を礼拝しました。 「神様、私たちに新しい世界を与えてくれてありがとう。」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ko-KR" sz="2800">
                <a:solidFill>
                  <a:schemeClr val="tx1">
                    <a:lumMod val="65000"/>
                    <a:lumOff val="35000"/>
                  </a:schemeClr>
                </a:solidFill>
              </a:rPr>
              <a:t>神は契約と祝福のしるしとして彼に虹を見せました。 「新しい世界で幸せに生きてね！」</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ja" altLang="ko-KR" sz="2800">
                <a:solidFill>
                  <a:schemeClr val="tx1">
                    <a:lumMod val="65000"/>
                    <a:lumOff val="35000"/>
                  </a:schemeClr>
                </a:solidFill>
              </a:rPr>
              <a:t>神は「光あれ」と言われました。</a:t>
            </a:r>
          </a:p>
          <a:p>
            <a:r xmlns:a="http://schemas.openxmlformats.org/drawingml/2006/main">
              <a:rPr lang="ja" altLang="ko-KR" sz="2800">
                <a:solidFill>
                  <a:schemeClr val="tx1">
                    <a:lumMod val="65000"/>
                    <a:lumOff val="35000"/>
                  </a:schemeClr>
                </a:solidFill>
              </a:rPr>
              <a:t>そして光があった。</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solidFill>
                  <a:srgbClr val="FF0000"/>
                </a:solidFill>
              </a:rPr>
              <a:t>今日のレッスン</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solidFill>
                  <a:schemeClr val="tx1">
                    <a:lumMod val="65000"/>
                    <a:lumOff val="35000"/>
                  </a:schemeClr>
                </a:solidFill>
              </a:rPr>
              <a:t>神はノアと彼の家族を救いました。</a:t>
            </a:r>
          </a:p>
          <a:p>
            <a:pPr xmlns:a="http://schemas.openxmlformats.org/drawingml/2006/main" algn="ctr"/>
            <a:r xmlns:a="http://schemas.openxmlformats.org/drawingml/2006/main">
              <a:rPr lang="ja" altLang="ko-KR" sz="3200">
                <a:solidFill>
                  <a:schemeClr val="tx1">
                    <a:lumMod val="65000"/>
                    <a:lumOff val="35000"/>
                  </a:schemeClr>
                </a:solidFill>
              </a:rPr>
              <a:t>神は彼らを祝福し、彼らを通して新しい世界を築くと約束されました。</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a" altLang="ko-KR" sz="3200">
                <a:solidFill>
                  <a:schemeClr val="tx1">
                    <a:lumMod val="65000"/>
                    <a:lumOff val="35000"/>
                  </a:schemeClr>
                </a:solidFill>
              </a:rPr>
              <a:t>神もイエスを通して私たちを救ってくださいました。</a:t>
            </a:r>
          </a:p>
          <a:p>
            <a:pPr xmlns:a="http://schemas.openxmlformats.org/drawingml/2006/main" algn="ctr"/>
            <a:r xmlns:a="http://schemas.openxmlformats.org/drawingml/2006/main">
              <a:rPr lang="ja" altLang="ko-KR" sz="3200">
                <a:solidFill>
                  <a:schemeClr val="tx1">
                    <a:lumMod val="65000"/>
                    <a:lumOff val="35000"/>
                  </a:schemeClr>
                </a:solidFill>
              </a:rPr>
              <a:t>私たちは神が私たちを通して新しい世界を造られることを信じなければなりません。</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t>ヤハウェ神？</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rgbClr val="C00000"/>
                </a:solidFill>
              </a:rPr>
              <a:t>ヤハウェ神よ。</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ヤハウェ神は私たちの父であり、私たちが神を信じるとき、その愛する子供たちを豊かに救い、祝福してくださいます。</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ja" altLang="ko-KR" sz="4000"/>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ko-KR" sz="3200">
                <a:solidFill>
                  <a:schemeClr val="tx1">
                    <a:lumMod val="65000"/>
                    <a:lumOff val="35000"/>
                  </a:schemeClr>
                </a:solidFill>
              </a:rPr>
              <a:t>ノアは地球が乾いたのを見るために何を送りましたか?</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イーグル</a:t>
            </a:r>
            <a:r xmlns:a="http://schemas.openxmlformats.org/drawingml/2006/main">
              <a:rPr lang="ja"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スズメ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dk1"/>
                </a:solidFill>
              </a:rPr>
              <a:t>③</a:t>
            </a:r>
            <a:r xmlns:a="http://schemas.openxmlformats.org/drawingml/2006/main">
              <a:rPr lang="ja" altLang="ko-KR" sz="2800">
                <a:solidFill>
                  <a:schemeClr val="dk1"/>
                </a:solidFill>
              </a:rPr>
              <a:t>鳩</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アヒル</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rgbClr val="FF0000"/>
                </a:solidFill>
              </a:rPr>
              <a:t>③</a:t>
            </a:r>
            <a:r xmlns:a="http://schemas.openxmlformats.org/drawingml/2006/main">
              <a:rPr lang="ja" altLang="ko-KR" sz="2800">
                <a:solidFill>
                  <a:srgbClr val="FF0000"/>
                </a:solidFill>
              </a:rPr>
              <a:t>鳩</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600"/>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雲の中に虹が現れるたびに、私はそれを見て、神と地上のあらゆる種類の生き物との間の永遠の契約を思い出すでしょう。」</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創世記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b="1">
                <a:solidFill>
                  <a:schemeClr val="tx1">
                    <a:lumMod val="50000"/>
                    <a:lumOff val="50000"/>
                  </a:schemeClr>
                </a:solidFill>
              </a:rPr>
              <a:t>No.5</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の</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言葉</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の</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神</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600"/>
              <a:t>建てた人たち</a:t>
            </a:r>
          </a:p>
          <a:p>
            <a:pPr xmlns:a="http://schemas.openxmlformats.org/drawingml/2006/main" algn="ctr"/>
            <a:r xmlns:a="http://schemas.openxmlformats.org/drawingml/2006/main">
              <a:rPr lang="ja" altLang="ko-KR" sz="3600"/>
              <a:t>バベルの塔</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それがそれがバベルと呼ばれた理由です -- そこに主が混乱されたからです</a:t>
            </a:r>
          </a:p>
          <a:p>
            <a:r xmlns:a="http://schemas.openxmlformats.org/drawingml/2006/main">
              <a:rPr lang="ja" altLang="ko-KR" sz="3600">
                <a:solidFill>
                  <a:schemeClr val="tx1">
                    <a:lumMod val="65000"/>
                    <a:lumOff val="35000"/>
                  </a:schemeClr>
                </a:solidFill>
              </a:rPr>
              <a:t>全世界の言語。主はそこから彼らを散らされた</a:t>
            </a:r>
          </a:p>
          <a:p>
            <a:r xmlns:a="http://schemas.openxmlformats.org/drawingml/2006/main">
              <a:rPr lang="ja" altLang="ko-KR" sz="3600">
                <a:solidFill>
                  <a:schemeClr val="tx1">
                    <a:lumMod val="65000"/>
                    <a:lumOff val="35000"/>
                  </a:schemeClr>
                </a:solidFill>
              </a:rPr>
              <a:t>地球全体の表面に。</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創世記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人々は神よりも偉大で有名になりたいと望みました。そこで、彼らは高い塔を建て始めました。</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このようにして、彼らは塔を建設していました。</a:t>
            </a:r>
          </a:p>
          <a:p>
            <a:r xmlns:a="http://schemas.openxmlformats.org/drawingml/2006/main">
              <a:rPr lang="ja" altLang="ko-KR" sz="2800">
                <a:solidFill>
                  <a:schemeClr val="tx1">
                    <a:lumMod val="65000"/>
                    <a:lumOff val="35000"/>
                  </a:schemeClr>
                </a:solidFill>
              </a:rPr>
              <a:t>「自分自身を世界に見せましょう。私たちはとても素晴らしいです！」</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しかし、神は彼らの傲慢さを見て、彼らの言葉を混乱させ、彼らがお互いを理解できないようにしました。</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ko-KR" sz="2800">
                <a:solidFill>
                  <a:schemeClr val="tx1">
                    <a:lumMod val="65000"/>
                    <a:lumOff val="35000"/>
                  </a:schemeClr>
                </a:solidFill>
              </a:rPr>
              <a:t>彼らはお互いを理解できなかったので、協力することができませんでした。ついに彼らは地球上に散らばりました。これまで、世界の言語は互いに異なっていました。</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ja" altLang="ko-KR" sz="2800">
                <a:solidFill>
                  <a:schemeClr val="tx1">
                    <a:lumMod val="65000"/>
                    <a:lumOff val="35000"/>
                  </a:schemeClr>
                </a:solidFill>
              </a:rPr>
              <a:t>初日、神は光と闇を分けました。彼は6日間で全世界を作り上げた。</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ja"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ja"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ja"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ja"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ja"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ja"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ja" altLang="ko-KR" sz="4000"/>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ja" altLang="ko-KR" sz="3600">
                <a:solidFill>
                  <a:schemeClr val="tx1">
                    <a:lumMod val="65000"/>
                    <a:lumOff val="35000"/>
                  </a:schemeClr>
                </a:solidFill>
              </a:rPr>
              <a:t>人々は神よりも大きく、より高くありたいと願っています。</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この心を「傲慢」といいます。</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神は「傲慢」を嫌います。</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傲慢の反対は「謙虚」です。</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私たちは神を喜ばせるために神の前で「謙虚」でなければなりません。</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t>ヤハウェ神？</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rgbClr val="C00000"/>
                </a:solidFill>
              </a:rPr>
              <a:t>ヤハウェ神よ。</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神ヤハウェは私たちよりも偉大で賢いお方です。</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ja" altLang="ko-KR" sz="3600">
                <a:solidFill>
                  <a:schemeClr val="tx1">
                    <a:lumMod val="65000"/>
                    <a:lumOff val="35000"/>
                  </a:schemeClr>
                </a:solidFill>
              </a:rPr>
              <a:t>私たちは、あらゆる知恵を結集しても、神よりも賢くなることはできません。</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ko-KR" sz="3600">
                <a:solidFill>
                  <a:schemeClr val="tx1">
                    <a:lumMod val="65000"/>
                    <a:lumOff val="35000"/>
                  </a:schemeClr>
                </a:solidFill>
              </a:rPr>
              <a:t>なぜ彼らは塔を完成させることができなかったのでしょうか？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神は洪水を起こしたときに洪水を引き起こした</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神は彼らが火を作るときに火を起こさせました。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神は彼らが地震を起こしたときに地震を起こしました。</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dk1"/>
                </a:solidFill>
              </a:rPr>
              <a:t>④</a:t>
            </a:r>
            <a:r xmlns:a="http://schemas.openxmlformats.org/drawingml/2006/main">
              <a:rPr lang="ja" altLang="ko-KR" sz="2800">
                <a:solidFill>
                  <a:schemeClr val="dk1"/>
                </a:solidFill>
              </a:rPr>
              <a:t>神は彼らが造った時、お互いが分かり合えないように造った。</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rgbClr val="FF0000"/>
                </a:solidFill>
              </a:rPr>
              <a:t>④</a:t>
            </a:r>
            <a:r xmlns:a="http://schemas.openxmlformats.org/drawingml/2006/main">
              <a:rPr lang="ja" altLang="ko-KR" sz="2800">
                <a:solidFill>
                  <a:srgbClr val="FF0000"/>
                </a:solidFill>
              </a:rPr>
              <a:t>神は彼らが造った時、お互いが分かり合えないように造った。</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ja" altLang="ko-KR" sz="4000">
                <a:solidFill>
                  <a:srgbClr val="FF0000"/>
                </a:solidFill>
              </a:rPr>
              <a:t>今日の</a:t>
            </a:r>
            <a:r xmlns:a="http://schemas.openxmlformats.org/drawingml/2006/main">
              <a:rPr lang="ja" altLang="en-US" sz="4000">
                <a:solidFill>
                  <a:srgbClr val="FF0000"/>
                </a:solidFill>
              </a:rPr>
              <a:t> </a:t>
            </a:r>
            <a:r xmlns:a="http://schemas.openxmlformats.org/drawingml/2006/main">
              <a:rPr lang="ja" altLang="ko-KR" sz="4000">
                <a:solidFill>
                  <a:srgbClr val="FF0000"/>
                </a:solidFill>
              </a:rPr>
              <a:t>言葉</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ko-KR" sz="3600">
                <a:solidFill>
                  <a:schemeClr val="tx1">
                    <a:lumMod val="65000"/>
                    <a:lumOff val="35000"/>
                  </a:schemeClr>
                </a:solidFill>
              </a:rPr>
              <a:t>それがそれがバベルと呼ばれた理由です -- そこに主が混乱されたからです</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ja" altLang="ko-KR" sz="3600">
                <a:solidFill>
                  <a:schemeClr val="tx1">
                    <a:lumMod val="65000"/>
                    <a:lumOff val="35000"/>
                  </a:schemeClr>
                </a:solidFill>
              </a:rPr>
              <a:t>全世界の言語。主はそこから彼らを散らされた</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ja" altLang="ko-KR" sz="3600">
                <a:solidFill>
                  <a:schemeClr val="tx1">
                    <a:lumMod val="65000"/>
                    <a:lumOff val="35000"/>
                  </a:schemeClr>
                </a:solidFill>
              </a:rPr>
              <a:t>地球全体の表面に。</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ja" altLang="ko-KR" sz="2800">
                <a:solidFill>
                  <a:schemeClr val="tx1">
                    <a:lumMod val="65000"/>
                    <a:lumOff val="35000"/>
                  </a:schemeClr>
                </a:solidFill>
              </a:rPr>
              <a:t>創世記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ja" altLang="ko-KR" b="1">
                <a:solidFill>
                  <a:schemeClr val="tx1">
                    <a:lumMod val="50000"/>
                    <a:lumOff val="50000"/>
                  </a:schemeClr>
                </a:solidFill>
              </a:rPr>
              <a:t>No.6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ja" altLang="ko-KR" sz="4400"/>
              <a:t>神はアブラハムを呼びました</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主はアブラムに言われた、「あなたの国、あなたの民、そしてあなたの国を離れなさい。</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ja" altLang="ko-KR" sz="3600">
                <a:solidFill>
                  <a:schemeClr val="tx1">
                    <a:lumMod val="65000"/>
                    <a:lumOff val="35000"/>
                  </a:schemeClr>
                </a:solidFill>
              </a:rPr>
              <a:t>父の家に行って、私が示す土地に行きなさい。</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カルデア人のウルは偶像崇拝の都市でした。</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ja" altLang="ko-KR" sz="2800">
                <a:solidFill>
                  <a:schemeClr val="tx1">
                    <a:lumMod val="65000"/>
                    <a:lumOff val="35000"/>
                  </a:schemeClr>
                </a:solidFill>
              </a:rPr>
              <a:t>アブラハムはそこで生まれ、そこで暮らしました。</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ある日、主なる神は彼にこう言われました。「あなたの国を出て行きなさい。そうすれば私はあなたを祝福します。」</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アブラハムはどこに行けばよいのか分かりませんでしたが、神の言葉に従い、主の言われたとおりに去りました。</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彼は旅行中に多くの困難に見舞われましたが、神は彼を無事に守ってくれました。</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ja" altLang="ko-KR" sz="2500">
                <a:solidFill>
                  <a:schemeClr val="tx1">
                    <a:lumMod val="65000"/>
                    <a:lumOff val="35000"/>
                  </a:schemeClr>
                </a:solidFill>
              </a:rPr>
              <a:t>地に、海に、空に、あらゆる動植物、鳥、魚があふれています。神は自分が作ったものすべてを見て、「とても良かった！」と言われました。</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ついにアブラハムはカナンの地に到着しました。彼はそこに住んでいました。 "神様ありがとう。"</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a:t>
            </a:r>
            <a:r xmlns:a="http://schemas.openxmlformats.org/drawingml/2006/main">
              <a:rPr lang="ja" altLang="en-US" sz="4000">
                <a:solidFill>
                  <a:srgbClr val="ff0000"/>
                </a:solidFill>
              </a:rPr>
              <a:t> </a:t>
            </a:r>
            <a:r xmlns:a="http://schemas.openxmlformats.org/drawingml/2006/main">
              <a:rPr lang="ja" altLang="ko-KR" sz="4000">
                <a:solidFill>
                  <a:srgbClr val="ff0000"/>
                </a:solidFill>
              </a:rPr>
              <a:t>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ja" altLang="ko-KR" sz="3600">
                <a:solidFill>
                  <a:schemeClr val="tx1">
                    <a:lumMod val="65000"/>
                    <a:lumOff val="35000"/>
                  </a:schemeClr>
                </a:solidFill>
              </a:rPr>
              <a:t>アブラハムは神の言葉に従って故郷を去りました。</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このように、私たちは</a:t>
            </a:r>
            <a:r xmlns:a="http://schemas.openxmlformats.org/drawingml/2006/main">
              <a:rPr lang="ja" altLang="en-US" sz="3600">
                <a:solidFill>
                  <a:schemeClr val="tx1">
                    <a:lumMod val="65000"/>
                    <a:lumOff val="35000"/>
                  </a:schemeClr>
                </a:solidFill>
              </a:rPr>
              <a:t> </a:t>
            </a:r>
            <a:r xmlns:a="http://schemas.openxmlformats.org/drawingml/2006/main">
              <a:rPr lang="ja" altLang="ko-KR" sz="3600">
                <a:solidFill>
                  <a:schemeClr val="tx1">
                    <a:lumMod val="65000"/>
                    <a:lumOff val="35000"/>
                  </a:schemeClr>
                </a:solidFill>
              </a:rPr>
              <a:t>神を信じ、神の言葉に従うべきです。</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私たちはどんな時でも神の言葉に従いたいという願望を持つべきです。</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ja" altLang="ko-KR" sz="3200"/>
              <a:t>ヤハウェ神は？</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rgbClr val="c00000"/>
                </a:solidFill>
              </a:rPr>
              <a:t>ヤハウェ</a:t>
            </a:r>
            <a:r xmlns:a="http://schemas.openxmlformats.org/drawingml/2006/main">
              <a:rPr lang="ja" altLang="en-US" sz="3600">
                <a:solidFill>
                  <a:srgbClr val="c00000"/>
                </a:solidFill>
              </a:rPr>
              <a:t> </a:t>
            </a:r>
            <a:r xmlns:a="http://schemas.openxmlformats.org/drawingml/2006/main">
              <a:rPr lang="ja" altLang="ko-KR" sz="3600">
                <a:solidFill>
                  <a:srgbClr val="c00000"/>
                </a:solidFill>
              </a:rPr>
              <a:t>神…。</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イエスはどんな犠牲を払ってでも約束を守られる私たちの父です。</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アブラハムはどこで生まれましたか?</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カナン</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ハラン</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イスラエル</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dk1"/>
                </a:solidFill>
              </a:rPr>
              <a:t>④</a:t>
            </a:r>
            <a:r xmlns:a="http://schemas.openxmlformats.org/drawingml/2006/main">
              <a:rPr lang="ja" altLang="ko-KR" sz="2800">
                <a:solidFill>
                  <a:schemeClr val="dk1"/>
                </a:solidFill>
              </a:rPr>
              <a:t>カルデア人のウル</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rgbClr val="ff0000"/>
                </a:solidFill>
              </a:rPr>
              <a:t>④</a:t>
            </a:r>
            <a:r xmlns:a="http://schemas.openxmlformats.org/drawingml/2006/main">
              <a:rPr lang="ja" altLang="ko-KR" sz="2800">
                <a:solidFill>
                  <a:srgbClr val="ff0000"/>
                </a:solidFill>
              </a:rPr>
              <a:t>カルデア人のウル</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a:t>
            </a:r>
            <a:r xmlns:a="http://schemas.openxmlformats.org/drawingml/2006/main">
              <a:rPr lang="ja" altLang="en-US" sz="4000">
                <a:solidFill>
                  <a:srgbClr val="ff0000"/>
                </a:solidFill>
              </a:rPr>
              <a:t> </a:t>
            </a:r>
            <a:r xmlns:a="http://schemas.openxmlformats.org/drawingml/2006/main">
              <a:rPr lang="ja" altLang="ko-KR" sz="4000">
                <a:solidFill>
                  <a:srgbClr val="ff0000"/>
                </a:solidFill>
              </a:rPr>
              <a:t>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主なる神はアブラムに、「あなたの国、あなたの民、あなたの父の家を出て、わたしが示す土地に行きなさい」と言われました。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ja" altLang="ko-KR" b="1">
                <a:solidFill>
                  <a:schemeClr val="tx1">
                    <a:lumMod val="50000"/>
                    <a:lumOff val="50000"/>
                  </a:schemeClr>
                </a:solidFill>
              </a:rPr>
              <a:t>第7位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ja" altLang="ko-KR" sz="4400"/>
              <a:t>約束の子イサク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a:t>
            </a:r>
            <a:r xmlns:a="http://schemas.openxmlformats.org/drawingml/2006/main">
              <a:rPr lang="ja" altLang="en-US" sz="4000">
                <a:solidFill>
                  <a:srgbClr val="ff0000"/>
                </a:solidFill>
              </a:rPr>
              <a:t> </a:t>
            </a:r>
            <a:r xmlns:a="http://schemas.openxmlformats.org/drawingml/2006/main">
              <a:rPr lang="ja" altLang="ko-KR" sz="4000">
                <a:solidFill>
                  <a:srgbClr val="ff0000"/>
                </a:solidFill>
              </a:rPr>
              <a:t>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アブラハムが息子イサクを産んだとき、彼は百歳でした。</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ja" altLang="ko-KR" sz="2600">
                <a:solidFill>
                  <a:schemeClr val="tx1">
                    <a:lumMod val="65000"/>
                    <a:lumOff val="35000"/>
                  </a:schemeClr>
                </a:solidFill>
              </a:rPr>
              <a:t>神はアブラハムに、夜空の星の数ほどの子供を与えると約束しました。</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ja" altLang="ko-KR" sz="2600">
                <a:solidFill>
                  <a:schemeClr val="tx1">
                    <a:lumMod val="65000"/>
                    <a:lumOff val="35000"/>
                  </a:schemeClr>
                </a:solidFill>
              </a:rPr>
              <a:t>しかし、彼には100歳になるまで子供がいませんでした。</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ある日、神はアブラハムを夜に外に連れ出しました。</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ja" altLang="ko-KR" sz="2800">
                <a:solidFill>
                  <a:schemeClr val="tx1">
                    <a:lumMod val="65000"/>
                    <a:lumOff val="35000"/>
                  </a:schemeClr>
                </a:solidFill>
              </a:rPr>
              <a:t>「天を見上げてください。星を数えてもらえますか？」</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神は彼に美しい土地も与えると約束しました。</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ja" altLang="ko-KR" sz="3600"/>
              <a:t>今日の</a:t>
            </a:r>
            <a:r xmlns:a="http://schemas.openxmlformats.org/drawingml/2006/main">
              <a:rPr lang="ja" altLang="ko-KR" sz="4000"/>
              <a:t>レッスン</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ja" altLang="ko-KR" sz="2800">
                <a:solidFill>
                  <a:schemeClr val="tx1">
                    <a:lumMod val="65000"/>
                    <a:lumOff val="35000"/>
                  </a:schemeClr>
                </a:solidFill>
              </a:rPr>
              <a:t>世界を作ったのは誰ですか?</a:t>
            </a:r>
          </a:p>
          <a:p>
            <a:pPr xmlns:a="http://schemas.openxmlformats.org/drawingml/2006/main" algn="ctr"/>
            <a:r xmlns:a="http://schemas.openxmlformats.org/drawingml/2006/main">
              <a:rPr lang="ja" altLang="ko-KR" sz="2800">
                <a:solidFill>
                  <a:schemeClr val="tx1">
                    <a:lumMod val="65000"/>
                    <a:lumOff val="35000"/>
                  </a:schemeClr>
                </a:solidFill>
              </a:rPr>
              <a:t>神は世界を作りました。</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ja" altLang="ko-KR" sz="2800">
                <a:solidFill>
                  <a:schemeClr val="tx1">
                    <a:lumMod val="65000"/>
                    <a:lumOff val="35000"/>
                  </a:schemeClr>
                </a:solidFill>
              </a:rPr>
              <a:t>世界の秩序を保っているのは誰ですか?</a:t>
            </a:r>
          </a:p>
          <a:p>
            <a:pPr xmlns:a="http://schemas.openxmlformats.org/drawingml/2006/main" algn="ctr"/>
            <a:r xmlns:a="http://schemas.openxmlformats.org/drawingml/2006/main">
              <a:rPr lang="ja" altLang="ko-KR" sz="2800">
                <a:solidFill>
                  <a:schemeClr val="tx1">
                    <a:lumMod val="65000"/>
                    <a:lumOff val="35000"/>
                  </a:schemeClr>
                </a:solidFill>
              </a:rPr>
              <a:t>神は世界の秩序を保っておられます。</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ja" altLang="ko-KR" sz="2800">
                <a:solidFill>
                  <a:schemeClr val="tx1">
                    <a:lumMod val="65000"/>
                    <a:lumOff val="35000"/>
                  </a:schemeClr>
                </a:solidFill>
              </a:rPr>
              <a:t>世界は自分自身で作られたものではありません。</a:t>
            </a:r>
          </a:p>
          <a:p>
            <a:pPr xmlns:a="http://schemas.openxmlformats.org/drawingml/2006/main" algn="ctr"/>
            <a:r xmlns:a="http://schemas.openxmlformats.org/drawingml/2006/main">
              <a:rPr lang="ja" altLang="ko-KR" sz="2800">
                <a:solidFill>
                  <a:schemeClr val="tx1">
                    <a:lumMod val="65000"/>
                    <a:lumOff val="35000"/>
                  </a:schemeClr>
                </a:solidFill>
              </a:rPr>
              <a:t>世界は一人では動かせません。</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a" altLang="ko-KR" sz="2800">
                <a:solidFill>
                  <a:schemeClr val="tx1">
                    <a:lumMod val="65000"/>
                    <a:lumOff val="35000"/>
                  </a:schemeClr>
                </a:solidFill>
              </a:rPr>
              <a:t>私たちは、神が全世界を創造し、今でも全世界を支配していることを覚えておく必要があります。</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「あなたの子供たちは空の星や海岸の砂のように多くなるでしょう。」 アブラハムは主の約束を信じました。</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ja" altLang="ko-KR" sz="2600">
                <a:solidFill>
                  <a:schemeClr val="tx1">
                    <a:lumMod val="65000"/>
                    <a:lumOff val="35000"/>
                  </a:schemeClr>
                </a:solidFill>
              </a:rPr>
              <a:t>神は約束を守りました。サラはアブラハムに息子を産みました。アブラハムは</a:t>
            </a:r>
            <a:r xmlns:a="http://schemas.openxmlformats.org/drawingml/2006/main">
              <a:rPr lang="ja" altLang="ko-KR" sz="2600" b="1">
                <a:solidFill>
                  <a:schemeClr val="tx1">
                    <a:lumMod val="65000"/>
                    <a:lumOff val="35000"/>
                  </a:schemeClr>
                </a:solidFill>
              </a:rPr>
              <a:t>喜びを</a:t>
            </a:r>
            <a:r xmlns:a="http://schemas.openxmlformats.org/drawingml/2006/main">
              <a:rPr lang="ja" altLang="ko-KR" sz="2600">
                <a:solidFill>
                  <a:schemeClr val="tx1">
                    <a:lumMod val="65000"/>
                    <a:lumOff val="35000"/>
                  </a:schemeClr>
                </a:solidFill>
              </a:rPr>
              <a:t>意味する</a:t>
            </a:r>
            <a:r xmlns:a="http://schemas.openxmlformats.org/drawingml/2006/main">
              <a:rPr lang="ja" altLang="ko-KR" sz="2600" b="1">
                <a:solidFill>
                  <a:schemeClr val="tx1">
                    <a:lumMod val="65000"/>
                    <a:lumOff val="35000"/>
                  </a:schemeClr>
                </a:solidFill>
              </a:rPr>
              <a:t>イサクという</a:t>
            </a:r>
            <a:r xmlns:a="http://schemas.openxmlformats.org/drawingml/2006/main">
              <a:rPr lang="ja" altLang="ko-KR" sz="2600">
                <a:solidFill>
                  <a:schemeClr val="tx1">
                    <a:lumMod val="65000"/>
                    <a:lumOff val="35000"/>
                  </a:schemeClr>
                </a:solidFill>
              </a:rPr>
              <a:t>名前を付けました</a:t>
            </a:r>
            <a:r xmlns:a="http://schemas.openxmlformats.org/drawingml/2006/main">
              <a:rPr lang="ja"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a:t>
            </a:r>
            <a:r xmlns:a="http://schemas.openxmlformats.org/drawingml/2006/main">
              <a:rPr lang="ja" altLang="en-US" sz="4000">
                <a:solidFill>
                  <a:srgbClr val="ff0000"/>
                </a:solidFill>
              </a:rPr>
              <a:t> </a:t>
            </a:r>
            <a:r xmlns:a="http://schemas.openxmlformats.org/drawingml/2006/main">
              <a:rPr lang="ja" altLang="ko-KR" sz="4000">
                <a:solidFill>
                  <a:srgbClr val="ff0000"/>
                </a:solidFill>
              </a:rPr>
              <a:t>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ja" altLang="ko-KR" sz="3600">
                <a:solidFill>
                  <a:schemeClr val="tx1">
                    <a:lumMod val="65000"/>
                    <a:lumOff val="35000"/>
                  </a:schemeClr>
                </a:solidFill>
              </a:rPr>
              <a:t>アブラハムは、たとえそれが不可能に見えたとしても、神の約束を本当に信じていました。</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神はアブラハムの信仰を見て非常に喜びました。神は彼に約束の子イサクを与えました。</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私たちには不可能に見えたとしても、神は確かに約束を果たされます。</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ja" altLang="ko-KR" sz="3200"/>
              <a:t>神は…</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rgbClr val="c00000"/>
                </a:solidFill>
              </a:rPr>
              <a:t>神は...</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オールマイティー（何でもできる）</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アブラハムがイサクを産んだとき、アブラハムは何歳でしたか。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① </a:t>
            </a:r>
            <a:r xmlns:a="http://schemas.openxmlformats.org/drawingml/2006/main">
              <a:rPr lang="ja"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② </a:t>
            </a:r>
            <a:r xmlns:a="http://schemas.openxmlformats.org/drawingml/2006/main">
              <a:rPr lang="ja"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③ </a:t>
            </a:r>
            <a:r xmlns:a="http://schemas.openxmlformats.org/drawingml/2006/main">
              <a:rPr lang="ja"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④ </a:t>
            </a:r>
            <a:r xmlns:a="http://schemas.openxmlformats.org/drawingml/2006/main">
              <a:rPr lang="ja"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rgbClr val="ff0000"/>
                </a:solidFill>
              </a:rPr>
              <a:t>④ </a:t>
            </a:r>
            <a:r xmlns:a="http://schemas.openxmlformats.org/drawingml/2006/main">
              <a:rPr lang="ja"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アブラハムが息子イサクを産んだとき、彼は百歳でした。</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 21:5)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ja" altLang="ko-KR" b="1">
                <a:solidFill>
                  <a:schemeClr val="tx1">
                    <a:lumMod val="50000"/>
                    <a:lumOff val="50000"/>
                  </a:schemeClr>
                </a:solidFill>
              </a:rPr>
              <a:t>第8位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ja" altLang="ko-KR" sz="3900"/>
              <a:t>アブラハムはイサクを神に捧げました</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そこで神は言われました、「あなたの息子、あなたの愛する独り子イサクを連れて行きなさい。</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ja" altLang="ko-KR" sz="3600">
                <a:solidFill>
                  <a:schemeClr val="tx1">
                    <a:lumMod val="65000"/>
                    <a:lumOff val="35000"/>
                  </a:schemeClr>
                </a:solidFill>
              </a:rPr>
              <a:t>そしてモリア地方へ行きます。そこで彼を全焼のいけにえとして犠牲にせよ</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ja" altLang="ko-KR" sz="3600">
                <a:solidFill>
                  <a:schemeClr val="tx1">
                    <a:lumMod val="65000"/>
                    <a:lumOff val="35000"/>
                  </a:schemeClr>
                </a:solidFill>
              </a:rPr>
              <a:t>ある山のことについてお話します。」</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ある日、神はアブラハムにこう言いました。</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ja" altLang="ko-KR" sz="2800">
                <a:solidFill>
                  <a:schemeClr val="tx1">
                    <a:lumMod val="65000"/>
                    <a:lumOff val="35000"/>
                  </a:schemeClr>
                </a:solidFill>
              </a:rPr>
              <a:t>「あなたの一人息子を全焼のいけにえとして私に捧げてください。」</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アブラハムはイサクをとても愛したので、神の言葉を聞くと辛くなりました。しかし彼は神に従うことを決意しました。</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ja" altLang="ko-KR" sz="3200"/>
              <a:t>神とは誰ですか？</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ja" altLang="ko-KR" sz="3600">
                <a:solidFill>
                  <a:srgbClr val="C00000"/>
                </a:solidFill>
              </a:rPr>
              <a:t>彼は...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ja" altLang="ko-KR" sz="3600">
                <a:solidFill>
                  <a:schemeClr val="tx1">
                    <a:lumMod val="65000"/>
                    <a:lumOff val="35000"/>
                  </a:schemeClr>
                </a:solidFill>
              </a:rPr>
              <a:t>私を含む世界全体を作った創造主。</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アブラハムはイサクを縛り、祭壇の上に寝かせ、彼を殺そうとしました。まさにその瞬間、</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「アブラハム、アブラハム、彼を殺さないでください。彼には何もしないでください。今、私はあなたが神を畏れ、神を愛していることを知っています。」これは神がアブラハムに与えた試練でした。</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ja" altLang="ko-KR" sz="2600">
                <a:solidFill>
                  <a:schemeClr val="tx1">
                    <a:lumMod val="65000"/>
                    <a:lumOff val="35000"/>
                  </a:schemeClr>
                </a:solidFill>
              </a:rPr>
              <a:t>"神様ありがとう！"神はアブラハムの信仰を喜んで受け入れました。神は彼をすべての信者の先祖とされました。</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ja" altLang="ko-KR" sz="3200">
                <a:solidFill>
                  <a:schemeClr val="tx1">
                    <a:lumMod val="65000"/>
                    <a:lumOff val="35000"/>
                  </a:schemeClr>
                </a:solidFill>
              </a:rPr>
              <a:t>アブラハムはイサクをとても愛していましたが、彼にとっては神の言葉に従うことがもっと重要でした。</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ja" altLang="ko-KR" sz="3200">
                <a:solidFill>
                  <a:schemeClr val="tx1">
                    <a:lumMod val="65000"/>
                    <a:lumOff val="35000"/>
                  </a:schemeClr>
                </a:solidFill>
              </a:rPr>
              <a:t>私は他の何よりも、そして世界中の誰よりも神を愛すべきです。</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ja" altLang="ko-KR" sz="3200"/>
              <a:t>神は？</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rgbClr val="c00000"/>
                </a:solidFill>
              </a:rPr>
              <a:t>神は..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試練を通して私たちの信仰を強めてくださる父。</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t>今日の</a:t>
            </a:r>
            <a:r xmlns:a="http://schemas.openxmlformats.org/drawingml/2006/main">
              <a:rPr lang="ja" altLang="en-US" sz="4000"/>
              <a:t> </a:t>
            </a:r>
            <a:r xmlns:a="http://schemas.openxmlformats.org/drawingml/2006/main">
              <a:rPr lang="ja" altLang="ko-KR" sz="4000"/>
              <a:t>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ja" altLang="ko-KR" sz="3200">
                <a:solidFill>
                  <a:schemeClr val="tx1">
                    <a:lumMod val="65000"/>
                    <a:lumOff val="35000"/>
                  </a:schemeClr>
                </a:solidFill>
              </a:rPr>
              <a:t>神はアブラハムに何を全焼のいけにえとしてささげるように言われましたか?</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dk1"/>
                </a:solidFill>
              </a:rPr>
              <a:t>①</a:t>
            </a:r>
            <a:r xmlns:a="http://schemas.openxmlformats.org/drawingml/2006/main">
              <a:rPr lang="ja" altLang="ko-KR" sz="2800">
                <a:solidFill>
                  <a:schemeClr val="dk1"/>
                </a:solidFill>
              </a:rPr>
              <a:t>息子</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妻</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犬</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羊</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rgbClr val="ff0000"/>
                </a:solidFill>
              </a:rPr>
              <a:t>①</a:t>
            </a:r>
            <a:r xmlns:a="http://schemas.openxmlformats.org/drawingml/2006/main">
              <a:rPr lang="ja" altLang="ko-KR" sz="2800">
                <a:solidFill>
                  <a:srgbClr val="ff0000"/>
                </a:solidFill>
              </a:rPr>
              <a:t>息子</a:t>
            </a:r>
            <a:r xmlns:a="http://schemas.openxmlformats.org/drawingml/2006/main">
              <a:rPr lang="ja"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そこで神は言われました、「あなたの息子、あなたの愛する独り子イサクを連れて行きなさい。</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ja" altLang="ko-KR" sz="3600">
                <a:solidFill>
                  <a:schemeClr val="tx1">
                    <a:lumMod val="65000"/>
                    <a:lumOff val="35000"/>
                  </a:schemeClr>
                </a:solidFill>
              </a:rPr>
              <a:t>そしてモリア地方へ行きます。そこで彼を全焼のいけにえとして犠牲にせよ</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ja" altLang="ko-KR" sz="3600">
                <a:solidFill>
                  <a:schemeClr val="tx1">
                    <a:lumMod val="65000"/>
                    <a:lumOff val="35000"/>
                  </a:schemeClr>
                </a:solidFill>
              </a:rPr>
              <a:t>ある山のことについてお話します。」</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ja" altLang="ko-KR" b="1">
                <a:solidFill>
                  <a:schemeClr val="tx1">
                    <a:lumMod val="50000"/>
                    <a:lumOff val="50000"/>
                  </a:schemeClr>
                </a:solidFill>
              </a:rPr>
              <a:t>No.9</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の</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言葉</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の</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神</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ja" altLang="ko-KR" sz="4400"/>
              <a:t>アイザックは喧嘩しなかった</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bg1">
                    <a:lumMod val="50000"/>
                  </a:schemeClr>
                </a:solidFill>
              </a:rPr>
              <a:t>彼はそこから進んで別の井戸を掘りましたが、それをめぐって誰も口論しませんでした。</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ja" altLang="ko-KR" sz="3600">
                <a:solidFill>
                  <a:schemeClr val="bg1">
                    <a:lumMod val="50000"/>
                  </a:schemeClr>
                </a:solidFill>
              </a:rPr>
              <a:t>彼はそれをレホボトと名付け、「今、主は私たちに余地を与えてくださいました。」</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ja" altLang="ko-KR" sz="3600">
                <a:solidFill>
                  <a:schemeClr val="bg1">
                    <a:lumMod val="50000"/>
                  </a:schemeClr>
                </a:solidFill>
              </a:rPr>
              <a:t>そうすれば私たちはこの地で繁栄するでしょう。」</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26:</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の</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井戸</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だった</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それで</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重要、</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なぜなら</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彼らは</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できた</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得る</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新鮮な</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水</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砂漠で。イサクは父親から受け継いだ井戸を持っていました。</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神は何を使って世界を造ったのでしょうか?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石</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水</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ほこり</a:t>
            </a:r>
            <a:r xmlns:a="http://schemas.openxmlformats.org/drawingml/2006/main">
              <a:rPr lang="ja"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言葉</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rgbClr val="FF0000"/>
                </a:solidFill>
              </a:rPr>
              <a:t>④</a:t>
            </a:r>
            <a:r xmlns:a="http://schemas.openxmlformats.org/drawingml/2006/main">
              <a:rPr lang="ja" altLang="ko-KR" sz="2800">
                <a:solidFill>
                  <a:srgbClr val="FF0000"/>
                </a:solidFill>
              </a:rPr>
              <a:t>言葉</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しかし、ペリシテ人は彼を妬みました。そこで彼らは井戸を土で埋めました。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しかし、イサクは彼らと喧嘩しませんでした。彼は引っ越して井戸を掘りました。彼は真水の井戸を発見した。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ja" altLang="ko-KR" sz="2800">
                <a:solidFill>
                  <a:schemeClr val="tx1">
                    <a:lumMod val="65000"/>
                    <a:lumOff val="35000"/>
                  </a:schemeClr>
                </a:solidFill>
              </a:rPr>
              <a:t>この時、他の人々はイサクから井戸を奪いました。しかし、彼は彼らとも喧嘩しませんでした。</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ja" altLang="ko-KR" sz="2600">
                <a:solidFill>
                  <a:schemeClr val="tx1">
                    <a:lumMod val="65000"/>
                    <a:lumOff val="35000"/>
                  </a:schemeClr>
                </a:solidFill>
              </a:rPr>
              <a:t>神はイサクを祝福されました。彼はまた別の井戸を掘りました。神は彼にそこから新鮮な水を与えました。イサクは祭壇を築き、感謝の捧げ物をささげました。</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ja" altLang="ko-KR" sz="3600">
                <a:solidFill>
                  <a:schemeClr val="tx1">
                    <a:lumMod val="65000"/>
                    <a:lumOff val="35000"/>
                  </a:schemeClr>
                </a:solidFill>
              </a:rPr>
              <a:t>イサクは井戸を奪った者たちと争うことはありませんでした。</a:t>
            </a:r>
            <a:r xmlns:a="http://schemas.openxmlformats.org/drawingml/2006/main">
              <a:rPr lang="ja"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神はイサクを祝福されました。</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また、他人と争ってはいけません。</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ja" altLang="ko-KR" sz="3600">
                <a:solidFill>
                  <a:schemeClr val="tx1">
                    <a:lumMod val="65000"/>
                    <a:lumOff val="35000"/>
                  </a:schemeClr>
                </a:solidFill>
              </a:rPr>
              <a:t>私たちは他人を愛し、赦さなければなりません。</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ja" altLang="ko-KR" sz="3200"/>
              <a:t>神は？？</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rgbClr val="c00000"/>
                </a:solidFill>
              </a:rPr>
              <a:t>神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彼は他人と争う者を憎む。</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ja" altLang="ko-KR" sz="3600">
                <a:solidFill>
                  <a:schemeClr val="tx1">
                    <a:lumMod val="65000"/>
                    <a:lumOff val="35000"/>
                  </a:schemeClr>
                </a:solidFill>
              </a:rPr>
              <a:t>神は愛し合う人たちを愛します。</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tx1">
                    <a:lumMod val="65000"/>
                    <a:lumOff val="35000"/>
                  </a:schemeClr>
                </a:solidFill>
              </a:rPr>
              <a:t>イサクは何が原因で大変な思いをしましたか?</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家</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ラム肉</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dk1"/>
                </a:solidFill>
              </a:rPr>
              <a:t>③</a:t>
            </a:r>
            <a:r xmlns:a="http://schemas.openxmlformats.org/drawingml/2006/main">
              <a:rPr lang="ja" altLang="ko-KR" sz="2800">
                <a:solidFill>
                  <a:schemeClr val="dk1"/>
                </a:solidFill>
              </a:rPr>
              <a:t>まあ</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家族</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ja" altLang="en-US" sz="2800">
                <a:solidFill>
                  <a:srgbClr val="ff0000"/>
                </a:solidFill>
              </a:rPr>
              <a:t>③</a:t>
            </a:r>
            <a:r xmlns:a="http://schemas.openxmlformats.org/drawingml/2006/main">
              <a:rPr lang="ja" altLang="ko-KR" sz="2800">
                <a:solidFill>
                  <a:srgbClr val="ff0000"/>
                </a:solidFill>
              </a:rPr>
              <a:t>まあ</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bg1">
                    <a:lumMod val="50000"/>
                  </a:schemeClr>
                </a:solidFill>
              </a:rPr>
              <a:t>彼はそこから進んで別の井戸を掘りましたが、それをめぐって誰も口論しませんでした。</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ja" altLang="ko-KR" sz="3600">
                <a:solidFill>
                  <a:schemeClr val="bg1">
                    <a:lumMod val="50000"/>
                  </a:schemeClr>
                </a:solidFill>
              </a:rPr>
              <a:t>彼はそれをレホボトと名付け、「今、主は私たちに余地を与えてくださいました。」</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ja" altLang="ko-KR" sz="3600">
                <a:solidFill>
                  <a:schemeClr val="bg1">
                    <a:lumMod val="50000"/>
                  </a:schemeClr>
                </a:solidFill>
              </a:rPr>
              <a:t>そうすれば私たちはこの地で繁栄するでしょう。」</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tx1">
                    <a:lumMod val="65000"/>
                    <a:lumOff val="35000"/>
                  </a:schemeClr>
                </a:solidFill>
              </a:rPr>
              <a:t>創世記</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26:</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ja" altLang="ko-KR" b="1">
                <a:solidFill>
                  <a:schemeClr val="tx1">
                    <a:lumMod val="50000"/>
                    <a:lumOff val="50000"/>
                  </a:schemeClr>
                </a:solidFill>
              </a:rPr>
              <a:t>No.10</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の</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言葉</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の</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神</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ja" altLang="ko-KR" sz="3600"/>
              <a:t>エサウは長子の権利を売った</a:t>
            </a:r>
            <a:endParaRPr xmlns:a="http://schemas.openxmlformats.org/drawingml/2006/main" lang="en-US" altLang="ko-KR" sz="3600"/>
          </a:p>
          <a:p>
            <a:pPr xmlns:a="http://schemas.openxmlformats.org/drawingml/2006/main" algn="ctr">
              <a:defRPr/>
            </a:pPr>
            <a:r xmlns:a="http://schemas.openxmlformats.org/drawingml/2006/main">
              <a:rPr lang="ja" altLang="ko-KR" sz="3600"/>
              <a:t>レッドシチュー一杯分</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ja" altLang="ko-KR" sz="3600">
                <a:solidFill>
                  <a:schemeClr val="bg1">
                    <a:lumMod val="50000"/>
                  </a:schemeClr>
                </a:solidFill>
              </a:rPr>
              <a:t>それからヤコブはエサウにパンとレンズ豆のシチューを与えました。</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ja" altLang="ko-KR" sz="3600">
                <a:solidFill>
                  <a:schemeClr val="bg1">
                    <a:lumMod val="50000"/>
                  </a:schemeClr>
                </a:solidFill>
              </a:rPr>
              <a:t>彼は食べて飲んで、そして立ち上がって立ち去りました。</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ja" altLang="ko-KR" sz="3600">
                <a:solidFill>
                  <a:schemeClr val="bg1">
                    <a:lumMod val="50000"/>
                  </a:schemeClr>
                </a:solidFill>
              </a:rPr>
              <a:t>それでエサウは自分の生得の権利を軽蔑しました。</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ja"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ja" altLang="ko-KR" sz="2800">
                <a:solidFill>
                  <a:schemeClr val="bg1">
                    <a:lumMod val="50000"/>
                  </a:schemeClr>
                </a:solidFill>
              </a:rPr>
              <a:t>創世記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