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9" r:id="rId1"/>
    <p:sldMasterId id="2147483740" r:id="rId2"/>
    <p:sldMasterId id="2147483741" r:id="rId3"/>
    <p:sldMasterId id="2147483742" r:id="rId4"/>
    <p:sldMasterId id="214748374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  <p:sldId id="412" r:id="rId163"/>
    <p:sldId id="413" r:id="rId164"/>
    <p:sldId id="414" r:id="rId165"/>
    <p:sldId id="415" r:id="rId166"/>
    <p:sldId id="416" r:id="rId167"/>
    <p:sldId id="417" r:id="rId168"/>
    <p:sldId id="418" r:id="rId169"/>
  </p:sldIdLst>
  <p:sldSz cx="9144000" cy="6858000" type="screen4x3"/>
  <p:notesSz cx="6858000" cy="9144000"/>
  <p:defaultTextStyle>
    <a:defPPr>
      <a:defRPr lang="jv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512" y="4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4.xml"  /><Relationship Id="rId100" Type="http://schemas.openxmlformats.org/officeDocument/2006/relationships/slide" Target="slides/slide94.xml"  /><Relationship Id="rId101" Type="http://schemas.openxmlformats.org/officeDocument/2006/relationships/slide" Target="slides/slide95.xml"  /><Relationship Id="rId102" Type="http://schemas.openxmlformats.org/officeDocument/2006/relationships/slide" Target="slides/slide96.xml"  /><Relationship Id="rId103" Type="http://schemas.openxmlformats.org/officeDocument/2006/relationships/slide" Target="slides/slide97.xml"  /><Relationship Id="rId104" Type="http://schemas.openxmlformats.org/officeDocument/2006/relationships/slide" Target="slides/slide98.xml"  /><Relationship Id="rId105" Type="http://schemas.openxmlformats.org/officeDocument/2006/relationships/slide" Target="slides/slide99.xml"  /><Relationship Id="rId106" Type="http://schemas.openxmlformats.org/officeDocument/2006/relationships/slide" Target="slides/slide100.xml"  /><Relationship Id="rId107" Type="http://schemas.openxmlformats.org/officeDocument/2006/relationships/slide" Target="slides/slide101.xml"  /><Relationship Id="rId108" Type="http://schemas.openxmlformats.org/officeDocument/2006/relationships/slide" Target="slides/slide102.xml"  /><Relationship Id="rId109" Type="http://schemas.openxmlformats.org/officeDocument/2006/relationships/slide" Target="slides/slide103.xml"  /><Relationship Id="rId11" Type="http://schemas.openxmlformats.org/officeDocument/2006/relationships/slide" Target="slides/slide5.xml"  /><Relationship Id="rId110" Type="http://schemas.openxmlformats.org/officeDocument/2006/relationships/slide" Target="slides/slide104.xml"  /><Relationship Id="rId111" Type="http://schemas.openxmlformats.org/officeDocument/2006/relationships/slide" Target="slides/slide105.xml"  /><Relationship Id="rId112" Type="http://schemas.openxmlformats.org/officeDocument/2006/relationships/slide" Target="slides/slide106.xml"  /><Relationship Id="rId113" Type="http://schemas.openxmlformats.org/officeDocument/2006/relationships/slide" Target="slides/slide107.xml"  /><Relationship Id="rId114" Type="http://schemas.openxmlformats.org/officeDocument/2006/relationships/slide" Target="slides/slide108.xml"  /><Relationship Id="rId115" Type="http://schemas.openxmlformats.org/officeDocument/2006/relationships/slide" Target="slides/slide109.xml"  /><Relationship Id="rId116" Type="http://schemas.openxmlformats.org/officeDocument/2006/relationships/slide" Target="slides/slide110.xml"  /><Relationship Id="rId117" Type="http://schemas.openxmlformats.org/officeDocument/2006/relationships/slide" Target="slides/slide111.xml"  /><Relationship Id="rId118" Type="http://schemas.openxmlformats.org/officeDocument/2006/relationships/slide" Target="slides/slide112.xml"  /><Relationship Id="rId119" Type="http://schemas.openxmlformats.org/officeDocument/2006/relationships/slide" Target="slides/slide113.xml"  /><Relationship Id="rId12" Type="http://schemas.openxmlformats.org/officeDocument/2006/relationships/slide" Target="slides/slide6.xml"  /><Relationship Id="rId120" Type="http://schemas.openxmlformats.org/officeDocument/2006/relationships/slide" Target="slides/slide114.xml"  /><Relationship Id="rId121" Type="http://schemas.openxmlformats.org/officeDocument/2006/relationships/slide" Target="slides/slide115.xml"  /><Relationship Id="rId122" Type="http://schemas.openxmlformats.org/officeDocument/2006/relationships/slide" Target="slides/slide116.xml"  /><Relationship Id="rId123" Type="http://schemas.openxmlformats.org/officeDocument/2006/relationships/slide" Target="slides/slide117.xml"  /><Relationship Id="rId124" Type="http://schemas.openxmlformats.org/officeDocument/2006/relationships/slide" Target="slides/slide118.xml"  /><Relationship Id="rId125" Type="http://schemas.openxmlformats.org/officeDocument/2006/relationships/slide" Target="slides/slide119.xml"  /><Relationship Id="rId126" Type="http://schemas.openxmlformats.org/officeDocument/2006/relationships/slide" Target="slides/slide120.xml"  /><Relationship Id="rId127" Type="http://schemas.openxmlformats.org/officeDocument/2006/relationships/slide" Target="slides/slide121.xml"  /><Relationship Id="rId128" Type="http://schemas.openxmlformats.org/officeDocument/2006/relationships/slide" Target="slides/slide122.xml"  /><Relationship Id="rId129" Type="http://schemas.openxmlformats.org/officeDocument/2006/relationships/slide" Target="slides/slide123.xml"  /><Relationship Id="rId13" Type="http://schemas.openxmlformats.org/officeDocument/2006/relationships/slide" Target="slides/slide7.xml"  /><Relationship Id="rId130" Type="http://schemas.openxmlformats.org/officeDocument/2006/relationships/slide" Target="slides/slide124.xml"  /><Relationship Id="rId131" Type="http://schemas.openxmlformats.org/officeDocument/2006/relationships/slide" Target="slides/slide125.xml"  /><Relationship Id="rId132" Type="http://schemas.openxmlformats.org/officeDocument/2006/relationships/slide" Target="slides/slide126.xml"  /><Relationship Id="rId133" Type="http://schemas.openxmlformats.org/officeDocument/2006/relationships/slide" Target="slides/slide127.xml"  /><Relationship Id="rId134" Type="http://schemas.openxmlformats.org/officeDocument/2006/relationships/slide" Target="slides/slide128.xml"  /><Relationship Id="rId135" Type="http://schemas.openxmlformats.org/officeDocument/2006/relationships/slide" Target="slides/slide129.xml"  /><Relationship Id="rId136" Type="http://schemas.openxmlformats.org/officeDocument/2006/relationships/slide" Target="slides/slide130.xml"  /><Relationship Id="rId137" Type="http://schemas.openxmlformats.org/officeDocument/2006/relationships/slide" Target="slides/slide131.xml"  /><Relationship Id="rId138" Type="http://schemas.openxmlformats.org/officeDocument/2006/relationships/slide" Target="slides/slide132.xml"  /><Relationship Id="rId139" Type="http://schemas.openxmlformats.org/officeDocument/2006/relationships/slide" Target="slides/slide133.xml"  /><Relationship Id="rId14" Type="http://schemas.openxmlformats.org/officeDocument/2006/relationships/slide" Target="slides/slide8.xml"  /><Relationship Id="rId140" Type="http://schemas.openxmlformats.org/officeDocument/2006/relationships/slide" Target="slides/slide134.xml"  /><Relationship Id="rId141" Type="http://schemas.openxmlformats.org/officeDocument/2006/relationships/slide" Target="slides/slide135.xml"  /><Relationship Id="rId142" Type="http://schemas.openxmlformats.org/officeDocument/2006/relationships/slide" Target="slides/slide136.xml"  /><Relationship Id="rId143" Type="http://schemas.openxmlformats.org/officeDocument/2006/relationships/slide" Target="slides/slide137.xml"  /><Relationship Id="rId144" Type="http://schemas.openxmlformats.org/officeDocument/2006/relationships/slide" Target="slides/slide138.xml"  /><Relationship Id="rId145" Type="http://schemas.openxmlformats.org/officeDocument/2006/relationships/slide" Target="slides/slide139.xml"  /><Relationship Id="rId146" Type="http://schemas.openxmlformats.org/officeDocument/2006/relationships/slide" Target="slides/slide140.xml"  /><Relationship Id="rId147" Type="http://schemas.openxmlformats.org/officeDocument/2006/relationships/slide" Target="slides/slide141.xml"  /><Relationship Id="rId148" Type="http://schemas.openxmlformats.org/officeDocument/2006/relationships/slide" Target="slides/slide142.xml"  /><Relationship Id="rId149" Type="http://schemas.openxmlformats.org/officeDocument/2006/relationships/slide" Target="slides/slide143.xml"  /><Relationship Id="rId15" Type="http://schemas.openxmlformats.org/officeDocument/2006/relationships/slide" Target="slides/slide9.xml"  /><Relationship Id="rId150" Type="http://schemas.openxmlformats.org/officeDocument/2006/relationships/slide" Target="slides/slide144.xml"  /><Relationship Id="rId151" Type="http://schemas.openxmlformats.org/officeDocument/2006/relationships/slide" Target="slides/slide145.xml"  /><Relationship Id="rId152" Type="http://schemas.openxmlformats.org/officeDocument/2006/relationships/slide" Target="slides/slide146.xml"  /><Relationship Id="rId153" Type="http://schemas.openxmlformats.org/officeDocument/2006/relationships/slide" Target="slides/slide147.xml"  /><Relationship Id="rId154" Type="http://schemas.openxmlformats.org/officeDocument/2006/relationships/slide" Target="slides/slide148.xml"  /><Relationship Id="rId155" Type="http://schemas.openxmlformats.org/officeDocument/2006/relationships/slide" Target="slides/slide149.xml"  /><Relationship Id="rId156" Type="http://schemas.openxmlformats.org/officeDocument/2006/relationships/slide" Target="slides/slide150.xml"  /><Relationship Id="rId157" Type="http://schemas.openxmlformats.org/officeDocument/2006/relationships/slide" Target="slides/slide151.xml"  /><Relationship Id="rId158" Type="http://schemas.openxmlformats.org/officeDocument/2006/relationships/slide" Target="slides/slide152.xml"  /><Relationship Id="rId159" Type="http://schemas.openxmlformats.org/officeDocument/2006/relationships/slide" Target="slides/slide153.xml"  /><Relationship Id="rId16" Type="http://schemas.openxmlformats.org/officeDocument/2006/relationships/slide" Target="slides/slide10.xml"  /><Relationship Id="rId160" Type="http://schemas.openxmlformats.org/officeDocument/2006/relationships/slide" Target="slides/slide154.xml"  /><Relationship Id="rId161" Type="http://schemas.openxmlformats.org/officeDocument/2006/relationships/slide" Target="slides/slide155.xml"  /><Relationship Id="rId162" Type="http://schemas.openxmlformats.org/officeDocument/2006/relationships/slide" Target="slides/slide156.xml"  /><Relationship Id="rId163" Type="http://schemas.openxmlformats.org/officeDocument/2006/relationships/slide" Target="slides/slide157.xml"  /><Relationship Id="rId164" Type="http://schemas.openxmlformats.org/officeDocument/2006/relationships/slide" Target="slides/slide158.xml"  /><Relationship Id="rId165" Type="http://schemas.openxmlformats.org/officeDocument/2006/relationships/slide" Target="slides/slide159.xml"  /><Relationship Id="rId166" Type="http://schemas.openxmlformats.org/officeDocument/2006/relationships/slide" Target="slides/slide160.xml"  /><Relationship Id="rId167" Type="http://schemas.openxmlformats.org/officeDocument/2006/relationships/slide" Target="slides/slide161.xml"  /><Relationship Id="rId168" Type="http://schemas.openxmlformats.org/officeDocument/2006/relationships/slide" Target="slides/slide162.xml"  /><Relationship Id="rId169" Type="http://schemas.openxmlformats.org/officeDocument/2006/relationships/slide" Target="slides/slide163.xml"  /><Relationship Id="rId17" Type="http://schemas.openxmlformats.org/officeDocument/2006/relationships/slide" Target="slides/slide11.xml"  /><Relationship Id="rId170" Type="http://schemas.openxmlformats.org/officeDocument/2006/relationships/presProps" Target="presProps.xml"  /><Relationship Id="rId171" Type="http://schemas.openxmlformats.org/officeDocument/2006/relationships/viewProps" Target="viewProps.xml"  /><Relationship Id="rId172" Type="http://schemas.openxmlformats.org/officeDocument/2006/relationships/theme" Target="theme/theme1.xml"  /><Relationship Id="rId173" Type="http://schemas.openxmlformats.org/officeDocument/2006/relationships/tableStyles" Target="tableStyles.xml"  /><Relationship Id="rId18" Type="http://schemas.openxmlformats.org/officeDocument/2006/relationships/slide" Target="slides/slide12.xml"  /><Relationship Id="rId19" Type="http://schemas.openxmlformats.org/officeDocument/2006/relationships/slide" Target="slides/slide13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4.xml"  /><Relationship Id="rId21" Type="http://schemas.openxmlformats.org/officeDocument/2006/relationships/slide" Target="slides/slide15.xml"  /><Relationship Id="rId22" Type="http://schemas.openxmlformats.org/officeDocument/2006/relationships/slide" Target="slides/slide16.xml"  /><Relationship Id="rId23" Type="http://schemas.openxmlformats.org/officeDocument/2006/relationships/slide" Target="slides/slide17.xml"  /><Relationship Id="rId24" Type="http://schemas.openxmlformats.org/officeDocument/2006/relationships/slide" Target="slides/slide18.xml"  /><Relationship Id="rId25" Type="http://schemas.openxmlformats.org/officeDocument/2006/relationships/slide" Target="slides/slide19.xml"  /><Relationship Id="rId26" Type="http://schemas.openxmlformats.org/officeDocument/2006/relationships/slide" Target="slides/slide20.xml"  /><Relationship Id="rId27" Type="http://schemas.openxmlformats.org/officeDocument/2006/relationships/slide" Target="slides/slide21.xml"  /><Relationship Id="rId28" Type="http://schemas.openxmlformats.org/officeDocument/2006/relationships/slide" Target="slides/slide22.xml"  /><Relationship Id="rId29" Type="http://schemas.openxmlformats.org/officeDocument/2006/relationships/slide" Target="slides/slide23.xml"  /><Relationship Id="rId3" Type="http://schemas.openxmlformats.org/officeDocument/2006/relationships/slideMaster" Target="slideMasters/slideMaster3.xml"  /><Relationship Id="rId30" Type="http://schemas.openxmlformats.org/officeDocument/2006/relationships/slide" Target="slides/slide24.xml"  /><Relationship Id="rId31" Type="http://schemas.openxmlformats.org/officeDocument/2006/relationships/slide" Target="slides/slide25.xml"  /><Relationship Id="rId32" Type="http://schemas.openxmlformats.org/officeDocument/2006/relationships/slide" Target="slides/slide26.xml"  /><Relationship Id="rId33" Type="http://schemas.openxmlformats.org/officeDocument/2006/relationships/slide" Target="slides/slide27.xml"  /><Relationship Id="rId34" Type="http://schemas.openxmlformats.org/officeDocument/2006/relationships/slide" Target="slides/slide28.xml"  /><Relationship Id="rId35" Type="http://schemas.openxmlformats.org/officeDocument/2006/relationships/slide" Target="slides/slide29.xml"  /><Relationship Id="rId36" Type="http://schemas.openxmlformats.org/officeDocument/2006/relationships/slide" Target="slides/slide30.xml"  /><Relationship Id="rId37" Type="http://schemas.openxmlformats.org/officeDocument/2006/relationships/slide" Target="slides/slide31.xml"  /><Relationship Id="rId38" Type="http://schemas.openxmlformats.org/officeDocument/2006/relationships/slide" Target="slides/slide32.xml"  /><Relationship Id="rId39" Type="http://schemas.openxmlformats.org/officeDocument/2006/relationships/slide" Target="slides/slide33.xml"  /><Relationship Id="rId4" Type="http://schemas.openxmlformats.org/officeDocument/2006/relationships/slideMaster" Target="slideMasters/slideMaster4.xml"  /><Relationship Id="rId40" Type="http://schemas.openxmlformats.org/officeDocument/2006/relationships/slide" Target="slides/slide34.xml"  /><Relationship Id="rId41" Type="http://schemas.openxmlformats.org/officeDocument/2006/relationships/slide" Target="slides/slide35.xml"  /><Relationship Id="rId42" Type="http://schemas.openxmlformats.org/officeDocument/2006/relationships/slide" Target="slides/slide36.xml"  /><Relationship Id="rId43" Type="http://schemas.openxmlformats.org/officeDocument/2006/relationships/slide" Target="slides/slide37.xml"  /><Relationship Id="rId44" Type="http://schemas.openxmlformats.org/officeDocument/2006/relationships/slide" Target="slides/slide38.xml"  /><Relationship Id="rId45" Type="http://schemas.openxmlformats.org/officeDocument/2006/relationships/slide" Target="slides/slide39.xml"  /><Relationship Id="rId46" Type="http://schemas.openxmlformats.org/officeDocument/2006/relationships/slide" Target="slides/slide40.xml"  /><Relationship Id="rId47" Type="http://schemas.openxmlformats.org/officeDocument/2006/relationships/slide" Target="slides/slide41.xml"  /><Relationship Id="rId48" Type="http://schemas.openxmlformats.org/officeDocument/2006/relationships/slide" Target="slides/slide42.xml"  /><Relationship Id="rId49" Type="http://schemas.openxmlformats.org/officeDocument/2006/relationships/slide" Target="slides/slide43.xml"  /><Relationship Id="rId5" Type="http://schemas.openxmlformats.org/officeDocument/2006/relationships/slideMaster" Target="slideMasters/slideMaster5.xml"  /><Relationship Id="rId50" Type="http://schemas.openxmlformats.org/officeDocument/2006/relationships/slide" Target="slides/slide44.xml"  /><Relationship Id="rId51" Type="http://schemas.openxmlformats.org/officeDocument/2006/relationships/slide" Target="slides/slide45.xml"  /><Relationship Id="rId52" Type="http://schemas.openxmlformats.org/officeDocument/2006/relationships/slide" Target="slides/slide46.xml"  /><Relationship Id="rId53" Type="http://schemas.openxmlformats.org/officeDocument/2006/relationships/slide" Target="slides/slide47.xml"  /><Relationship Id="rId54" Type="http://schemas.openxmlformats.org/officeDocument/2006/relationships/slide" Target="slides/slide48.xml"  /><Relationship Id="rId55" Type="http://schemas.openxmlformats.org/officeDocument/2006/relationships/slide" Target="slides/slide49.xml"  /><Relationship Id="rId56" Type="http://schemas.openxmlformats.org/officeDocument/2006/relationships/slide" Target="slides/slide50.xml"  /><Relationship Id="rId57" Type="http://schemas.openxmlformats.org/officeDocument/2006/relationships/slide" Target="slides/slide51.xml"  /><Relationship Id="rId58" Type="http://schemas.openxmlformats.org/officeDocument/2006/relationships/slide" Target="slides/slide52.xml"  /><Relationship Id="rId59" Type="http://schemas.openxmlformats.org/officeDocument/2006/relationships/slide" Target="slides/slide53.xml"  /><Relationship Id="rId6" Type="http://schemas.openxmlformats.org/officeDocument/2006/relationships/notesMaster" Target="notesMasters/notesMaster1.xml"  /><Relationship Id="rId60" Type="http://schemas.openxmlformats.org/officeDocument/2006/relationships/slide" Target="slides/slide54.xml"  /><Relationship Id="rId61" Type="http://schemas.openxmlformats.org/officeDocument/2006/relationships/slide" Target="slides/slide55.xml"  /><Relationship Id="rId62" Type="http://schemas.openxmlformats.org/officeDocument/2006/relationships/slide" Target="slides/slide56.xml"  /><Relationship Id="rId63" Type="http://schemas.openxmlformats.org/officeDocument/2006/relationships/slide" Target="slides/slide57.xml"  /><Relationship Id="rId64" Type="http://schemas.openxmlformats.org/officeDocument/2006/relationships/slide" Target="slides/slide58.xml"  /><Relationship Id="rId65" Type="http://schemas.openxmlformats.org/officeDocument/2006/relationships/slide" Target="slides/slide59.xml"  /><Relationship Id="rId66" Type="http://schemas.openxmlformats.org/officeDocument/2006/relationships/slide" Target="slides/slide60.xml"  /><Relationship Id="rId67" Type="http://schemas.openxmlformats.org/officeDocument/2006/relationships/slide" Target="slides/slide61.xml"  /><Relationship Id="rId68" Type="http://schemas.openxmlformats.org/officeDocument/2006/relationships/slide" Target="slides/slide62.xml"  /><Relationship Id="rId69" Type="http://schemas.openxmlformats.org/officeDocument/2006/relationships/slide" Target="slides/slide63.xml"  /><Relationship Id="rId7" Type="http://schemas.openxmlformats.org/officeDocument/2006/relationships/slide" Target="slides/slide1.xml"  /><Relationship Id="rId70" Type="http://schemas.openxmlformats.org/officeDocument/2006/relationships/slide" Target="slides/slide64.xml"  /><Relationship Id="rId71" Type="http://schemas.openxmlformats.org/officeDocument/2006/relationships/slide" Target="slides/slide65.xml"  /><Relationship Id="rId72" Type="http://schemas.openxmlformats.org/officeDocument/2006/relationships/slide" Target="slides/slide66.xml"  /><Relationship Id="rId73" Type="http://schemas.openxmlformats.org/officeDocument/2006/relationships/slide" Target="slides/slide67.xml"  /><Relationship Id="rId74" Type="http://schemas.openxmlformats.org/officeDocument/2006/relationships/slide" Target="slides/slide68.xml"  /><Relationship Id="rId75" Type="http://schemas.openxmlformats.org/officeDocument/2006/relationships/slide" Target="slides/slide69.xml"  /><Relationship Id="rId76" Type="http://schemas.openxmlformats.org/officeDocument/2006/relationships/slide" Target="slides/slide70.xml"  /><Relationship Id="rId77" Type="http://schemas.openxmlformats.org/officeDocument/2006/relationships/slide" Target="slides/slide71.xml"  /><Relationship Id="rId78" Type="http://schemas.openxmlformats.org/officeDocument/2006/relationships/slide" Target="slides/slide72.xml"  /><Relationship Id="rId79" Type="http://schemas.openxmlformats.org/officeDocument/2006/relationships/slide" Target="slides/slide73.xml"  /><Relationship Id="rId8" Type="http://schemas.openxmlformats.org/officeDocument/2006/relationships/slide" Target="slides/slide2.xml"  /><Relationship Id="rId80" Type="http://schemas.openxmlformats.org/officeDocument/2006/relationships/slide" Target="slides/slide74.xml"  /><Relationship Id="rId81" Type="http://schemas.openxmlformats.org/officeDocument/2006/relationships/slide" Target="slides/slide75.xml"  /><Relationship Id="rId82" Type="http://schemas.openxmlformats.org/officeDocument/2006/relationships/slide" Target="slides/slide76.xml"  /><Relationship Id="rId83" Type="http://schemas.openxmlformats.org/officeDocument/2006/relationships/slide" Target="slides/slide77.xml"  /><Relationship Id="rId84" Type="http://schemas.openxmlformats.org/officeDocument/2006/relationships/slide" Target="slides/slide78.xml"  /><Relationship Id="rId85" Type="http://schemas.openxmlformats.org/officeDocument/2006/relationships/slide" Target="slides/slide79.xml"  /><Relationship Id="rId86" Type="http://schemas.openxmlformats.org/officeDocument/2006/relationships/slide" Target="slides/slide80.xml"  /><Relationship Id="rId87" Type="http://schemas.openxmlformats.org/officeDocument/2006/relationships/slide" Target="slides/slide81.xml"  /><Relationship Id="rId88" Type="http://schemas.openxmlformats.org/officeDocument/2006/relationships/slide" Target="slides/slide82.xml"  /><Relationship Id="rId89" Type="http://schemas.openxmlformats.org/officeDocument/2006/relationships/slide" Target="slides/slide83.xml"  /><Relationship Id="rId9" Type="http://schemas.openxmlformats.org/officeDocument/2006/relationships/slide" Target="slides/slide3.xml"  /><Relationship Id="rId90" Type="http://schemas.openxmlformats.org/officeDocument/2006/relationships/slide" Target="slides/slide84.xml"  /><Relationship Id="rId91" Type="http://schemas.openxmlformats.org/officeDocument/2006/relationships/slide" Target="slides/slide85.xml"  /><Relationship Id="rId92" Type="http://schemas.openxmlformats.org/officeDocument/2006/relationships/slide" Target="slides/slide86.xml"  /><Relationship Id="rId93" Type="http://schemas.openxmlformats.org/officeDocument/2006/relationships/slide" Target="slides/slide87.xml"  /><Relationship Id="rId94" Type="http://schemas.openxmlformats.org/officeDocument/2006/relationships/slide" Target="slides/slide88.xml"  /><Relationship Id="rId95" Type="http://schemas.openxmlformats.org/officeDocument/2006/relationships/slide" Target="slides/slide89.xml"  /><Relationship Id="rId96" Type="http://schemas.openxmlformats.org/officeDocument/2006/relationships/slide" Target="slides/slide90.xml"  /><Relationship Id="rId97" Type="http://schemas.openxmlformats.org/officeDocument/2006/relationships/slide" Target="slides/slide91.xml"  /><Relationship Id="rId98" Type="http://schemas.openxmlformats.org/officeDocument/2006/relationships/slide" Target="slides/slide92.xml"  /><Relationship Id="rId99" Type="http://schemas.openxmlformats.org/officeDocument/2006/relationships/slide" Target="slides/slide93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6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8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5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5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CDA02C3-7181-4BBC-B499-2507BD731811}" type="slidenum">
              <a:rPr lang="en-US" altLang="en-US"/>
              <a:pPr lvl="0">
                <a:defRPr/>
              </a:pPr>
              <a:t>89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4B43523-A45E-4944-9CD3-8D5F267B3325}" type="slidenum">
              <a:rPr lang="en-US" altLang="en-US"/>
              <a:pPr lvl="0">
                <a:defRPr/>
              </a:pPr>
              <a:t>115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65A6286-6C28-421E-B095-5E659BE659D6}" type="slidenum">
              <a:rPr lang="en-US" altLang="en-US"/>
              <a:pPr lvl="0">
                <a:defRPr/>
              </a:pPr>
              <a:t>125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294564-F608-4DA1-BC9F-69A3A77D429B}" type="slidenum">
              <a:rPr lang="en-US" altLang="en-US"/>
              <a:pPr lvl="0">
                <a:defRPr/>
              </a:pPr>
              <a:t>160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2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3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3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3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3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3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3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3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3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4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4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4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4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4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4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4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4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5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5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5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5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5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slideLayout" Target="../slideLayouts/slideLayout21.xml"  /><Relationship Id="rId11" Type="http://schemas.openxmlformats.org/officeDocument/2006/relationships/slideLayout" Target="../slideLayouts/slideLayout22.xml"  /><Relationship Id="rId12" Type="http://schemas.openxmlformats.org/officeDocument/2006/relationships/theme" Target="../theme/theme2.xml"  /><Relationship Id="rId2" Type="http://schemas.openxmlformats.org/officeDocument/2006/relationships/slideLayout" Target="../slideLayouts/slideLayout13.xml"  /><Relationship Id="rId3" Type="http://schemas.openxmlformats.org/officeDocument/2006/relationships/slideLayout" Target="../slideLayouts/slideLayout14.xml"  /><Relationship Id="rId4" Type="http://schemas.openxmlformats.org/officeDocument/2006/relationships/slideLayout" Target="../slideLayouts/slideLayout15.xml"  /><Relationship Id="rId5" Type="http://schemas.openxmlformats.org/officeDocument/2006/relationships/slideLayout" Target="../slideLayouts/slideLayout16.xml"  /><Relationship Id="rId6" Type="http://schemas.openxmlformats.org/officeDocument/2006/relationships/slideLayout" Target="../slideLayouts/slideLayout17.xml"  /><Relationship Id="rId7" Type="http://schemas.openxmlformats.org/officeDocument/2006/relationships/slideLayout" Target="../slideLayouts/slideLayout18.xml"  /><Relationship Id="rId8" Type="http://schemas.openxmlformats.org/officeDocument/2006/relationships/slideLayout" Target="../slideLayouts/slideLayout19.xml"  /><Relationship Id="rId9" Type="http://schemas.openxmlformats.org/officeDocument/2006/relationships/slideLayout" Target="../slideLayouts/slideLayout20.xml"  /></Relationships>
</file>

<file path=ppt/slideMasters/_rels/slideMaster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10" Type="http://schemas.openxmlformats.org/officeDocument/2006/relationships/slideLayout" Target="../slideLayouts/slideLayout32.xml"  /><Relationship Id="rId11" Type="http://schemas.openxmlformats.org/officeDocument/2006/relationships/slideLayout" Target="../slideLayouts/slideLayout33.xml"  /><Relationship Id="rId12" Type="http://schemas.openxmlformats.org/officeDocument/2006/relationships/theme" Target="../theme/theme3.xml"  /><Relationship Id="rId2" Type="http://schemas.openxmlformats.org/officeDocument/2006/relationships/slideLayout" Target="../slideLayouts/slideLayout24.xml"  /><Relationship Id="rId3" Type="http://schemas.openxmlformats.org/officeDocument/2006/relationships/slideLayout" Target="../slideLayouts/slideLayout25.xml"  /><Relationship Id="rId4" Type="http://schemas.openxmlformats.org/officeDocument/2006/relationships/slideLayout" Target="../slideLayouts/slideLayout26.xml"  /><Relationship Id="rId5" Type="http://schemas.openxmlformats.org/officeDocument/2006/relationships/slideLayout" Target="../slideLayouts/slideLayout27.xml"  /><Relationship Id="rId6" Type="http://schemas.openxmlformats.org/officeDocument/2006/relationships/slideLayout" Target="../slideLayouts/slideLayout28.xml"  /><Relationship Id="rId7" Type="http://schemas.openxmlformats.org/officeDocument/2006/relationships/slideLayout" Target="../slideLayouts/slideLayout29.xml"  /><Relationship Id="rId8" Type="http://schemas.openxmlformats.org/officeDocument/2006/relationships/slideLayout" Target="../slideLayouts/slideLayout30.xml"  /><Relationship Id="rId9" Type="http://schemas.openxmlformats.org/officeDocument/2006/relationships/slideLayout" Target="../slideLayouts/slideLayout31.xml"  /></Relationships>
</file>

<file path=ppt/slideMasters/_rels/slideMaster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10" Type="http://schemas.openxmlformats.org/officeDocument/2006/relationships/slideLayout" Target="../slideLayouts/slideLayout43.xml"  /><Relationship Id="rId11" Type="http://schemas.openxmlformats.org/officeDocument/2006/relationships/slideLayout" Target="../slideLayouts/slideLayout44.xml"  /><Relationship Id="rId12" Type="http://schemas.openxmlformats.org/officeDocument/2006/relationships/theme" Target="../theme/theme4.xml"  /><Relationship Id="rId2" Type="http://schemas.openxmlformats.org/officeDocument/2006/relationships/slideLayout" Target="../slideLayouts/slideLayout35.xml"  /><Relationship Id="rId3" Type="http://schemas.openxmlformats.org/officeDocument/2006/relationships/slideLayout" Target="../slideLayouts/slideLayout36.xml"  /><Relationship Id="rId4" Type="http://schemas.openxmlformats.org/officeDocument/2006/relationships/slideLayout" Target="../slideLayouts/slideLayout37.xml"  /><Relationship Id="rId5" Type="http://schemas.openxmlformats.org/officeDocument/2006/relationships/slideLayout" Target="../slideLayouts/slideLayout38.xml"  /><Relationship Id="rId6" Type="http://schemas.openxmlformats.org/officeDocument/2006/relationships/slideLayout" Target="../slideLayouts/slideLayout39.xml"  /><Relationship Id="rId7" Type="http://schemas.openxmlformats.org/officeDocument/2006/relationships/slideLayout" Target="../slideLayouts/slideLayout40.xml"  /><Relationship Id="rId8" Type="http://schemas.openxmlformats.org/officeDocument/2006/relationships/slideLayout" Target="../slideLayouts/slideLayout41.xml"  /><Relationship Id="rId9" Type="http://schemas.openxmlformats.org/officeDocument/2006/relationships/slideLayout" Target="../slideLayouts/slideLayout42.xml"  /></Relationships>
</file>

<file path=ppt/slideMasters/_rels/slideMaster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10" Type="http://schemas.openxmlformats.org/officeDocument/2006/relationships/slideLayout" Target="../slideLayouts/slideLayout54.xml"  /><Relationship Id="rId11" Type="http://schemas.openxmlformats.org/officeDocument/2006/relationships/slideLayout" Target="../slideLayouts/slideLayout55.xml"  /><Relationship Id="rId12" Type="http://schemas.openxmlformats.org/officeDocument/2006/relationships/theme" Target="../theme/theme5.xml"  /><Relationship Id="rId2" Type="http://schemas.openxmlformats.org/officeDocument/2006/relationships/slideLayout" Target="../slideLayouts/slideLayout46.xml"  /><Relationship Id="rId3" Type="http://schemas.openxmlformats.org/officeDocument/2006/relationships/slideLayout" Target="../slideLayouts/slideLayout47.xml"  /><Relationship Id="rId4" Type="http://schemas.openxmlformats.org/officeDocument/2006/relationships/slideLayout" Target="../slideLayouts/slideLayout48.xml"  /><Relationship Id="rId5" Type="http://schemas.openxmlformats.org/officeDocument/2006/relationships/slideLayout" Target="../slideLayouts/slideLayout49.xml"  /><Relationship Id="rId6" Type="http://schemas.openxmlformats.org/officeDocument/2006/relationships/slideLayout" Target="../slideLayouts/slideLayout50.xml"  /><Relationship Id="rId7" Type="http://schemas.openxmlformats.org/officeDocument/2006/relationships/slideLayout" Target="../slideLayouts/slideLayout51.xml"  /><Relationship Id="rId8" Type="http://schemas.openxmlformats.org/officeDocument/2006/relationships/slideLayout" Target="../slideLayouts/slideLayout52.xml"  /><Relationship Id="rId9" Type="http://schemas.openxmlformats.org/officeDocument/2006/relationships/slideLayout" Target="../slideLayouts/slideLayout53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0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9.jpeg"  /></Relationships>
</file>

<file path=ppt/slides/_rels/slide10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0.png"  /></Relationships>
</file>

<file path=ppt/slides/_rels/slide10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1.png"  /></Relationships>
</file>

<file path=ppt/slides/_rels/slide10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8.png"  /></Relationships>
</file>

<file path=ppt/slides/_rels/slide10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2.png"  /></Relationships>
</file>

<file path=ppt/slides/_rels/slide10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3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17.jpeg"  /></Relationships>
</file>

<file path=ppt/slides/_rels/slide1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4.jpeg"  /></Relationships>
</file>

<file path=ppt/slides/_rels/slide1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5.jpeg"  /></Relationships>
</file>

<file path=ppt/slides/_rels/slide1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6.jpeg"  /></Relationships>
</file>

<file path=ppt/slides/_rels/slide1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7.jpeg"  /></Relationships>
</file>

<file path=ppt/slides/_rels/slide1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78.jpeg"  /></Relationships>
</file>

<file path=ppt/slides/_rels/slide1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9.jpeg"  /></Relationships>
</file>

<file path=ppt/slides/_rels/slide1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0.png"  /></Relationships>
</file>

<file path=ppt/slides/_rels/slide1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1.jpeg"  /></Relationships>
</file>

<file path=ppt/slides/_rels/slide1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2.jpeg"  /></Relationships>
</file>

<file path=ppt/slides/_rels/slide12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83.jpeg"  /></Relationships>
</file>

<file path=ppt/slides/_rels/slide1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4.jpeg"  /></Relationships>
</file>

<file path=ppt/slides/_rels/slide1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5.png"  /><Relationship Id="rId7" Type="http://schemas.openxmlformats.org/officeDocument/2006/relationships/image" Target="../media/image86.png"  /></Relationships>
</file>

<file path=ppt/slides/_rels/slide1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7.png"  /><Relationship Id="rId7" Type="http://schemas.openxmlformats.org/officeDocument/2006/relationships/image" Target="../media/image8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8.jpeg"  /></Relationships>
</file>

<file path=ppt/slides/_rels/slide1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89.jpeg"  /></Relationships>
</file>

<file path=ppt/slides/_rels/slide1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0.png"  /></Relationships>
</file>

<file path=ppt/slides/_rels/slide1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1.jpeg"  /></Relationships>
</file>

<file path=ppt/slides/_rels/slide1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2.jpeg"  /></Relationships>
</file>

<file path=ppt/slides/_rels/slide1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3.jpeg"  /></Relationships>
</file>

<file path=ppt/slides/_rels/slide1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4.jpeg"  /></Relationships>
</file>

<file path=ppt/slides/_rels/slide1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9.jpeg"  /></Relationships>
</file>

<file path=ppt/slides/_rels/slide1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95.jpeg"  /></Relationships>
</file>

<file path=ppt/slides/_rels/slide1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6.jpeg"  /></Relationships>
</file>

<file path=ppt/slides/_rels/slide1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7.jpeg"  /></Relationships>
</file>

<file path=ppt/slides/_rels/slide1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8.jpeg"  /></Relationships>
</file>

<file path=ppt/slides/_rels/slide1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9.jpeg"  /></Relationships>
</file>

<file path=ppt/slides/_rels/slide1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0.jpeg"  /></Relationships>
</file>

<file path=ppt/slides/_rels/slide1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0.jpeg"  /></Relationships>
</file>

<file path=ppt/slides/_rels/slide1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101.jpeg"  /></Relationships>
</file>

<file path=ppt/slides/_rels/slide1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2.jpeg"  /></Relationships>
</file>

<file path=ppt/slides/_rels/slide1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3.jpeg"  /></Relationships>
</file>

<file path=ppt/slides/_rels/slide1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4.jpeg"  /></Relationships>
</file>

<file path=ppt/slides/_rels/slide1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5.jpeg"  /></Relationships>
</file>

<file path=ppt/slides/_rels/slide1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6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1.jpeg"  /></Relationships>
</file>

<file path=ppt/slides/_rels/slide16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45.xml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1.png"  /><Relationship Id="rId7" Type="http://schemas.openxmlformats.org/officeDocument/2006/relationships/image" Target="../media/image4.png"  /><Relationship Id="rId8" Type="http://schemas.openxmlformats.org/officeDocument/2006/relationships/image" Target="../media/image5.png"  /></Relationships>
</file>

<file path=ppt/slides/_rels/slide1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2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3.jpe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4.jpe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5.jpe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6.jpe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7.jpe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8.jpe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jpe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9.jpe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0.jpe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1.jpe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2.jpe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3.jpe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4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5.jpe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5.jpeg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6.jpeg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7.jpeg"  /><Relationship Id="rId3" Type="http://schemas.openxmlformats.org/officeDocument/2006/relationships/image" Target="../media/image38.jpeg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9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jpe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Relationship Id="rId7" Type="http://schemas.openxmlformats.org/officeDocument/2006/relationships/image" Target="../media/image13.png"  /><Relationship Id="rId8" Type="http://schemas.openxmlformats.org/officeDocument/2006/relationships/image" Target="../media/image14.png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40.png"  /><Relationship Id="rId3" Type="http://schemas.openxmlformats.org/officeDocument/2006/relationships/image" Target="../media/image40.png"  /><Relationship Id="rId4" Type="http://schemas.openxmlformats.org/officeDocument/2006/relationships/image" Target="../media/image40.png"  /><Relationship Id="rId5" Type="http://schemas.openxmlformats.org/officeDocument/2006/relationships/image" Target="../media/image40.png"  /><Relationship Id="rId6" Type="http://schemas.openxmlformats.org/officeDocument/2006/relationships/image" Target="../media/image41.png"  /><Relationship Id="rId7" Type="http://schemas.openxmlformats.org/officeDocument/2006/relationships/image" Target="../media/image42.png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43.jpeg"  /></Relationships>
</file>

<file path=ppt/slides/_rels/slide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4.jpeg"  /></Relationships>
</file>

<file path=ppt/slides/_rels/slide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5.png"  /></Relationships>
</file>

<file path=ppt/slides/_rels/slide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6.png"  /></Relationships>
</file>

<file path=ppt/slides/_rels/slide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3.jpeg"  /><Relationship Id="rId3" Type="http://schemas.openxmlformats.org/officeDocument/2006/relationships/image" Target="../media/image47.jpeg"  /><Relationship Id="rId4" Type="http://schemas.openxmlformats.org/officeDocument/2006/relationships/image" Target="../media/image48.jpeg"  /><Relationship Id="rId5" Type="http://schemas.openxmlformats.org/officeDocument/2006/relationships/image" Target="../media/image49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/Relationships>
</file>

<file path=ppt/slides/_rels/slide6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0.png"  /></Relationships>
</file>

<file path=ppt/slides/_rels/slide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1.jpeg"  /></Relationships>
</file>

<file path=ppt/slides/_rels/slide6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2.jpeg"  /></Relationships>
</file>

<file path=ppt/slides/_rels/slide6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3.jpeg"  /></Relationships>
</file>

<file path=ppt/slides/_rels/slide6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4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/Relationships>
</file>

<file path=ppt/slides/_rels/slide7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5.jpeg"  /></Relationships>
</file>

<file path=ppt/slides/_rels/slide7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6.jpeg"  /></Relationships>
</file>

<file path=ppt/slides/_rels/slide7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7.jpeg"  /></Relationships>
</file>

<file path=ppt/slides/_rels/slide7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8.jpeg"  /></Relationships>
</file>

<file path=ppt/slides/_rels/slide7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9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8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0.jpeg"  /></Relationships>
</file>

<file path=ppt/slides/_rels/slide8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1.jpeg"  /></Relationships>
</file>

<file path=ppt/slides/_rels/slide8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2.jpeg"  /></Relationships>
</file>

<file path=ppt/slides/_rels/slide8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3.jpeg"  /></Relationships>
</file>

<file path=ppt/slides/_rels/slide8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6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9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5.jpeg"  /></Relationships>
</file>

<file path=ppt/slides/_rels/slide9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3.jpeg"  /></Relationships>
</file>

<file path=ppt/slides/_rels/slide9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6.jpeg"  /></Relationships>
</file>

<file path=ppt/slides/_rels/slide9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7.png"  /></Relationships>
</file>

<file path=ppt/slides/_rels/slide9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8.png"  /></Relationships>
</file>

<file path=ppt/slides/_rels/slide9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j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No.1</a:t>
            </a:r>
            <a:r xmlns:a="http://schemas.openxmlformats.org/drawingml/2006/main">
              <a:rPr lang="jv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j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Ing</a:t>
            </a:r>
            <a:r xmlns:a="http://schemas.openxmlformats.org/drawingml/2006/main">
              <a:rPr lang="jv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j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Tembung</a:t>
            </a:r>
            <a:r xmlns:a="http://schemas.openxmlformats.org/drawingml/2006/main">
              <a:rPr lang="jv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j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saka</a:t>
            </a:r>
            <a:r xmlns:a="http://schemas.openxmlformats.org/drawingml/2006/main">
              <a:rPr lang="jv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j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Pengeran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jv" altLang="ko-KR" sz="4400"/>
              <a:t>Pengeran</a:t>
            </a:r>
          </a:p>
          <a:p>
            <a:pPr xmlns:a="http://schemas.openxmlformats.org/drawingml/2006/main" algn="ctr"/>
            <a:r xmlns:a="http://schemas.openxmlformats.org/drawingml/2006/main">
              <a:rPr lang="jv" altLang="ko-KR" sz="4400"/>
              <a:t>digawe</a:t>
            </a:r>
          </a:p>
          <a:p>
            <a:pPr xmlns:a="http://schemas.openxmlformats.org/drawingml/2006/main" algn="ctr"/>
            <a:r xmlns:a="http://schemas.openxmlformats.org/drawingml/2006/main">
              <a:rPr lang="jv" altLang="ko-KR" sz="4400"/>
              <a:t>Jagad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923928" y="1899123"/>
            <a:ext cx="5220072" cy="39165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jv" altLang="ko-KR" sz="4000">
                <a:solidFill>
                  <a:srgbClr val="FF0000"/>
                </a:solidFill>
              </a:rPr>
              <a:t>dina iki</a:t>
            </a:r>
            <a:r xmlns:a="http://schemas.openxmlformats.org/drawingml/2006/main">
              <a:rPr lang="jv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jv" altLang="ko-KR" sz="4000">
                <a:solidFill>
                  <a:srgbClr val="FF0000"/>
                </a:solidFill>
              </a:rPr>
              <a:t>Tembung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249463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j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Ing wiwitan Gusti Allah nitahake</a:t>
            </a:r>
          </a:p>
          <a:p>
            <a:r xmlns:a="http://schemas.openxmlformats.org/drawingml/2006/main">
              <a:rPr lang="j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langit lan bumi.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Purwaning Dumadi 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545881"/>
      </p:ext>
    </p:extLst>
  </p:cSld>
  <p:clrMapOvr>
    <a:masterClrMapping/>
  </p:clrMapOvr>
  <p:transition/>
  <p:timing/>
</p:sld>
</file>

<file path=ppt/slides/slide10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Garwane Iskak, Ribkah nglairake anak kembar. Anak lanang sing nomer siji jenengé Ésau lan sing nomer loro Yakub.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3999" cy="58643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Ésau seneng mburu. Dadi, dheweke seneng kegiatan outdoor. Nanging, Yakub kuwi wong sing meneng, nginep ing omah.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Ing sawijining dina, nalika Yakub lagi masak, Ésau bali menyang omah kanthi luwe sawisé mburu.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27908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402" y="5654843"/>
            <a:ext cx="9054634" cy="118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“Wenehi godhok!”, “Adol dhisik wewenangmu. Banjur aku bakal menehi sawetara. Ésau keluwen banget, mula dhèwèké ngedol hak pambarepé sak mangkok isi godhok abang.</a:t>
            </a:r>
            <a:endParaRPr xmlns:a="http://schemas.openxmlformats.org/drawingml/2006/main" lang="en-US" altLang="ko-KR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43558" y="-387424"/>
            <a:ext cx="9127908" cy="57598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Pungkasane, Yakub ngapusi bapake supaya entuk berkah. Ing pungkasan, dheweke entuk berkah. Kabeh iku mau kelakon saka karsaning Allah.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jv" altLang="ko-KR" sz="3600">
                <a:solidFill>
                  <a:srgbClr val="ff0000"/>
                </a:solidFill>
              </a:rPr>
              <a:t>Pawulangan dina iki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052736"/>
            <a:ext cx="8208912" cy="5031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j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Ésau nganggep nèk ngrampungi masalah luwe kuwi luwih penting tinimbang éntuk berkah rohani.</a:t>
            </a:r>
            <a:r xmlns:a="http://schemas.openxmlformats.org/drawingml/2006/main">
              <a:rPr lang="jv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j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Akhire,</a:t>
            </a:r>
            <a:r xmlns:a="http://schemas.openxmlformats.org/drawingml/2006/main">
              <a:rPr lang="jv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j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Yakub</a:t>
            </a:r>
            <a:r xmlns:a="http://schemas.openxmlformats.org/drawingml/2006/main">
              <a:rPr lang="jv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j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dadi</a:t>
            </a:r>
            <a:r xmlns:a="http://schemas.openxmlformats.org/drawingml/2006/main">
              <a:rPr lang="jv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j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ing</a:t>
            </a:r>
            <a:r xmlns:a="http://schemas.openxmlformats.org/drawingml/2006/main">
              <a:rPr lang="jv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j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leluhure wong Israel.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j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Apa sampeyan mikir sing luwih penting?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j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Berkah dadi putraning Allah ora bisa diganti apa-apa.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jv" altLang="ko-KR" sz="3200"/>
              <a:t>Gusti iku?</a:t>
            </a:r>
            <a:r xmlns:a="http://schemas.openxmlformats.org/drawingml/2006/main">
              <a:rPr lang="jv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ko-KR" sz="3600">
                <a:solidFill>
                  <a:srgbClr val="c00000"/>
                </a:solidFill>
              </a:rPr>
              <a:t>Pengeran</a:t>
            </a:r>
            <a:r xmlns:a="http://schemas.openxmlformats.org/drawingml/2006/main">
              <a:rPr lang="jv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jv" altLang="ko-KR" sz="3600">
                <a:solidFill>
                  <a:srgbClr val="c00000"/>
                </a:solidFill>
              </a:rPr>
              <a:t>punika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Gusti Allah netepi karsane piyambak, sanajan manungsa salah lan salah.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jv" altLang="ko-KR" sz="4000">
                <a:solidFill>
                  <a:srgbClr val="ff0000"/>
                </a:solidFill>
              </a:rPr>
              <a:t>dina iki</a:t>
            </a:r>
            <a:r xmlns:a="http://schemas.openxmlformats.org/drawingml/2006/main">
              <a:rPr lang="jv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jv" altLang="ko-KR" sz="4000">
                <a:solidFill>
                  <a:srgbClr val="ff0000"/>
                </a:solidFill>
              </a:rPr>
              <a:t>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Kanggo apa Esau ngedol hak pambarep?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mie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roti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daging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jv" altLang="ko-KR" sz="2800">
                <a:solidFill>
                  <a:schemeClr val="dk1"/>
                </a:solidFill>
              </a:rPr>
              <a:t>godhok abang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jv" altLang="ko-KR" sz="2800">
                <a:solidFill>
                  <a:srgbClr val="ff0000"/>
                </a:solidFill>
              </a:rPr>
              <a:t>godhok abang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jv" altLang="ko-KR" sz="4000">
                <a:solidFill>
                  <a:srgbClr val="ff0000"/>
                </a:solidFill>
              </a:rPr>
              <a:t>dina iki</a:t>
            </a:r>
            <a:r xmlns:a="http://schemas.openxmlformats.org/drawingml/2006/main">
              <a:rPr lang="jv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jv" altLang="ko-KR" sz="4000">
                <a:solidFill>
                  <a:srgbClr val="ff0000"/>
                </a:solidFill>
              </a:rPr>
              <a:t>Tembung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ko-KR" sz="3600">
                <a:solidFill>
                  <a:schemeClr val="bg1">
                    <a:lumMod val="50000"/>
                  </a:schemeClr>
                </a:solidFill>
              </a:rPr>
              <a:t>Yakub banjur maringi roti marang Ésau lan godhok lentil.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jv" altLang="ko-KR" sz="3600">
                <a:solidFill>
                  <a:schemeClr val="bg1">
                    <a:lumMod val="50000"/>
                  </a:schemeClr>
                </a:solidFill>
              </a:rPr>
              <a:t>Dheweke mangan lan ngombe, banjur tangi lan lunga.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jv" altLang="ko-KR" sz="3600">
                <a:solidFill>
                  <a:schemeClr val="bg1">
                    <a:lumMod val="50000"/>
                  </a:schemeClr>
                </a:solidFill>
              </a:rPr>
              <a:t>Dadi, Ésau ngrèmèhaké hak pambarepé.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Purwaning Dumadi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11 Sabda Jahwéh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757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jv" altLang="ko-KR" sz="4400"/>
              <a:t>Ngimpi Yakub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23842"/>
            <a:ext cx="9236896" cy="107519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427984" y="1412776"/>
            <a:ext cx="4716016" cy="4688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1" y="1412776"/>
            <a:ext cx="387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j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Bible Kids No.2 Sabda Jahwéh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632" y="1917001"/>
            <a:ext cx="39311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jv" altLang="ko-KR" sz="4000"/>
              <a:t>Padha mangan woh sing dilarang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2096615"/>
            <a:ext cx="5090405" cy="370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jv" altLang="ko-KR" sz="4000">
                <a:solidFill>
                  <a:srgbClr val="ff0000"/>
                </a:solidFill>
              </a:rPr>
              <a:t>Sabda dina iki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ko-KR" sz="3600"/>
              <a:t>Dheweke ngimpi weruh ana tangga sing ana ing bumi, sing pucuke munggah ing langit, lan para malaekat Allah padha munggah-mudun ing kono.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Purwaning Dumadi</a:t>
            </a:r>
            <a:r xmlns:a="http://schemas.openxmlformats.org/drawingml/2006/main">
              <a:rPr lang="j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</a:t>
            </a:r>
            <a:r xmlns:a="http://schemas.openxmlformats.org/drawingml/2006/main">
              <a:rPr lang="j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Yakub ngapusi seduluré nganggo goroh. Dheweke wedi dipateni. Dadi, dheweke mlayu saka omah menyang pamane ing Haran.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4404" y="12941"/>
            <a:ext cx="8295192" cy="54600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01208"/>
            <a:ext cx="8963222" cy="1374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Ing wayah wengi, njupuk watu ing kono, dheweke turu dilebokake ing sangisore sirahe minangka bantal. Dheweke mung ana ing kana tanpa kulawarga. Mula dheweke wedi lan rumangsa sepi.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1010" y="260649"/>
            <a:ext cx="8279422" cy="492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Yakub weruh malaékaté Allah munggah-mudhun ing bumi menyang swarga.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7383"/>
            <a:ext cx="834993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Dhèwèké krungu swarané Gusti Allah, ”Aku nunggil karo kowé lan bakal njaga kowé nang endi waé.”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Bareng tangi esuk, dheweke nyembah marang Gusti Allah sing janji bakal nunggil karo dheweke, lan ngluhurake Gusti Allah.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5884" y="-27383"/>
            <a:ext cx="8352231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jv" altLang="ko-KR" sz="4000">
                <a:solidFill>
                  <a:srgbClr val="ff0000"/>
                </a:solidFill>
              </a:rPr>
              <a:t>Pawulangan dina iki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j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Kayadene Gusti Allah nunggil karo Yakub, sing wedi kepethuk dhewekan,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j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Gusti Allah Rama kita uga ngrawat kita nalika kita piyambak.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j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Kaya Yakub, kita kudu ngurmati lan ngluhurake Gusti Allah sing tansah nunggil karo kita.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jv" altLang="ko-KR" sz="3200"/>
              <a:t>Gusti iku?</a:t>
            </a:r>
            <a:r xmlns:a="http://schemas.openxmlformats.org/drawingml/2006/main">
              <a:rPr lang="jv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ko-KR" sz="3600">
                <a:solidFill>
                  <a:srgbClr val="c00000"/>
                </a:solidFill>
              </a:rPr>
              <a:t>Pengeran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Gusti Allah karo kita ing ngendi wae lan kapan wae.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j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Gusti Allah tansah ngrumat kita.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jv" altLang="ko-KR" sz="4000">
                <a:solidFill>
                  <a:srgbClr val="ff0000"/>
                </a:solidFill>
              </a:rPr>
              <a:t>dina iki</a:t>
            </a:r>
            <a:r xmlns:a="http://schemas.openxmlformats.org/drawingml/2006/main">
              <a:rPr lang="jv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jv" altLang="ko-KR" sz="4000">
                <a:solidFill>
                  <a:srgbClr val="ff0000"/>
                </a:solidFill>
              </a:rPr>
              <a:t>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Nalika Yakub turu, apa sing digawa dadi bantal?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kayu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en-US" sz="2800">
                <a:solidFill>
                  <a:schemeClr val="dk1"/>
                </a:solidFill>
              </a:rPr>
              <a:t>② </a:t>
            </a:r>
            <a:r xmlns:a="http://schemas.openxmlformats.org/drawingml/2006/main">
              <a:rPr lang="jv" altLang="ko-KR" sz="2800">
                <a:solidFill>
                  <a:schemeClr val="dk1"/>
                </a:solidFill>
              </a:rPr>
              <a:t>watu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tas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kulit kewan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3573016"/>
            <a:ext cx="8712968" cy="519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jv" altLang="ko-KR" sz="2800">
                <a:solidFill>
                  <a:srgbClr val="ff0000"/>
                </a:solidFill>
              </a:rPr>
              <a:t>watu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jv" altLang="ko-KR" sz="4000">
                <a:solidFill>
                  <a:srgbClr val="ff0000"/>
                </a:solidFill>
              </a:rPr>
              <a:t>Sabda dina iki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ko-KR" sz="3600"/>
              <a:t>Dheweke ngimpi weruh ana tangga sing ana ing bumi, sing pucuke munggah ing langit, lan para malaekat Allah padha munggah-mudun ing kono.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Purwaning Dumadi</a:t>
            </a:r>
            <a:r xmlns:a="http://schemas.openxmlformats.org/drawingml/2006/main">
              <a:rPr lang="j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</a:t>
            </a:r>
            <a:r xmlns:a="http://schemas.openxmlformats.org/drawingml/2006/main">
              <a:rPr lang="j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jv" altLang="ko-KR" sz="4000">
                <a:solidFill>
                  <a:srgbClr val="FF0000"/>
                </a:solidFill>
              </a:rPr>
              <a:t>Sabda dina iki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j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Gusti Allah nitahake manungsa ing gambar dhewe, ing gambar Allah kang nitahake wong;</a:t>
            </a:r>
          </a:p>
          <a:p>
            <a:r xmlns:a="http://schemas.openxmlformats.org/drawingml/2006/main">
              <a:rPr lang="j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lanang lan wadon padha digawe.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Purwaning Dumadi</a:t>
            </a:r>
            <a:r xmlns:a="http://schemas.openxmlformats.org/drawingml/2006/main">
              <a:rPr lang="j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1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No.12</a:t>
            </a:r>
            <a:r xmlns:a="http://schemas.openxmlformats.org/drawingml/2006/main">
              <a:rPr lang="jv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j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Ing</a:t>
            </a:r>
            <a:r xmlns:a="http://schemas.openxmlformats.org/drawingml/2006/main">
              <a:rPr lang="jv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j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Tembung</a:t>
            </a:r>
            <a:r xmlns:a="http://schemas.openxmlformats.org/drawingml/2006/main">
              <a:rPr lang="jv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j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saka</a:t>
            </a:r>
            <a:r xmlns:a="http://schemas.openxmlformats.org/drawingml/2006/main">
              <a:rPr lang="jv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j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Pengeran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3931114" cy="2092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jv" altLang="ko-KR" sz="4400"/>
              <a:t>Yusuf Didol dening sedulur-sedulure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700809"/>
            <a:ext cx="5364088" cy="40540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jv" altLang="ko-KR" sz="4000">
                <a:solidFill>
                  <a:srgbClr val="ff0000"/>
                </a:solidFill>
              </a:rPr>
              <a:t>Sabda dina iki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39015" y="74302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95736" y="115577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ko-KR" sz="3600">
                <a:solidFill>
                  <a:schemeClr val="bg1">
                    <a:lumMod val="50000"/>
                  </a:schemeClr>
                </a:solidFill>
              </a:rPr>
              <a:t>"Ayo, payo padha dipateni lan dicemplungake menyang salah sawijining sumur iki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jv" altLang="ko-KR" sz="3600">
                <a:solidFill>
                  <a:schemeClr val="bg1">
                    <a:lumMod val="50000"/>
                  </a:schemeClr>
                </a:solidFill>
              </a:rPr>
              <a:t>lan kandha yen ana kewan galak sing mangan dheweke.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jv" altLang="ko-KR" sz="3600">
                <a:solidFill>
                  <a:schemeClr val="bg1">
                    <a:lumMod val="50000"/>
                  </a:schemeClr>
                </a:solidFill>
              </a:rPr>
              <a:t>Banjur kita bakal weruh apa sing kedadeyan saka impene."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 Purwaning Dumadi 37:20 )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73216"/>
            <a:ext cx="8963222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Yakub duwé anak lanang rolas. Dhèwèké nresnani Yusuf ngungkuli anaké liyané. Dadi, dheweke nggawe kain sing apik banget kanggo Yusuf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536" y="99789"/>
            <a:ext cx="7947386" cy="51571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7315"/>
            <a:ext cx="8963222" cy="136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Sedulur-seduluré sengit banget marang dhèwèké merga bapakné nresnani dhèwèké sacara khusus. “Ayo Yusuf didol. Ayo dicritakake marang bapak yen dheweke seda.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1679" y="2"/>
            <a:ext cx="7906070" cy="54773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Wong-wong mau padha ngedol Yusuf dadi budhak marang para sudagar.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Krungu kuwi, Yakub sedhih banget.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90802"/>
            <a:ext cx="9054634" cy="1374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Yusuf urip susah dadi batur. Nanging, dheweke percaya lan ngendelake Gusti Allah tanpa nindakake dosa.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7034" y="-26570"/>
            <a:ext cx="8349931" cy="55438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2" y="5657671"/>
            <a:ext cx="9054634" cy="1179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Yusuf dikirim menyang pakunjaran amarga tuduhan palsu.</a:t>
            </a:r>
            <a:r xmlns:a="http://schemas.openxmlformats.org/drawingml/2006/main">
              <a:rPr lang="jv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jv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Nanging, dheweke nyoba dadi mursid ing ngarsane Gusti Allah sanajan ana ing pakunjaran. Gusti Allah ora lali Yusuf lan Gusti Allah duwe rencana sing apik tenan kanggo dheweke.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544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jv" altLang="ko-KR" sz="4000">
                <a:solidFill>
                  <a:srgbClr val="ff0000"/>
                </a:solidFill>
              </a:rPr>
              <a:t>Pawulangan dina iki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308213" y="142246"/>
            <a:ext cx="66370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0184" y="112603"/>
            <a:ext cx="767671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jv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Yusuf disengiti lan didol dadi budhak karo sedulur-seduluré dhéwé. Dheweke uga dilebokake ing pakunjaran kanthi tuduhan palsu.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jv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Nanging, dheweke ngendelake Gusti Allah lan ngupaya supaya ora nindakaké dosa apa-apa.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jv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Kita bisa ngadhepi sawetara kangelan.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jv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Sampun ngantos tumindak dosa lan nyuwun pitulungan dhumateng Gusti Allah ingkang rama kita ingkang kersa mirengaken pandonga kita.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jv" altLang="ko-KR" sz="3200"/>
              <a:t>Gusti iku?</a:t>
            </a:r>
            <a:r xmlns:a="http://schemas.openxmlformats.org/drawingml/2006/main">
              <a:rPr lang="jv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ko-KR" sz="3600">
                <a:solidFill>
                  <a:srgbClr val="c00000"/>
                </a:solidFill>
              </a:rPr>
              <a:t>Dhuh Rama kita..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Gusti Allah Rama kita duwe rencana sing luar biasa kanggo kita sanajan ing wektu sing angel.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jv" altLang="ko-KR" sz="4000">
                <a:solidFill>
                  <a:srgbClr val="ff0000"/>
                </a:solidFill>
              </a:rPr>
              <a:t>Kuis dina iki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84168" y="82696"/>
            <a:ext cx="77119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8" y="112603"/>
            <a:ext cx="839679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Apa sing diwenehake Yakub mung marang Yusuf ing antarane para putrane rolas?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dolanan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Kitab Suci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kain sing apik banget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dhuwit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9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jv" altLang="ko-KR" sz="2800">
                <a:solidFill>
                  <a:srgbClr val="ff0000"/>
                </a:solidFill>
              </a:rPr>
              <a:t>kain sing apik banget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jv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Adam lan Hawa minangka makhluk sing paling apik ing antarane makhluk Allah.</a:t>
            </a:r>
          </a:p>
          <a:p>
            <a:r xmlns:a="http://schemas.openxmlformats.org/drawingml/2006/main">
              <a:rPr lang="jv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Amarga padha katitahake manut citrane Gusti Allah.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35848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1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jv" altLang="ko-KR" sz="4000">
                <a:solidFill>
                  <a:srgbClr val="ff0000"/>
                </a:solidFill>
              </a:rPr>
              <a:t>Sabda dina iki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19231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3728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ko-KR" sz="3600">
                <a:solidFill>
                  <a:schemeClr val="bg1">
                    <a:lumMod val="50000"/>
                  </a:schemeClr>
                </a:solidFill>
              </a:rPr>
              <a:t>"Ayo, payo padha dipateni lan dicemplungake menyang salah sawijining sumur iki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jv" altLang="ko-KR" sz="3600">
                <a:solidFill>
                  <a:schemeClr val="bg1">
                    <a:lumMod val="50000"/>
                  </a:schemeClr>
                </a:solidFill>
              </a:rPr>
              <a:t>lan kandha yen ana kewan galak sing mangan dheweke.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jv" altLang="ko-KR" sz="3600">
                <a:solidFill>
                  <a:schemeClr val="bg1">
                    <a:lumMod val="50000"/>
                  </a:schemeClr>
                </a:solidFill>
              </a:rPr>
              <a:t>Banjur kita bakal weruh apa sing kedadeyan saka impene."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 Purwaning Dumadi 37:20 )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13 Sabda Jahwéh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60440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jv" altLang="ko-KR" sz="4400"/>
              <a:t>Yusuf dadi Perdana Menteri ing Mesir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67944" y="1984486"/>
            <a:ext cx="5364088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jv" altLang="ko-KR" sz="4000">
                <a:solidFill>
                  <a:srgbClr val="ff0000"/>
                </a:solidFill>
              </a:rPr>
              <a:t>Sabda dina iki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20763" y="9177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89806" y="13008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ko-KR" sz="3600"/>
              <a:t>Sang Prabu Pringon banjur ngandika marang Yusuf: “Ingsun maringake sira dadi panguwaos ing tanah Mesir kabeh.”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Purwaning Dumadi</a:t>
            </a:r>
            <a:r xmlns:a="http://schemas.openxmlformats.org/drawingml/2006/main">
              <a:rPr lang="j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</a:t>
            </a:r>
            <a:r xmlns:a="http://schemas.openxmlformats.org/drawingml/2006/main">
              <a:rPr lang="j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212357"/>
            <a:ext cx="89632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Sang Prabu Pringon, ratu ing Mesir, ngimpi. 7 sapi lemu banjur metu 7 sapi elek. 7 sapi elek mangan nganti 7 sapi lemu. Iku ngimpi aneh banget.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http://www.lambsongs.co.nz/One%20Page%20Bible%20Stories%20Old%20Testament/Joseph's%20&amp;%20Pharaoh's%20Dream.jp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95536" y="260648"/>
            <a:ext cx="8092796" cy="489654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45224"/>
            <a:ext cx="8963222" cy="1182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Ora ana sing bisa nerangake impene ing kraton. Kepala juru minuman sing ditulungi Yusuf ngenalake Yusuf marang raja.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7966" y="1"/>
            <a:ext cx="8313496" cy="54452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Gusti Allah maringi kawicaksanan marang Yusuf. Dadi, dheweke bisa nerangake makna impen kasebut lan nyritakake marang raja.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45224"/>
            <a:ext cx="9054634" cy="1372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Sang Prabu Pringon nggumunake banget, mula dheweke ngangkat Yusuf sing dadi tawanan kanggo posisi paling dhuwur nomer loro ing negara kasebut.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4717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Yusuf dadi perdana menteri Mesir lan mrentah negara kasebut kanthi apik kanthi kawicaksanan sing diwenehake dening Gusti Allah marang dheweke.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jv" altLang="ko-KR" sz="4000"/>
              <a:t>Pawulangan dina iki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48214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5358" y="103694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j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Gusti Allah nduwe rencana sing apik tenan kanggo Yusuf.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j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Nalika kita ngadhepi sawetara kesulitan, kita uga kudu ora kuciwa,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j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nanging kudu ngarep-arep rencana Gusti Allah sing luar biasa kanggo kita lan percaya marang Gusti Allah..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jv" altLang="ko-KR" sz="3200"/>
              <a:t>Gusti iku?</a:t>
            </a:r>
            <a:r xmlns:a="http://schemas.openxmlformats.org/drawingml/2006/main">
              <a:rPr lang="jv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ko-KR" sz="3600">
                <a:solidFill>
                  <a:srgbClr val="c00000"/>
                </a:solidFill>
              </a:rPr>
              <a:t>Gusti Allah nindakaké miturut karsané.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Wong kang andhap asor bakal kaluhurake lan wong kang luhur bakal kasorake.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95"/>
            <a:ext cx="9143999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jv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Gusti Allah ngandika marang wong mau,</a:t>
            </a:r>
            <a:r xmlns:a="http://schemas.openxmlformats.org/drawingml/2006/main">
              <a:rPr lang="jv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jv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"Sampeyan bebas mangan saka wit apa wae ing patamanan, nanging </a:t>
            </a:r>
            <a:r xmlns:a="http://schemas.openxmlformats.org/drawingml/2006/main">
              <a:rPr lang="jv" altLang="ko-KR" sz="2000" u="sng">
                <a:solidFill>
                  <a:schemeClr val="tx1">
                    <a:lumMod val="65000"/>
                    <a:lumOff val="35000"/>
                  </a:schemeClr>
                </a:solidFill>
              </a:rPr>
              <a:t>aja mangan wohe wit pangerten bab becik lan ala, amarga yen sampeyan mangan wohe, mesthi bakal mati </a:t>
            </a:r>
            <a:r xmlns:a="http://schemas.openxmlformats.org/drawingml/2006/main">
              <a:rPr lang="jv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."</a:t>
            </a: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1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jv" altLang="ko-KR" sz="4000">
                <a:solidFill>
                  <a:srgbClr val="ff0000"/>
                </a:solidFill>
              </a:rPr>
              <a:t>Kuis dina iki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Kéwan apa sing muncul ing impené Firaun?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manuk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asu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jaran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sapi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jv" altLang="ko-KR" sz="2800">
                <a:solidFill>
                  <a:srgbClr val="ff0000"/>
                </a:solidFill>
              </a:rPr>
              <a:t>sapi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jv" altLang="ko-KR" sz="4000">
                <a:solidFill>
                  <a:srgbClr val="ff0000"/>
                </a:solidFill>
              </a:rPr>
              <a:t>Sabda dina iki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419" y="155837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07888" y="18456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ko-KR" sz="3600"/>
              <a:t>Sang Prabu Pringon banjur ngandika marang Yusuf: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jv" altLang="ko-KR" sz="3600"/>
              <a:t>Jawa 1994: "Kowé Dakdadèkaké pangwasané tanah Mesir kabèh."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jv" altLang="ko-KR" sz="3600"/>
              <a:t>                                                                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Purwaning Dumadi</a:t>
            </a:r>
            <a:r xmlns:a="http://schemas.openxmlformats.org/drawingml/2006/main">
              <a:rPr lang="j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</a:t>
            </a:r>
            <a:r xmlns:a="http://schemas.openxmlformats.org/drawingml/2006/main">
              <a:rPr lang="j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Ora.</a:t>
            </a:r>
            <a:r xmlns:a="http://schemas.openxmlformats.org/drawingml/2006/main">
              <a:rPr lang="jv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j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14</a:t>
            </a:r>
            <a:r xmlns:a="http://schemas.openxmlformats.org/drawingml/2006/main">
              <a:rPr lang="jv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j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Sabda Jahwéh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07504" y="1737390"/>
            <a:ext cx="3931114" cy="2099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jv" altLang="ko-KR" sz="4400"/>
              <a:t>Yusuf Ketemu Sedulur-seduluré manèh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962735"/>
            <a:ext cx="5364087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jv" altLang="ko-KR" sz="4000">
                <a:solidFill>
                  <a:srgbClr val="ff0000"/>
                </a:solidFill>
              </a:rPr>
              <a:t>Sabda dina iki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ko-KR" sz="3600">
                <a:solidFill>
                  <a:schemeClr val="bg1">
                    <a:lumMod val="50000"/>
                  </a:schemeClr>
                </a:solidFill>
              </a:rPr>
              <a:t>Senajan Yusuf kenal karo sedulur-seduluré, wong-wong kuwi ora kenal karo Yusuf.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Purwaning Dumadi</a:t>
            </a:r>
            <a:r xmlns:a="http://schemas.openxmlformats.org/drawingml/2006/main">
              <a:rPr lang="j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</a:t>
            </a:r>
            <a:r xmlns:a="http://schemas.openxmlformats.org/drawingml/2006/main">
              <a:rPr lang="j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811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Sang Prabu Pringon ngangkat Yusuf dadi perdana menteri Mesir. Yusuf nguwasani paceklik abot 7 taun kanthi wicaksana.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3529" y="116632"/>
            <a:ext cx="8720504" cy="504056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5053" y="5517232"/>
            <a:ext cx="9070726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Nanging, ing Kanaan ora ana gandum amarga pailan. Wong-wong mau kudu lunga menyang Mesir kanggo njupuk gandum kanggo dipangan. Sedulur-seduluré Yusuf uga lunga menyang Mesir kanggo tuku panganan.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5252" y="332655"/>
            <a:ext cx="8313496" cy="5184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667" y="5394368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Senajan Yusuf kenal karo sedulur-seduluré, wong-wong kuwi ora kenal karo Yusuf.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Yusuf ngandhani wong-wong mau sapa kuwi. Wong-wong padha kagèt nyawang dhèwèké lan wedi karo dhèwèké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1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273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Yusuf ngerti sebabé Gusti Allah ngutus dhèwèké menyang Mesir. Dhèwèké ngapura sedulur-seduluré lan nggawa kabèh keluargané menyang Mesir lan dirumat kanthi slamet.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jv" altLang="ko-KR" sz="4000">
                <a:solidFill>
                  <a:srgbClr val="ff0000"/>
                </a:solidFill>
              </a:rPr>
              <a:t>Pawulangan dina iki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228184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874093" y="70511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378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j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Yusuf ngapura sedulur-seduluré sing tumindak ala lan nresnani wong-wong kuwi miturut kersané Gusti Allah.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j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Kita kudu ngapura kulawarga lan kanca-kanca lan tresna marang dheweke.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Nanging, Iblis nyamar dadi ula nggodha Hawa.</a:t>
            </a:r>
          </a:p>
          <a:p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Akhire, Hawa mangan wohe.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99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1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jv" altLang="ko-KR" sz="3200"/>
              <a:t>Gusti iku?</a:t>
            </a:r>
            <a:r xmlns:a="http://schemas.openxmlformats.org/drawingml/2006/main">
              <a:rPr lang="jv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ko-KR" sz="3600">
                <a:solidFill>
                  <a:srgbClr val="c00000"/>
                </a:solidFill>
              </a:rPr>
              <a:t>Pengeran..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Ngapura lan tresna marang kita.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09200" y="207095"/>
            <a:ext cx="4053592" cy="695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jv" altLang="ko-KR" sz="4000">
                <a:solidFill>
                  <a:srgbClr val="ff0000"/>
                </a:solidFill>
              </a:rPr>
              <a:t>Kuis dina iki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6326" y="1152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3928" y="67042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Yusuf dadi perdana menteri negara apa?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Mesir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Israel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Persia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Babil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90801"/>
            <a:ext cx="8712968" cy="512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jv" altLang="ko-KR" sz="2800">
                <a:solidFill>
                  <a:srgbClr val="ff0000"/>
                </a:solidFill>
              </a:rPr>
              <a:t>Mesir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jv" altLang="ko-KR" sz="4000">
                <a:solidFill>
                  <a:srgbClr val="ff0000"/>
                </a:solidFill>
              </a:rPr>
              <a:t>Sabda dina iki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ko-KR" sz="3600">
                <a:solidFill>
                  <a:schemeClr val="bg1">
                    <a:lumMod val="50000"/>
                  </a:schemeClr>
                </a:solidFill>
              </a:rPr>
              <a:t>Senajan Yusuf kenal karo sedulur-seduluré, wong-wong kuwi ora kenal karo Yusuf.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Purwaning Dumadi</a:t>
            </a:r>
            <a:r xmlns:a="http://schemas.openxmlformats.org/drawingml/2006/main">
              <a:rPr lang="j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</a:t>
            </a:r>
            <a:r xmlns:a="http://schemas.openxmlformats.org/drawingml/2006/main">
              <a:rPr lang="j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No.15 Sabda Jahwéh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4221087"/>
            <a:ext cx="2592288" cy="2036385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jv" altLang="ko-KR" sz="4400"/>
              <a:t>Bocah sing dislametaké saka Banyu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75130" y="1423351"/>
            <a:ext cx="5033374" cy="48859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jv" altLang="ko-KR" sz="4000">
                <a:solidFill>
                  <a:srgbClr val="ff0000"/>
                </a:solidFill>
              </a:rPr>
              <a:t>Sabda dina iki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Bareng bocah mau wis gedhe, banjur digawa menyang putrine Sang Prabu Pringon, banjur dadi putrane. Dhèwèké dijenengaké Musa, pangandikané, "Aku narik wong mau saka ing banyu."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Pangentasan</a:t>
            </a:r>
            <a:r xmlns:a="http://schemas.openxmlformats.org/drawingml/2006/main">
              <a:rPr lang="j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Raja Mesir, Firaun, dhawuh supaya mbuwang kabeh bocah lanang Israel sing mentas lair menyang Kali Nil lan dipateni.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Yokhébéd, ibuné Musa, ora duwé pilihan kajaba nglilani putrané digawa menyang kali Nil.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714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229200"/>
            <a:ext cx="9054634" cy="1369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Ing wektu iku, putri Mesir kebeneran ndeleng bayi nalika lagi adus ing kali. Dheweke wis ing atine kanggo tuwuh lanang.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01208"/>
            <a:ext cx="9054634" cy="1373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Adhine weruh putri njupuk bayi lanang metu saka kranjang. Dheweke ngenalake ibune sing asli, yaiku Yokhebed, kanggo nyusoni bayi lanang kanggo dheweke.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184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02" y="5042118"/>
            <a:ext cx="9054634" cy="1794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Nalika bocah kasebut wis gedhe, dheweke digawa bali menyang putri kanggo dadi putrane. Dhèwèké dijenengaké Musa, pangandikané, "Aku narik wong mau saka ing banyu. Nabi Musa tuwuh ing Mesir</a:t>
            </a:r>
            <a:r xmlns:a="http://schemas.openxmlformats.org/drawingml/2006/main">
              <a:rPr lang="j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kraton.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0405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Lan Hawa menehi liyane kanggo Adam.</a:t>
            </a:r>
          </a:p>
          <a:p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Adam uga mangan.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4" y="0"/>
            <a:ext cx="8392556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1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3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6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jv" altLang="ko-KR" sz="4000">
                <a:solidFill>
                  <a:srgbClr val="ff0000"/>
                </a:solidFill>
              </a:rPr>
              <a:t>Pawulangan dina iki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>
            <a:off x="6223080" y="49915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8"/>
          <a:srcRect b="31910"/>
          <a:stretch>
            <a:fillRect/>
          </a:stretch>
        </p:blipFill>
        <p:spPr>
          <a:xfrm flipH="1">
            <a:off x="2012172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475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j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Gusti Allah ngluwari Musa.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j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Gusti Allah nylametake kita kanthi kawicaksanan lan kekuwatane sing nggumunake (providence).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j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Ayo padha percaya yen rencana Gusti Allah luwih gedhe lan luwih sampurna tinimbang rencanaku.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jv" altLang="ko-KR" sz="3200"/>
              <a:t>Sapa Gusti Allah?</a:t>
            </a:r>
            <a:r xmlns:a="http://schemas.openxmlformats.org/drawingml/2006/main">
              <a:rPr lang="jv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ko-KR" sz="3600">
                <a:solidFill>
                  <a:srgbClr val="c00000"/>
                </a:solidFill>
              </a:rPr>
              <a:t>Pengeran..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37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j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Panjenenganipun punika Gusti Allah ingkang Maha Kuwaos ingkang nindakaken kersanipun senajan wonten alangan.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jv" altLang="ko-KR" sz="4000">
                <a:solidFill>
                  <a:srgbClr val="ff0000"/>
                </a:solidFill>
              </a:rPr>
              <a:t>Kuis dina iki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942" y="7881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10274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Apa sing kedadeyan karo bocah sing digawa ing banyu?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Dheweke klelep lan dipangan iwak.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Manuk nylametake bocah kasebut.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Gusti Allah ngluwari bocah kuwi saka langit.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6047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Putri Mesir weruh lan nulungi dheweke.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jv" altLang="ko-KR" sz="2800">
                <a:solidFill>
                  <a:srgbClr val="ff0000"/>
                </a:solidFill>
              </a:rPr>
              <a:t>Putri Mesir weruh lan nulungi dheweke.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jv" altLang="ko-KR" sz="4000">
                <a:solidFill>
                  <a:srgbClr val="ff0000"/>
                </a:solidFill>
              </a:rPr>
              <a:t>Sabda dina iki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Bareng bocah mau wis gedhe, banjur digawa menyang putrine Sang Prabu Pringon, banjur dadi putrane. Dhèwèké dijenengaké Musa, pangandikané, "Aku narik wong mau saka ing banyu."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Pangentasan</a:t>
            </a:r>
            <a:r xmlns:a="http://schemas.openxmlformats.org/drawingml/2006/main">
              <a:rPr lang="j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910371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jv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Gusti Allah nundhung wong-wong mau saka Eden amarga padha ora ngrungokake marang Gusti Allah.</a:t>
            </a:r>
          </a:p>
          <a:p>
            <a:r xmlns:a="http://schemas.openxmlformats.org/drawingml/2006/main">
              <a:rPr lang="jv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Wiwit wektu iku, Sin teka ing donya.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9" y="0"/>
            <a:ext cx="8288030" cy="585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jv" altLang="ko-KR" sz="2800" b="1"/>
              <a:t>Pawulangan </a:t>
            </a:r>
            <a:endParaRPr xmlns:a="http://schemas.openxmlformats.org/drawingml/2006/main" lang="en-US" altLang="ko-KR" sz="4000" b="1"/>
            <a:r xmlns:a="http://schemas.openxmlformats.org/drawingml/2006/main">
              <a:rPr lang="jv" altLang="ko-KR" sz="4000"/>
              <a:t>dina iki</a:t>
            </a: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jv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Dosa teka ing donya merga Adam lan Hawa ora manut préntahé Gusti Allah.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jv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Apa aku manut dhawuhé Gusti Allah?</a:t>
            </a:r>
          </a:p>
          <a:p>
            <a:pPr xmlns:a="http://schemas.openxmlformats.org/drawingml/2006/main" algn="ctr"/>
            <a:r xmlns:a="http://schemas.openxmlformats.org/drawingml/2006/main">
              <a:rPr lang="jv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Nèk aku pretyaya marang Gusti Allah, aku kudu nuruti pituturé Gusti Allah.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jv" altLang="ko-KR" sz="3200"/>
              <a:t>Gusti iku?</a:t>
            </a:r>
            <a:r xmlns:a="http://schemas.openxmlformats.org/drawingml/2006/main">
              <a:rPr lang="jv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jv" altLang="ko-KR" sz="3600">
                <a:solidFill>
                  <a:srgbClr val="C00000"/>
                </a:solidFill>
              </a:rPr>
              <a:t>Pengeran..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j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Ora seneng maksiat.</a:t>
            </a:r>
          </a:p>
          <a:p>
            <a:r xmlns:a="http://schemas.openxmlformats.org/drawingml/2006/main">
              <a:rPr lang="j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Rahayu wong kang netepi pangandikane.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jv" altLang="ko-KR" sz="4000"/>
              <a:t>dina iki</a:t>
            </a:r>
            <a:r xmlns:a="http://schemas.openxmlformats.org/drawingml/2006/main">
              <a:rPr lang="jv" altLang="en-US" sz="4000"/>
              <a:t> </a:t>
            </a:r>
            <a:r xmlns:a="http://schemas.openxmlformats.org/drawingml/2006/main">
              <a:rPr lang="jv" altLang="ko-KR" sz="4000"/>
              <a:t>Tembung</a:t>
            </a:r>
            <a:endParaRPr xmlns:a="http://schemas.openxmlformats.org/drawingml/2006/main" lang="ko-KR" altLang="en-US" sz="4000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73782" y="2492896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j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Ing wiwitan Gusti Allah nitahake</a:t>
            </a:r>
          </a:p>
          <a:p>
            <a:r xmlns:a="http://schemas.openxmlformats.org/drawingml/2006/main">
              <a:rPr lang="j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langit lan bumi.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4277" y="4932133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Purwaning Dumadi 1:1</a:t>
            </a: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jv" altLang="ko-KR" sz="4000">
                <a:solidFill>
                  <a:srgbClr val="FF0000"/>
                </a:solidFill>
              </a:rPr>
              <a:t>Kuis dina iki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jv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Apa sing diomongké Gusti Allah supaya ora dipangan kanggo manungsa?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j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woh</a:t>
            </a:r>
            <a:r xmlns:a="http://schemas.openxmlformats.org/drawingml/2006/main">
              <a:rPr lang="j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j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daging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j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sayuran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jv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jv" altLang="ko-KR" sz="2800">
                <a:solidFill>
                  <a:schemeClr val="dk1"/>
                </a:solidFill>
              </a:rPr>
              <a:t>wohing kawruh bab becik lan ala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2003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jv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jv" altLang="ko-KR" sz="2800">
                <a:solidFill>
                  <a:srgbClr val="FF0000"/>
                </a:solidFill>
              </a:rPr>
              <a:t>wohing kawruh bab becik lan ala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jv" altLang="ko-KR" sz="4000">
                <a:solidFill>
                  <a:srgbClr val="FF0000"/>
                </a:solidFill>
              </a:rPr>
              <a:t>Sabda dina iki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j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Gusti Allah nitahake manungsa ing gambar dhewe, ing gambar Allah kang nitahake wong;</a:t>
            </a:r>
          </a:p>
          <a:p>
            <a:r xmlns:a="http://schemas.openxmlformats.org/drawingml/2006/main">
              <a:rPr lang="j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lanang lan wadon padha digawe.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Purwaning Dumadi</a:t>
            </a:r>
            <a:r xmlns:a="http://schemas.openxmlformats.org/drawingml/2006/main">
              <a:rPr lang="j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072615"/>
      </p:ext>
    </p:extLst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j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No.3 Sabda Jahwéh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jv" altLang="ko-KR" sz="4000"/>
              <a:t>Nuh nggawe Kapal Gedhe (Pethi) ing Gunung Dhuwur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16833"/>
            <a:ext cx="5090405" cy="373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jv" altLang="ko-KR" sz="4000"/>
              <a:t>dina iki</a:t>
            </a:r>
            <a:r xmlns:a="http://schemas.openxmlformats.org/drawingml/2006/main">
              <a:rPr lang="jv" altLang="en-US" sz="4000"/>
              <a:t> </a:t>
            </a:r>
            <a:r xmlns:a="http://schemas.openxmlformats.org/drawingml/2006/main">
              <a:rPr lang="jv" altLang="ko-KR" sz="4000"/>
              <a:t>Tembung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j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Ida Sang Hyang Widi Wasa raris ngandika ring Dane Nuh, sapuniki: “Sira miwah kulawargan ira sami lumebua prau, amargi sapuniki: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 Purwaning Dumadi 7:1 )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301208"/>
            <a:ext cx="8963222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Gusti Allah mirsani nèk kabèh wong ing bumi ngrusak carané. Gusti Allah ngandika marang Nuh, ”Aku bakal numpes manungsa lan bumi . Gawea kapal gedhe ing gunung!”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69" y="-1"/>
            <a:ext cx="7982461" cy="5229201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Nuh miwiti nggawe prau ing gunung kaya sing didhawuhake dening Gusti Allah. Wong-wong ngira yen dheweke edan.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Nuh nglilani saben jinis makhluk mlebu ing prau karo 8 anggota kulawarga Nuh kaya sing didhawuhake dening Gusti Allah.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92" y="-11699"/>
            <a:ext cx="83350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Udan terus teka ing bumi suwene 40 dina kaya sing diomongke Gusti Allah.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3" y="-28712"/>
            <a:ext cx="7641114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229200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Ing pungkasan, bumi ditutupi banyu. Saben makhluk urip sing obah ing bumi mati. Mung Nuh lan wong-wong sing padha karo dheweke ing prau.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30" y="0"/>
            <a:ext cx="8444340" cy="5277356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jv" altLang="ko-KR" sz="3200">
                <a:solidFill>
                  <a:srgbClr val="FF0000"/>
                </a:solidFill>
              </a:rPr>
              <a:t>Pawulangan dina iki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jv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Wong-wong ora ngrungokké omongané Nuh sing maringi kesempatan kanggo slamet saka banjir gedhé.</a:t>
            </a:r>
          </a:p>
          <a:p>
            <a:pPr xmlns:a="http://schemas.openxmlformats.org/drawingml/2006/main" algn="ctr"/>
            <a:r xmlns:a="http://schemas.openxmlformats.org/drawingml/2006/main">
              <a:rPr lang="jv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Dheweke mung kandha yen Nuh nesu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jv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Nalika sampeyan martakake Injil marang kanca-kanca, dheweke bisa uga ora ngrungokake sampeyan kanthi becik.</a:t>
            </a:r>
          </a:p>
          <a:p>
            <a:pPr xmlns:a="http://schemas.openxmlformats.org/drawingml/2006/main" algn="ctr"/>
            <a:r xmlns:a="http://schemas.openxmlformats.org/drawingml/2006/main">
              <a:rPr lang="jv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Nanging, ing pungkasan, dheweke bakal ngerti manawa pangandikane Gusti Allah iku bener.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Ing wiwitan, pepeteng ana ing permukaan.</a:t>
            </a:r>
          </a:p>
          <a:p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Ora ana wong, ora ana cahya. Ora ana apa-apa.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84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jv" altLang="ko-KR" sz="3200"/>
              <a:t>Pengeran ?</a:t>
            </a:r>
            <a:r xmlns:a="http://schemas.openxmlformats.org/drawingml/2006/main">
              <a:rPr lang="jv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jv" altLang="ko-KR" sz="3600">
                <a:solidFill>
                  <a:srgbClr val="C00000"/>
                </a:solidFill>
              </a:rPr>
              <a:t>Pengeran..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j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Gusti Allah sengit marang dosa lan ngadili dosa.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jv" altLang="ko-KR" sz="4000"/>
              <a:t>Kuis dina iki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718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jv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Apa sing diomongké Gusti Allah marang Nuh supaya ditindakké?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jv" altLang="en-US" sz="2800">
                <a:solidFill>
                  <a:schemeClr val="dk1"/>
                </a:solidFill>
              </a:rPr>
              <a:t>① </a:t>
            </a:r>
            <a:r xmlns:a="http://schemas.openxmlformats.org/drawingml/2006/main">
              <a:rPr lang="jv" altLang="ko-KR" sz="2800">
                <a:solidFill>
                  <a:schemeClr val="dk1"/>
                </a:solidFill>
              </a:rPr>
              <a:t>Kapal (Batu)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j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Mobil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1032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j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Omah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j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Sepedha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jv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jv" altLang="ko-KR" sz="2800">
                <a:solidFill>
                  <a:srgbClr val="FF0000"/>
                </a:solidFill>
              </a:rPr>
              <a:t>Kapal (Batu)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jv" altLang="ko-KR" sz="4000"/>
              <a:t>Sabda dina iki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j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Ida Sang Hyang Widi Wasa raris ngandika ring Dane Nuh, sapuniki: “Sira miwah kulawargan ira sami lumebua prau, amargi sapuniki: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Purwaning Dumadi 7:1</a:t>
            </a:r>
          </a:p>
        </p:txBody>
      </p:sp>
    </p:spTree>
    <p:extLst>
      <p:ext uri="{BB962C8B-B14F-4D97-AF65-F5344CB8AC3E}">
        <p14:creationId xmlns:p14="http://schemas.microsoft.com/office/powerpoint/2010/main" val="1237184341"/>
      </p:ext>
    </p:extLst>
  </p:cSld>
  <p:clrMapOvr>
    <a:masterClrMapping/>
  </p:clrMapOvr>
  <p:transition/>
  <p:timing/>
</p:sld>
</file>

<file path=ppt/slides/slide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213918" y="1480138"/>
            <a:ext cx="309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j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No.4 Sabda Jahwéh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jv" altLang="ko-KR" sz="4000"/>
              <a:t>Pelangi iku Prajanjiané Gusti Allah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656"/>
            <a:ext cx="5090405" cy="381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jv" altLang="ko-KR" sz="3600">
                <a:solidFill>
                  <a:srgbClr val="FF0000"/>
                </a:solidFill>
              </a:rPr>
              <a:t>dina iki</a:t>
            </a:r>
            <a:r xmlns:a="http://schemas.openxmlformats.org/drawingml/2006/main">
              <a:rPr lang="jv" altLang="ko-KR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jv" altLang="ko-KR" sz="3600">
                <a:solidFill>
                  <a:srgbClr val="FF0000"/>
                </a:solidFill>
              </a:rPr>
              <a:t>Tembung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j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Saben-saben pelangi katon ing méga, Aku bakal weruh lan ngéling-éling marang prajanjian sing langgeng antarané Gusti Allah lan sakèhé makluk urip ing bumi."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Purwaning Dumadi</a:t>
            </a:r>
            <a:r xmlns:a="http://schemas.openxmlformats.org/drawingml/2006/main">
              <a:rPr lang="j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3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Kabeh sing urip disirnakake, mung Nuh lan wong-wong sing ana ing prau sing isih ana.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" y="0"/>
            <a:ext cx="913517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Udan terus teka ing bumi nganti 40 dina.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3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85184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Sawisé udan mandheg, Nuh ngongkon manuk dara.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Manuk dara bali marani dheweke nggawa godhong jaitun kang seger ing cucuke. Nuh ngerti, "Banyu surut saka ing bumi!"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92" y="-11699"/>
            <a:ext cx="6931360" cy="4900163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3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Nuh metu karo kulawargané, lan nyembah marang Gusti Allah. "Matur nuwun Gusti wis menehi kita jagad anyar."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712"/>
            <a:ext cx="9144000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3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445224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Gusti Allah nduduhké pelangi minangka tandha prejanjian lan berkah. "Urip kanthi seneng ing jagad anyar!"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99" y="0"/>
            <a:ext cx="8758163" cy="5615959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Gusti Allah ngandika, "Ayo ana pepadhang,"</a:t>
            </a:r>
          </a:p>
          <a:p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lan ana pepadhang.</a:t>
            </a:r>
          </a:p>
          <a:p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jv" altLang="ko-KR" sz="3200">
                <a:solidFill>
                  <a:srgbClr val="FF0000"/>
                </a:solidFill>
              </a:rPr>
              <a:t>Pawulangan dina iki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jv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Gusti Allah wis nylametké Nuh lan keluargané.</a:t>
            </a:r>
          </a:p>
          <a:p>
            <a:pPr xmlns:a="http://schemas.openxmlformats.org/drawingml/2006/main" algn="ctr"/>
            <a:r xmlns:a="http://schemas.openxmlformats.org/drawingml/2006/main">
              <a:rPr lang="jv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Gusti Allah janji nèk bakal mberkahi wong-wong kuwi lan nggawé donya anyar liwat wong-wong kuwi.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jv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Gusti Allah uga wis nylametaké kita liwat Gusti Yésus.</a:t>
            </a:r>
          </a:p>
          <a:p>
            <a:pPr xmlns:a="http://schemas.openxmlformats.org/drawingml/2006/main" algn="ctr"/>
            <a:r xmlns:a="http://schemas.openxmlformats.org/drawingml/2006/main">
              <a:rPr lang="jv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Kita kudu percaya nèk Gusti Allah bakal nggawé donya anyar liwat kita.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4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jv" altLang="ko-KR" sz="3200"/>
              <a:t>Gusti Allah?</a:t>
            </a:r>
            <a:r xmlns:a="http://schemas.openxmlformats.org/drawingml/2006/main">
              <a:rPr lang="jv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jv" altLang="ko-KR" sz="3600">
                <a:solidFill>
                  <a:srgbClr val="C00000"/>
                </a:solidFill>
              </a:rPr>
              <a:t>Gusti Allah..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j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Gusti Allah Yéhuwah iku Rama kita sing nylametake lan mberkahi anak-anake sing ditresnani kanthi limpah nalika kita pracaya marang Panjenengane.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4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jv" altLang="ko-KR" sz="4000"/>
              <a:t>Kuis dina iki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jv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Apa sing diutus Nuh kanggo ndelok bumi wis garing?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j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Elang</a:t>
            </a:r>
            <a:r xmlns:a="http://schemas.openxmlformats.org/drawingml/2006/main">
              <a:rPr lang="j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j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Sparrow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jv" altLang="en-US" sz="2800">
                <a:solidFill>
                  <a:schemeClr val="dk1"/>
                </a:solidFill>
              </a:rPr>
              <a:t>③ </a:t>
            </a:r>
            <a:r xmlns:a="http://schemas.openxmlformats.org/drawingml/2006/main">
              <a:rPr lang="jv" altLang="ko-KR" sz="2800">
                <a:solidFill>
                  <a:schemeClr val="dk1"/>
                </a:solidFill>
              </a:rPr>
              <a:t>Dove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j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Bebek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jv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jv" altLang="ko-KR" sz="2800">
                <a:solidFill>
                  <a:srgbClr val="FF0000"/>
                </a:solidFill>
              </a:rPr>
              <a:t>Dove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jv" altLang="ko-KR" sz="3600"/>
              <a:t>Sabda dina iki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j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Saben-saben pelangi katon ing méga, Aku bakal weruh lan ngéling-éling marang prajanjian sing langgeng antarané Gusti Allah lan sakèhé makluk urip ing bumi."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Purwaning Dumadi</a:t>
            </a:r>
            <a:r xmlns:a="http://schemas.openxmlformats.org/drawingml/2006/main">
              <a:rPr lang="j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359053"/>
      </p:ext>
    </p:extLst>
  </p:cSld>
  <p:clrMapOvr>
    <a:masterClrMapping/>
  </p:clrMapOvr>
  <p:transition/>
  <p:timing/>
</p:sld>
</file>

<file path=ppt/slides/slide4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90182" y="1400842"/>
            <a:ext cx="286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j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No.5</a:t>
            </a:r>
            <a:r xmlns:a="http://schemas.openxmlformats.org/drawingml/2006/main">
              <a:rPr lang="jv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j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Ing</a:t>
            </a:r>
            <a:r xmlns:a="http://schemas.openxmlformats.org/drawingml/2006/main">
              <a:rPr lang="jv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j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Tembung</a:t>
            </a:r>
            <a:r xmlns:a="http://schemas.openxmlformats.org/drawingml/2006/main">
              <a:rPr lang="jv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j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saka</a:t>
            </a:r>
            <a:r xmlns:a="http://schemas.openxmlformats.org/drawingml/2006/main">
              <a:rPr lang="jv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j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Pengeran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jv" altLang="ko-KR" sz="3600"/>
              <a:t>Wong sing mbangun</a:t>
            </a:r>
          </a:p>
          <a:p>
            <a:pPr xmlns:a="http://schemas.openxmlformats.org/drawingml/2006/main" algn="ctr"/>
            <a:r xmlns:a="http://schemas.openxmlformats.org/drawingml/2006/main">
              <a:rPr lang="jv" altLang="ko-KR" sz="3600"/>
              <a:t>Menara Babel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9252" y="1412776"/>
            <a:ext cx="5023466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jv" altLang="ko-KR" sz="4000">
                <a:solidFill>
                  <a:srgbClr val="FF0000"/>
                </a:solidFill>
              </a:rPr>
              <a:t>Sabda dina iki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j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Mulané kutha mau diarani Babel --amarga ana ing kono Yéhuwah bingung</a:t>
            </a:r>
          </a:p>
          <a:p>
            <a:r xmlns:a="http://schemas.openxmlformats.org/drawingml/2006/main">
              <a:rPr lang="j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basa donya kabèh. Saka ing kono Sang Yehuwah mbuyarake wong-wong mau</a:t>
            </a:r>
          </a:p>
          <a:p>
            <a:r xmlns:a="http://schemas.openxmlformats.org/drawingml/2006/main">
              <a:rPr lang="j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ing salumahing bumi.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Purwaning Dumadi</a:t>
            </a:r>
            <a:r xmlns:a="http://schemas.openxmlformats.org/drawingml/2006/main">
              <a:rPr lang="j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4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Wong-wong kepingin dadi luwih gedhe lan luwih misuwur tinimbang Gusti Allah. Dadi, padha miwiti mbangun menara dhuwur.</a:t>
            </a:r>
          </a:p>
        </p:txBody>
      </p:sp>
      <p:pic>
        <p:nvPicPr>
          <p:cNvPr id="1026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4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Mangkono, padha mbangun menara kabeh.</a:t>
            </a:r>
          </a:p>
          <a:p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"Ayo nuduhake awake dhewe menyang jagad iki. Kita pancen apik tenan!”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 descr="http://www.freebibleimages.org/storydata/illustrations/FB_Tower_Babel/overview_images/002-tower-babel.jpg?13389865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Nanging bareng Gusti Allah mirsani angkuhne wong-wong mau, banjur mbingungake basane wong-wong mau supaya padha ora ngerti.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79" t="28896" r="-1793" b="1484"/>
          <a:stretch>
            <a:fillRect/>
          </a:stretch>
        </p:blipFill>
        <p:spPr bwMode="auto">
          <a:xfrm>
            <a:off x="179512" y="476672"/>
            <a:ext cx="5688632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05" r="51670" b="14080"/>
          <a:stretch>
            <a:fillRect/>
          </a:stretch>
        </p:blipFill>
        <p:spPr bwMode="auto">
          <a:xfrm>
            <a:off x="6012160" y="404664"/>
            <a:ext cx="2661415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 rot="771631">
            <a:off x="4710636" y="2167154"/>
            <a:ext cx="557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jv" altLang="ko-KR" sz="54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sz="2800" b="1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988010">
            <a:off x="4934229" y="2489605"/>
            <a:ext cx="557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jv" altLang="ko-KR" sz="40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b="1">
              <a:solidFill>
                <a:srgbClr val="C00000"/>
              </a:solidFill>
            </a:endParaRPr>
          </a:p>
        </p:txBody>
      </p:sp>
      <p:pic>
        <p:nvPicPr>
          <p:cNvPr id="3078" name="Picture 6" descr="http://www.timelinecoverbanner.com/cliparts/wp-content/digital-scrapbooking/angry-emot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4219" y="2515471"/>
            <a:ext cx="422974" cy="35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4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13176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Amarga ora bisa ngerti, dheweke ora bisa kerja bareng. Pungkasane, padha kasebar ing salumahing bumi. Nganti saiki basa ing donya iki beda-beda.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098" name="Picture 2" descr="http://www.lausti.com/articles/internet/languages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0"/>
            <a:ext cx="8136904" cy="5086432"/>
          </a:xfrm>
          <a:prstGeom prst="rect">
            <a:avLst/>
          </a:prstGeom>
          <a:noFill/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Ing dina kapisan, Gusti Allah misahake pepadhang lan pepeteng. Dheweke nggawe jagad kabeh sajrone nem dina.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115616" y="3645024"/>
            <a:ext cx="1584176" cy="103423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95536" y="836712"/>
            <a:ext cx="1008112" cy="10081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827584" y="1124744"/>
            <a:ext cx="1008112" cy="100811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중 물결 7"/>
          <p:cNvSpPr/>
          <p:nvPr/>
        </p:nvSpPr>
        <p:spPr>
          <a:xfrm>
            <a:off x="1115616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중 물결 8"/>
          <p:cNvSpPr/>
          <p:nvPr/>
        </p:nvSpPr>
        <p:spPr>
          <a:xfrm>
            <a:off x="1907704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지연 9"/>
          <p:cNvSpPr/>
          <p:nvPr/>
        </p:nvSpPr>
        <p:spPr>
          <a:xfrm rot="16200000">
            <a:off x="3131840" y="908721"/>
            <a:ext cx="648072" cy="1224136"/>
          </a:xfrm>
          <a:prstGeom prst="flowChartDelay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중 물결 10"/>
          <p:cNvSpPr/>
          <p:nvPr/>
        </p:nvSpPr>
        <p:spPr>
          <a:xfrm>
            <a:off x="2843808" y="1628801"/>
            <a:ext cx="1224136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15816" y="437808"/>
            <a:ext cx="594492" cy="974968"/>
          </a:xfrm>
          <a:prstGeom prst="rect">
            <a:avLst/>
          </a:prstGeom>
          <a:noFill/>
        </p:spPr>
      </p:pic>
      <p:pic>
        <p:nvPicPr>
          <p:cNvPr id="13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419872" y="836712"/>
            <a:ext cx="370084" cy="606938"/>
          </a:xfrm>
          <a:prstGeom prst="rect">
            <a:avLst/>
          </a:prstGeom>
          <a:noFill/>
        </p:spPr>
      </p:pic>
      <p:pic>
        <p:nvPicPr>
          <p:cNvPr id="14" name="Picture 4" descr="http://us.cdn1.123rf.com/168nwm/yayayoy/yayayoy1009/yayayoy100900042/7821303-sun-moon-star-and-cloud-set.jpg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750804" y="3212976"/>
            <a:ext cx="1973324" cy="1800200"/>
          </a:xfrm>
          <a:prstGeom prst="rect">
            <a:avLst/>
          </a:prstGeom>
          <a:noFill/>
        </p:spPr>
      </p:pic>
      <p:pic>
        <p:nvPicPr>
          <p:cNvPr id="15" name="Picture 6" descr="http://www.tuohoo.com/photo/Cartoon-Icon/twitter-bird-4_%5bfreeiconsweb.net%5d_23853.png"/>
          <p:cNvPicPr>
            <a:picLocks noChangeAspect="1" noChangeArrowheads="1"/>
          </p:cNvPicPr>
          <p:nvPr/>
        </p:nvPicPr>
        <p:blipFill>
          <a:blip r:embed="rId5"/>
          <a:srcRect t="23256" b="23256"/>
          <a:stretch>
            <a:fillRect/>
          </a:stretch>
        </p:blipFill>
        <p:spPr bwMode="auto">
          <a:xfrm>
            <a:off x="5004048" y="764704"/>
            <a:ext cx="1296144" cy="693286"/>
          </a:xfrm>
          <a:prstGeom prst="rect">
            <a:avLst/>
          </a:prstGeom>
          <a:noFill/>
        </p:spPr>
      </p:pic>
      <p:pic>
        <p:nvPicPr>
          <p:cNvPr id="16" name="Picture 8" descr="http://fc01.deviantart.net/fs71/f/2011/298/6/5/pez___fish_png_by_ivettecaro-d4dxuvf.png"/>
          <p:cNvPicPr>
            <a:picLocks noChangeAspect="1" noChangeArrowheads="1"/>
          </p:cNvPicPr>
          <p:nvPr/>
        </p:nvPicPr>
        <p:blipFill>
          <a:blip r:embed="rId6"/>
          <a:srcRect t="10080" b="11801"/>
          <a:stretch>
            <a:fillRect/>
          </a:stretch>
        </p:blipFill>
        <p:spPr bwMode="auto">
          <a:xfrm flipH="1">
            <a:off x="5652120" y="1340768"/>
            <a:ext cx="1152128" cy="1012534"/>
          </a:xfrm>
          <a:prstGeom prst="rect">
            <a:avLst/>
          </a:prstGeom>
          <a:noFill/>
        </p:spPr>
      </p:pic>
      <p:pic>
        <p:nvPicPr>
          <p:cNvPr id="17" name="Picture 10" descr="http://www.fordesigner.com/imguploads/Image/cjbc/zcool/png20080526/1211812556.png"/>
          <p:cNvPicPr>
            <a:picLocks noChangeAspect="1" noChangeArrowheads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6516216" y="3717032"/>
            <a:ext cx="1348408" cy="1348408"/>
          </a:xfrm>
          <a:prstGeom prst="rect">
            <a:avLst/>
          </a:prstGeom>
          <a:noFill/>
        </p:spPr>
      </p:pic>
      <p:pic>
        <p:nvPicPr>
          <p:cNvPr id="18" name="Picture 12" descr="http://sc.admin5.com/uploads/allimg/100203/100ZT348-0.png"/>
          <p:cNvPicPr>
            <a:picLocks noChangeAspect="1" noChangeArrowheads="1"/>
          </p:cNvPicPr>
          <p:nvPr/>
        </p:nvPicPr>
        <p:blipFill>
          <a:blip r:embed="rId8"/>
          <a:stretch>
            <a:fillRect/>
          </a:stretch>
        </p:blipFill>
        <p:spPr bwMode="auto">
          <a:xfrm flipH="1">
            <a:off x="7596336" y="3573016"/>
            <a:ext cx="1231337" cy="1296144"/>
          </a:xfrm>
          <a:prstGeom prst="rect">
            <a:avLst/>
          </a:prstGeom>
          <a:noFill/>
        </p:spPr>
      </p:pic>
      <p:sp>
        <p:nvSpPr>
          <p:cNvPr id="19" name="타원 18"/>
          <p:cNvSpPr/>
          <p:nvPr/>
        </p:nvSpPr>
        <p:spPr>
          <a:xfrm>
            <a:off x="7308304" y="3356992"/>
            <a:ext cx="495347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막힌 원호 19"/>
          <p:cNvSpPr/>
          <p:nvPr/>
        </p:nvSpPr>
        <p:spPr>
          <a:xfrm>
            <a:off x="7380312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>
            <a:off x="7596336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7570209" y="3869757"/>
            <a:ext cx="0" cy="50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380312" y="3861048"/>
            <a:ext cx="198281" cy="2330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막힌 원호 23"/>
          <p:cNvSpPr/>
          <p:nvPr/>
        </p:nvSpPr>
        <p:spPr>
          <a:xfrm flipV="1">
            <a:off x="7504574" y="3645024"/>
            <a:ext cx="135632" cy="153375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475656" y="2348880"/>
            <a:ext cx="360040" cy="11521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2267744" y="2348880"/>
            <a:ext cx="864096" cy="11605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563888" y="2276872"/>
            <a:ext cx="720080" cy="10081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4932040" y="2132856"/>
            <a:ext cx="720080" cy="13045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588224" y="2420888"/>
            <a:ext cx="576064" cy="108012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5963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jv" altLang="ko-KR" sz="4000" b="1">
                <a:solidFill>
                  <a:srgbClr val="FF0000"/>
                </a:solidFill>
              </a:rPr>
              <a:t>1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3728" y="4653136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jv" altLang="ko-KR" sz="4000" b="1">
                <a:solidFill>
                  <a:srgbClr val="FF0000"/>
                </a:solidFill>
              </a:rPr>
              <a:t>2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07904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jv" altLang="ko-KR" sz="4000" b="1">
                <a:solidFill>
                  <a:srgbClr val="FF0000"/>
                </a:solidFill>
              </a:rPr>
              <a:t>3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48064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jv" altLang="ko-KR" sz="4000" b="1">
                <a:solidFill>
                  <a:srgbClr val="FF0000"/>
                </a:solidFill>
              </a:rPr>
              <a:t>4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0019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jv" altLang="ko-KR" sz="4000" b="1">
                <a:solidFill>
                  <a:srgbClr val="FF0000"/>
                </a:solidFill>
              </a:rPr>
              <a:t>5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44408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jv" altLang="ko-KR" sz="4000" b="1">
                <a:solidFill>
                  <a:srgbClr val="FF0000"/>
                </a:solidFill>
              </a:rPr>
              <a:t>6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jv" altLang="ko-KR" sz="4000"/>
              <a:t>Pawulangan dina iki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12160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48146" y="92439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96751"/>
            <a:ext cx="8208912" cy="393951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j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Wong kepengin dadi luwih gedhe lan luwih dhuwur tinimbang Gusti Allah.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j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Pikiran iki diarani "arrogance".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j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Gusti Allah sengit marang 'sombong'.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j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Kosok baline saka arogansi yaiku 'asor'.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j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Kita kudu ’asor’ ing ngarsané Gusti Allah kanggo nyenengké Yéhuwah.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jv" altLang="ko-KR" sz="3200"/>
              <a:t>Gusti Allah?</a:t>
            </a:r>
            <a:r xmlns:a="http://schemas.openxmlformats.org/drawingml/2006/main">
              <a:rPr lang="jv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jv" altLang="ko-KR" sz="3600">
                <a:solidFill>
                  <a:srgbClr val="C00000"/>
                </a:solidFill>
              </a:rPr>
              <a:t>Gusti Allah..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j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Yéhuwah Yéhuwah kuwi luwih gedhé lan luwih wicaksana tinimbang awaké dhéwé.</a:t>
            </a:r>
            <a:endParaRPr xmlns:a="http://schemas.openxmlformats.org/drawingml/2006/main"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j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Kita ora bisa luwih wicaksana tinimbang Gusti Allah sanajan kita nggabungake kabeh kawicaksanan kita.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5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jv" altLang="ko-KR" sz="4000">
                <a:solidFill>
                  <a:srgbClr val="FF0000"/>
                </a:solidFill>
              </a:rPr>
              <a:t>Kuis dina iki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j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Yagene dheweke ora bisa ngrampungake menara kasebut?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j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Gusti Allah ndadékaké banjir nalika wong-wong mau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j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Gusti Allah ndadèkaké geni mati nalika padha gawé.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j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Gusti Allah nindakaké lindhu nalika padha gawé lindhu.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4654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jv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jv" altLang="ko-KR" sz="2800">
                <a:solidFill>
                  <a:schemeClr val="dk1"/>
                </a:solidFill>
              </a:rPr>
              <a:t>Gusti Allah nggawe wong-wong mau ora ngerti saben liyane nalika padha nindakake.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94642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jv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jv" altLang="ko-KR" sz="2800">
                <a:solidFill>
                  <a:srgbClr val="FF0000"/>
                </a:solidFill>
              </a:rPr>
              <a:t>Gusti Allah nggawe wong-wong mau ora ngerti saben liyane nalika padha nindakake.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jv" altLang="ko-KR" sz="4000">
                <a:solidFill>
                  <a:srgbClr val="FF0000"/>
                </a:solidFill>
              </a:rPr>
              <a:t>dina iki</a:t>
            </a:r>
            <a:r xmlns:a="http://schemas.openxmlformats.org/drawingml/2006/main">
              <a:rPr lang="jv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jv" altLang="ko-KR" sz="4000">
                <a:solidFill>
                  <a:srgbClr val="FF0000"/>
                </a:solidFill>
              </a:rPr>
              <a:t>Tembung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j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Mulané kutha mau diarani Babel --amarga ana ing kono Yéhuwah bingung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j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basa donya kabèh. Saka ing kono Sang Yehuwah mbuyarake wong-wong mau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j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ing salumahing bumi.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>
              <a:defRPr/>
            </a:pPr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Purwaning Dumadi</a:t>
            </a:r>
            <a:r xmlns:a="http://schemas.openxmlformats.org/drawingml/2006/main">
              <a:rPr lang="j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84784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No.6 Sabda Jahwéh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jv" altLang="ko-KR" sz="4400"/>
              <a:t>Gusti Allah nimbali Abraham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150555"/>
            <a:ext cx="5023466" cy="334897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jv" altLang="ko-KR" sz="4000">
                <a:solidFill>
                  <a:srgbClr val="ff0000"/>
                </a:solidFill>
              </a:rPr>
              <a:t>Sabda dina iki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Yéhuwah wis ngandika marang Abram, ”Sira lungaa saka negaramu, bangsamu lan bangsamu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j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kluwarga bapak lan menyang ing tanah sing bakal daktuduhake marang kowe.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Purwaning Dumadi 12:1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Ur saka Kasdim iku kutha nyembah brahala.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Abraham lair lan manggon ing kono.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0518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Ing sawijining dina, Gusti Allah ngandika marang panjenengane, "Tinggala ing negaramu, aku bakal mberkahi kowe."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Senajan Abraham ora ngerti arep lunga menyang ngendi, dhèwèké manut karo dhawuhé Gusti Allah lan lunga kaya sing didhawuhaké déning Yéhuwah.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Piyambakipun nandhang kathah prakawis ingkang awrat nalika piyambakipun lelungan, nanging Gusti Allah nglindhungi piyambakipun kanthi slamet.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495428" cy="29969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6250"/>
          <a:stretch>
            <a:fillRect/>
          </a:stretch>
        </p:blipFill>
        <p:spPr>
          <a:xfrm>
            <a:off x="4495428" y="0"/>
            <a:ext cx="4648572" cy="299695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t="6250"/>
          <a:stretch>
            <a:fillRect/>
          </a:stretch>
        </p:blipFill>
        <p:spPr>
          <a:xfrm>
            <a:off x="-7272" y="2994465"/>
            <a:ext cx="4509972" cy="288529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502700" y="2994465"/>
            <a:ext cx="4641300" cy="28828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jv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Kabeh jinis kewan lan tetanduran, manuk lan iwak kebak ing bumi, ing segara lan ing langit. Gusti Allah mirsani kabeh sing digawe lan ngandika, "Apik banget!."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05264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Akhire, Abraham teka ing tanah Kanaan. Dheweke manggon ing kono. “Matur nuwun, Gusti.”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332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jv" altLang="ko-KR" sz="4000">
                <a:solidFill>
                  <a:srgbClr val="ff0000"/>
                </a:solidFill>
              </a:rPr>
              <a:t>dina iki</a:t>
            </a:r>
            <a:r xmlns:a="http://schemas.openxmlformats.org/drawingml/2006/main">
              <a:rPr lang="jv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jv" altLang="ko-KR" sz="4000">
                <a:solidFill>
                  <a:srgbClr val="ff0000"/>
                </a:solidFill>
              </a:rPr>
              <a:t>wulangan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j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Abraham ninggal kutha asalé kanthi netepi dhawuhé Gusti Allah.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j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Kaya iki, kita</a:t>
            </a:r>
            <a:r xmlns:a="http://schemas.openxmlformats.org/drawingml/2006/main">
              <a:rPr lang="jv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j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kudu pracaya marang Gusti Allah lan manut marang pangandikane.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j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Kita kudu duwe kepinginan kanggo manut pangandikane Gusti Allah ing sembarang wektu.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jv" altLang="ko-KR" sz="3200"/>
              <a:t>Gusti Allah iku?</a:t>
            </a:r>
            <a:r xmlns:a="http://schemas.openxmlformats.org/drawingml/2006/main">
              <a:rPr lang="jv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ko-KR" sz="3600">
                <a:solidFill>
                  <a:srgbClr val="c00000"/>
                </a:solidFill>
              </a:rPr>
              <a:t>Yéhuwah</a:t>
            </a:r>
            <a:r xmlns:a="http://schemas.openxmlformats.org/drawingml/2006/main">
              <a:rPr lang="jv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jv" altLang="ko-KR" sz="3600">
                <a:solidFill>
                  <a:srgbClr val="c00000"/>
                </a:solidFill>
              </a:rPr>
              <a:t>Pengeran….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Panjenenganipun punika Rama kita ingkang netepi janjinipun ing sembarang biaya.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jv" altLang="ko-KR" sz="4000">
                <a:solidFill>
                  <a:srgbClr val="ff0000"/>
                </a:solidFill>
              </a:rPr>
              <a:t>Kuis dina iki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Ing ngendi Abraham lair?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Kanaan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Haran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Israel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jv" altLang="ko-KR" sz="2800">
                <a:solidFill>
                  <a:schemeClr val="dk1"/>
                </a:solidFill>
              </a:rPr>
              <a:t>Ur saka Kasdim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jv" altLang="ko-KR" sz="2800">
                <a:solidFill>
                  <a:srgbClr val="ff0000"/>
                </a:solidFill>
              </a:rPr>
              <a:t>Ur saka Kasdim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jv" altLang="ko-KR" sz="4000">
                <a:solidFill>
                  <a:srgbClr val="ff0000"/>
                </a:solidFill>
              </a:rPr>
              <a:t>dina iki</a:t>
            </a:r>
            <a:r xmlns:a="http://schemas.openxmlformats.org/drawingml/2006/main">
              <a:rPr lang="jv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jv" altLang="ko-KR" sz="4000">
                <a:solidFill>
                  <a:srgbClr val="ff0000"/>
                </a:solidFill>
              </a:rPr>
              <a:t>Tembung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Pangéran Allah wis ngandika marang Abram, "Sira lungaa saka negaramu, bangsamu lan brayaté bapakmu, menyang ing tanah sing bakal Daktuduhaké marang kowé."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Purwaning Dumadi 12:1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93358"/>
            <a:ext cx="3672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7 Sabda Jahwéh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ko-KR" sz="4400"/>
              <a:t>Iskak, Putra Prajanji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852936"/>
            <a:ext cx="5023466" cy="302433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jv" altLang="ko-KR" sz="4000">
                <a:solidFill>
                  <a:srgbClr val="ff0000"/>
                </a:solidFill>
              </a:rPr>
              <a:t>dina iki</a:t>
            </a:r>
            <a:r xmlns:a="http://schemas.openxmlformats.org/drawingml/2006/main">
              <a:rPr lang="jv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jv" altLang="ko-KR" sz="4000">
                <a:solidFill>
                  <a:srgbClr val="ff0000"/>
                </a:solidFill>
              </a:rPr>
              <a:t>Tembung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Rama Abraham yuswa satus taun nalika putrane Iskak miyos.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Purwaning Dumadi</a:t>
            </a:r>
            <a:r xmlns:a="http://schemas.openxmlformats.org/drawingml/2006/main">
              <a:rPr lang="j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21:5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373216"/>
            <a:ext cx="8963222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Gusti Allah janji marang Abraham nèk Gusti Allah bakal ngekèki anak sing akèh kaya lintang ing langit wengi.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jv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Nanging, dheweke ora duwe anak nganti umur 100 taun.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9796" y="0"/>
            <a:ext cx="8244408" cy="529906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Ing sawijining dina, Gusti Allah ngajak Abraham metu ing wayah bengi.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“Ndeleng ing langit. Bisa ngitung lintang?”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7" y="0"/>
            <a:ext cx="9144000" cy="581739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12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Gusti Allah janji bakal menehi tanah sing apik banget.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5204" y="1237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jv" altLang="ko-KR" sz="4000"/>
              <a:t>Pawulangan </a:t>
            </a:r>
            <a:endParaRPr xmlns:a="http://schemas.openxmlformats.org/drawingml/2006/main" lang="ko-KR" altLang="en-US" sz="4000"/>
            <a:r xmlns:a="http://schemas.openxmlformats.org/drawingml/2006/main">
              <a:rPr lang="jv" altLang="ko-KR" sz="3600"/>
              <a:t>dina iki</a:t>
            </a: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47704" y="168559"/>
            <a:ext cx="787388" cy="53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278296" y="168558"/>
            <a:ext cx="885238" cy="58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Sapa sing nggawe jagad iki?</a:t>
            </a:r>
          </a:p>
          <a:p>
            <a:pPr xmlns:a="http://schemas.openxmlformats.org/drawingml/2006/main" algn="ctr"/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Gusti Allah nitahake jagad.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Sapa sing njaga jagad iki supaya bisa?</a:t>
            </a:r>
          </a:p>
          <a:p>
            <a:pPr xmlns:a="http://schemas.openxmlformats.org/drawingml/2006/main" algn="ctr"/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Gusti Allah njagi jagat.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Jagad iki ora digawe dhewe.</a:t>
            </a:r>
          </a:p>
          <a:p>
            <a:pPr xmlns:a="http://schemas.openxmlformats.org/drawingml/2006/main" algn="ctr"/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Jagad ora bisa obah dhewe.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Kita kudu ngelingi manawa Gusti Allah nitahake jagad iki lan isih nguwasani kabeh.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7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1369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"Anak-anakmu bakal kaya lintang ing langit lan pasir ing pinggir segara." Abraham percaya karo janjine Gusti.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873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Gusti Allah netepi janjine. Sara nglairake anak lanang marang Abraham. Abraham maringi jeneng </a:t>
            </a:r>
            <a:r xmlns:a="http://schemas.openxmlformats.org/drawingml/2006/main">
              <a:rPr lang="jv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Iskak </a:t>
            </a:r>
            <a:r xmlns:a="http://schemas.openxmlformats.org/drawingml/2006/main">
              <a:rPr lang="jv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sing tegesé </a:t>
            </a:r>
            <a:r xmlns:a="http://schemas.openxmlformats.org/drawingml/2006/main">
              <a:rPr lang="jv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Bungah </a:t>
            </a:r>
            <a:r xmlns:a="http://schemas.openxmlformats.org/drawingml/2006/main">
              <a:rPr lang="jv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90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jv" altLang="ko-KR" sz="4000">
                <a:solidFill>
                  <a:srgbClr val="ff0000"/>
                </a:solidFill>
              </a:rPr>
              <a:t>dina iki</a:t>
            </a:r>
            <a:r xmlns:a="http://schemas.openxmlformats.org/drawingml/2006/main">
              <a:rPr lang="jv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jv" altLang="ko-KR" sz="4000">
                <a:solidFill>
                  <a:srgbClr val="ff0000"/>
                </a:solidFill>
              </a:rPr>
              <a:t>wulangan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5028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j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Abraham percaya tenan karo janjiné Gusti Allah senajan kuwi ora mungkin.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j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Gusti Allah seneng banget nalika ndeleng kapercayan Abraham. Gusti Allah maringi Iskak, putra sing dijanji.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j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Gusti Allah mesthi netepi janjiné, senajan kuwi mokal kanggo kita.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jv" altLang="ko-KR" sz="3200"/>
              <a:t>Gusti Allah iku…</a:t>
            </a:r>
            <a:r xmlns:a="http://schemas.openxmlformats.org/drawingml/2006/main">
              <a:rPr lang="jv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ko-KR" sz="3600">
                <a:solidFill>
                  <a:srgbClr val="c00000"/>
                </a:solidFill>
              </a:rPr>
              <a:t>Gusti Allah iku...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Maha Kuasa (bisa nindakake kabeh)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jv" altLang="ko-KR" sz="4000">
                <a:solidFill>
                  <a:srgbClr val="ff0000"/>
                </a:solidFill>
              </a:rPr>
              <a:t>Kuis dina iki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Pira umur Abraham nalika duwe Iskak?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70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100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jv" altLang="ko-KR" sz="2800">
                <a:solidFill>
                  <a:srgbClr val="ff0000"/>
                </a:solidFill>
              </a:rPr>
              <a:t>100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jv" altLang="ko-KR" sz="4000">
                <a:solidFill>
                  <a:srgbClr val="ff0000"/>
                </a:solidFill>
              </a:rPr>
              <a:t>Sabda dina iki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Rama Abraham yuswa satus taun nalika putrane Iskak miyos.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 Purwaning Dumadi 21:5 )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8 Sabda Jahwéh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4104456" cy="1281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ko-KR" sz="3900"/>
              <a:t>Abraham kurban Iskak marang Gusti Allah</a:t>
            </a:r>
            <a:endParaRPr xmlns:a="http://schemas.openxmlformats.org/drawingml/2006/main" lang="ko-KR" altLang="en-US" sz="39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53595" y="2029986"/>
            <a:ext cx="5090405" cy="35986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jv" altLang="ko-KR" sz="4000">
                <a:solidFill>
                  <a:srgbClr val="ff0000"/>
                </a:solidFill>
              </a:rPr>
              <a:t>Sabda dina iki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Gusti Allah banjur ngandika, "Jawalah anakmu ontang-anting, Iskak, sing koktresnani,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j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lan menyang wilayah Moria. Saosna kurban obaran ana ing kono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j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Ing salah sawijining gunung, bakal dakcritakake marang kowe."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Purwaning Dumadi 22:2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Ing sawijining dina, Gusti Allah ngandika marang Abraham,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“Putramu ontang-anting padha kurban marang Aku minangka kurban obaran.”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" y="-1"/>
            <a:ext cx="9144001" cy="5643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6995"/>
            <a:ext cx="9144000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Abraham tresna banget marang Iskak nganti dheweke angel krungu saka Gusti Allah. Nanging dheweke mutusake kanggo manut marang Gusti Allah.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jv" altLang="ko-KR" sz="3200"/>
              <a:t>Sapa Gusti Allah?</a:t>
            </a:r>
            <a:r xmlns:a="http://schemas.openxmlformats.org/drawingml/2006/main">
              <a:rPr lang="jv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jv" altLang="ko-KR" sz="3600">
                <a:solidFill>
                  <a:srgbClr val="C00000"/>
                </a:solidFill>
              </a:rPr>
              <a:t>Panjenenganipun punika...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j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pangripta kang nitahake jagad kabeh kalebu aku.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8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Rama Abraham mbendel Iskak lan diselehake ing misbyah, lan nyoba kanggo matèni wong. Ing wektu iku,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15208"/>
            <a:ext cx="9127908" cy="5892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“Abraham, Abraham, aja dipatèni. Aja nindakake apa-apa marang dheweke. Saiki aku ngerti nèk kowé wedi lan nresnani Gusti Allah.” Kuwi ujian sing ditindakké Gusti Allah marang Abraham.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8712"/>
            <a:ext cx="9144000" cy="54019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661248"/>
            <a:ext cx="9054634" cy="880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“Matur nuwun, Gusti!” Gusti Allah nampi imané Abraham kanthi bungah. Gusti Allah ndadekake dheweke dadi leluhure kabeh wong percaya.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600" y="116631"/>
            <a:ext cx="9099308" cy="56045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jv" altLang="ko-KR" sz="4000"/>
              <a:t>Pelajaran Dina iki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996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jv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Abraham tresna banget marang Iskak, nanging luwih penting kanggo manut Sabdané Gusti Allah.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jv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Aku kudu tresna marang Gusti Allah luwih saka samubarang liyane, lan luwih saka wong liya ing donya.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jv" altLang="ko-KR" sz="3200"/>
              <a:t>Gusti iku?</a:t>
            </a:r>
            <a:r xmlns:a="http://schemas.openxmlformats.org/drawingml/2006/main">
              <a:rPr lang="jv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ko-KR" sz="3600">
                <a:solidFill>
                  <a:srgbClr val="c00000"/>
                </a:solidFill>
              </a:rPr>
              <a:t>Gusti Allah iku..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Rama kita sing nggawe iman kita kuwat liwat ujian.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jv" altLang="ko-KR" sz="4000"/>
              <a:t>dina iki</a:t>
            </a:r>
            <a:r xmlns:a="http://schemas.openxmlformats.org/drawingml/2006/main">
              <a:rPr lang="jv" altLang="en-US" sz="4000"/>
              <a:t> </a:t>
            </a:r>
            <a:r xmlns:a="http://schemas.openxmlformats.org/drawingml/2006/main">
              <a:rPr lang="jv" altLang="ko-KR" sz="4000"/>
              <a:t>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Apa sing didhawuhi Gusti Allah marang Abraham supaya diobong dadi kurban obaran?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en-US" sz="2800">
                <a:solidFill>
                  <a:schemeClr val="dk1"/>
                </a:solidFill>
              </a:rPr>
              <a:t>① </a:t>
            </a:r>
            <a:r xmlns:a="http://schemas.openxmlformats.org/drawingml/2006/main">
              <a:rPr lang="jv" altLang="ko-KR" sz="2800">
                <a:solidFill>
                  <a:schemeClr val="dk1"/>
                </a:solidFill>
              </a:rPr>
              <a:t>Putra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Bojo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Asu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Wedhus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jv" altLang="ko-KR" sz="2800">
                <a:solidFill>
                  <a:srgbClr val="ff0000"/>
                </a:solidFill>
              </a:rPr>
              <a:t>Putra</a:t>
            </a:r>
            <a:r xmlns:a="http://schemas.openxmlformats.org/drawingml/2006/main">
              <a:rPr lang="jv" altLang="en-US" sz="2800">
                <a:solidFill>
                  <a:srgbClr val="ff0000"/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jv" altLang="ko-KR" sz="4000">
                <a:solidFill>
                  <a:srgbClr val="ff0000"/>
                </a:solidFill>
              </a:rPr>
              <a:t>Sabda dina iki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Gusti Allah banjur ngandika, "Jawalah anakmu ontang-anting, Iskak, sing koktresnani,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j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lan menyang wilayah Moria. Saosna kurban obaran ana ing kono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j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Ing salah sawijining gunung, bakal dakcritakake marang kowe."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Purwaning Dumadi 22:2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353036"/>
            <a:ext cx="2880320" cy="359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No.9</a:t>
            </a:r>
            <a:r xmlns:a="http://schemas.openxmlformats.org/drawingml/2006/main">
              <a:rPr lang="jv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j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Ing</a:t>
            </a:r>
            <a:r xmlns:a="http://schemas.openxmlformats.org/drawingml/2006/main">
              <a:rPr lang="jv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j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Tembung</a:t>
            </a:r>
            <a:r xmlns:a="http://schemas.openxmlformats.org/drawingml/2006/main">
              <a:rPr lang="jv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j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saka</a:t>
            </a:r>
            <a:r xmlns:a="http://schemas.openxmlformats.org/drawingml/2006/main">
              <a:rPr lang="jv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j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Pengeran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859262"/>
            <a:ext cx="3931114" cy="1424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jv" altLang="ko-KR" sz="4400"/>
              <a:t>Iskak ora padu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648141" y="1964962"/>
            <a:ext cx="4495859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jv" altLang="ko-KR" sz="4000">
                <a:solidFill>
                  <a:srgbClr val="ff0000"/>
                </a:solidFill>
              </a:rPr>
              <a:t>Sabda dina iki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ko-KR" sz="3600">
                <a:solidFill>
                  <a:schemeClr val="bg1">
                    <a:lumMod val="50000"/>
                  </a:schemeClr>
                </a:solidFill>
              </a:rPr>
              <a:t>Dheweke lunga saka ing kono lan ndhudhuk sumur liyane, lan ora ana wong sing padu.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jv" altLang="ko-KR" sz="3600">
                <a:solidFill>
                  <a:schemeClr val="bg1">
                    <a:lumMod val="50000"/>
                  </a:schemeClr>
                </a:solidFill>
              </a:rPr>
              <a:t>Dhèwèké dijenengi Rehobot, pangucapé, "Saiki Yéhuwah paring kamar kanggo kita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jv" altLang="ko-KR" sz="3600">
                <a:solidFill>
                  <a:schemeClr val="bg1">
                    <a:lumMod val="50000"/>
                  </a:schemeClr>
                </a:solidFill>
              </a:rPr>
              <a:t>lan kita bakal ngrembaka ing tanah iki."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Purwaning Dumadi</a:t>
            </a:r>
            <a:r xmlns:a="http://schemas.openxmlformats.org/drawingml/2006/main">
              <a:rPr lang="j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</a:t>
            </a:r>
            <a:r xmlns:a="http://schemas.openxmlformats.org/drawingml/2006/main">
              <a:rPr lang="j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Ing</a:t>
            </a:r>
            <a:r xmlns:a="http://schemas.openxmlformats.org/drawingml/2006/main">
              <a:rPr lang="j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sumur</a:t>
            </a:r>
            <a:r xmlns:a="http://schemas.openxmlformats.org/drawingml/2006/main">
              <a:rPr lang="j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padha</a:t>
            </a:r>
            <a:r xmlns:a="http://schemas.openxmlformats.org/drawingml/2006/main">
              <a:rPr lang="j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dadi</a:t>
            </a:r>
            <a:r xmlns:a="http://schemas.openxmlformats.org/drawingml/2006/main">
              <a:rPr lang="j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penting,</a:t>
            </a:r>
            <a:r xmlns:a="http://schemas.openxmlformats.org/drawingml/2006/main">
              <a:rPr lang="j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amarga</a:t>
            </a:r>
            <a:r xmlns:a="http://schemas.openxmlformats.org/drawingml/2006/main">
              <a:rPr lang="j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padha</a:t>
            </a:r>
            <a:r xmlns:a="http://schemas.openxmlformats.org/drawingml/2006/main">
              <a:rPr lang="j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bisa</a:t>
            </a:r>
            <a:r xmlns:a="http://schemas.openxmlformats.org/drawingml/2006/main">
              <a:rPr lang="j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njaluk</a:t>
            </a:r>
            <a:r xmlns:a="http://schemas.openxmlformats.org/drawingml/2006/main">
              <a:rPr lang="j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seger</a:t>
            </a:r>
            <a:r xmlns:a="http://schemas.openxmlformats.org/drawingml/2006/main">
              <a:rPr lang="j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banyu</a:t>
            </a:r>
            <a:r xmlns:a="http://schemas.openxmlformats.org/drawingml/2006/main">
              <a:rPr lang="j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ing ara-ara samun. Iskak duwe sumur-sumur sing diwarisake bapakne.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31640" y="12576"/>
            <a:ext cx="6696744" cy="52166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jv" altLang="ko-KR" sz="4000">
                <a:solidFill>
                  <a:srgbClr val="FF0000"/>
                </a:solidFill>
              </a:rPr>
              <a:t>Kuis dina iki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Kanthi apa Gusti Allah nitahake jagad iki?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watu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92180"/>
            <a:ext cx="8424936" cy="511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banyu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bledug</a:t>
            </a:r>
            <a:r xmlns:a="http://schemas.openxmlformats.org/drawingml/2006/main">
              <a:rPr lang="j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tembung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7637"/>
            <a:ext cx="8712968" cy="517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jv" altLang="ko-KR" sz="2800">
                <a:solidFill>
                  <a:srgbClr val="FF0000"/>
                </a:solidFill>
              </a:rPr>
              <a:t>tembung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Nanging, wong Filisti meri marang dheweke. Dadi, sumur-sumur kasebut diisi lemah.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23874" y="-27383"/>
            <a:ext cx="609625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Nanging, Iskak ora padu karo wong-wong mau. Dheweke pindhah adoh lan ndhudhuk sumur. Dheweke nemokake sumur banyu seger.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66614" y="0"/>
            <a:ext cx="6084046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Ing wektu iki, wong liya njupuk sumur saka Iskak. Nanging, dheweke uga ora padu karo wong-wong mau.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 l="1640" t="1350" r="1350" b="1350"/>
          <a:stretch>
            <a:fillRect/>
          </a:stretch>
        </p:blipFill>
        <p:spPr>
          <a:xfrm>
            <a:off x="1422537" y="0"/>
            <a:ext cx="6264696" cy="579969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613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Gusti Allah mberkahi Iskak. Dheweke ndhudhuk sumur liyane maneh. Gusti Allah maringi banyu seger saka ing kono. Iskak yasa misbyah lan ngaturake panuwun.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31640" y="1"/>
            <a:ext cx="6370284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123728" y="82696"/>
            <a:ext cx="445976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jv" altLang="ko-KR" sz="4000">
                <a:solidFill>
                  <a:srgbClr val="ff0000"/>
                </a:solidFill>
              </a:rPr>
              <a:t>Pawulangan dina iki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71606" y="11277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631880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j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Iskak ora padu karo wong-wong sing njupuk sumuré.</a:t>
            </a:r>
            <a:r xmlns:a="http://schemas.openxmlformats.org/drawingml/2006/main">
              <a:rPr lang="jv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j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Gusti Allah mberkahi Iskak.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j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Kita uga ora kudu padu karo wong liya.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j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Kita kudu tresna lan ngapura wong liya.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jv" altLang="ko-KR" sz="3200"/>
              <a:t>Gusti Allah??</a:t>
            </a:r>
            <a:r xmlns:a="http://schemas.openxmlformats.org/drawingml/2006/main">
              <a:rPr lang="jv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ko-KR" sz="3600">
                <a:solidFill>
                  <a:srgbClr val="c00000"/>
                </a:solidFill>
              </a:rPr>
              <a:t>Pengeran 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333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Dheweke sengit marang wong sing padu karo wong liya.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j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Dheweke tresna marang wong-wong sing padha tresna-tinresnan.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jv" altLang="ko-KR" sz="4000">
                <a:solidFill>
                  <a:srgbClr val="ff0000"/>
                </a:solidFill>
              </a:rPr>
              <a:t>Kuis dina iki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Merga apa Iskak nandhang susah?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omah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wedhus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en-US" sz="2800">
                <a:solidFill>
                  <a:schemeClr val="dk1"/>
                </a:solidFill>
              </a:rPr>
              <a:t>③ </a:t>
            </a:r>
            <a:r xmlns:a="http://schemas.openxmlformats.org/drawingml/2006/main">
              <a:rPr lang="jv" altLang="ko-KR" sz="2800">
                <a:solidFill>
                  <a:schemeClr val="dk1"/>
                </a:solidFill>
              </a:rPr>
              <a:t>uga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kulawarga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jv" altLang="ko-KR" sz="2800">
                <a:solidFill>
                  <a:srgbClr val="ff0000"/>
                </a:solidFill>
              </a:rPr>
              <a:t>uga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jv" altLang="ko-KR" sz="4000">
                <a:solidFill>
                  <a:srgbClr val="ff0000"/>
                </a:solidFill>
              </a:rPr>
              <a:t>Tembung dina iki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ko-KR" sz="3600">
                <a:solidFill>
                  <a:schemeClr val="bg1">
                    <a:lumMod val="50000"/>
                  </a:schemeClr>
                </a:solidFill>
              </a:rPr>
              <a:t>Dheweke lunga saka ing kono lan ndhudhuk sumur liyane, lan ora ana wong sing padu.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jv" altLang="ko-KR" sz="3600">
                <a:solidFill>
                  <a:schemeClr val="bg1">
                    <a:lumMod val="50000"/>
                  </a:schemeClr>
                </a:solidFill>
              </a:rPr>
              <a:t>Dhèwèké dijenengi Rehobot, pangucapé, "Saiki Yéhuwah paring kamar kanggo kita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jv" altLang="ko-KR" sz="3600">
                <a:solidFill>
                  <a:schemeClr val="bg1">
                    <a:lumMod val="50000"/>
                  </a:schemeClr>
                </a:solidFill>
              </a:rPr>
              <a:t>lan kita bakal ngrembaka ing tanah iki."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Purwaning Dumadi</a:t>
            </a:r>
            <a:r xmlns:a="http://schemas.openxmlformats.org/drawingml/2006/main">
              <a:rPr lang="j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</a:t>
            </a:r>
            <a:r xmlns:a="http://schemas.openxmlformats.org/drawingml/2006/main">
              <a:rPr lang="j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j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7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No.10</a:t>
            </a:r>
            <a:r xmlns:a="http://schemas.openxmlformats.org/drawingml/2006/main">
              <a:rPr lang="jv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j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Ing</a:t>
            </a:r>
            <a:r xmlns:a="http://schemas.openxmlformats.org/drawingml/2006/main">
              <a:rPr lang="jv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j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Tembung</a:t>
            </a:r>
            <a:r xmlns:a="http://schemas.openxmlformats.org/drawingml/2006/main">
              <a:rPr lang="jv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j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saka</a:t>
            </a:r>
            <a:r xmlns:a="http://schemas.openxmlformats.org/drawingml/2006/main">
              <a:rPr lang="jv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j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Pengeran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2291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jv" altLang="ko-KR" sz="3600"/>
              <a:t>Ésau ngedol hak pambarep</a:t>
            </a:r>
            <a:endParaRPr xmlns:a="http://schemas.openxmlformats.org/drawingml/2006/main" lang="en-US" altLang="ko-KR" sz="3600"/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jv" altLang="ko-KR" sz="3600"/>
              <a:t>kanggo siji mangkok saka godhok abang</a:t>
            </a:r>
            <a:endParaRPr xmlns:a="http://schemas.openxmlformats.org/drawingml/2006/main" lang="en-US" altLang="ko-KR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847288"/>
            <a:ext cx="5364088" cy="40230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jv" altLang="ko-KR" sz="4000">
                <a:solidFill>
                  <a:srgbClr val="ff0000"/>
                </a:solidFill>
              </a:rPr>
              <a:t>Sabda dina iki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4314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jv" altLang="ko-KR" sz="3600">
                <a:solidFill>
                  <a:schemeClr val="bg1">
                    <a:lumMod val="50000"/>
                  </a:schemeClr>
                </a:solidFill>
              </a:rPr>
              <a:t>Yakub banjur maringi roti marang Ésau lan godhok lentil.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jv" altLang="ko-KR" sz="3600">
                <a:solidFill>
                  <a:schemeClr val="bg1">
                    <a:lumMod val="50000"/>
                  </a:schemeClr>
                </a:solidFill>
              </a:rPr>
              <a:t>Dheweke mangan lan ngombe, banjur tangi lan lunga.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jv" altLang="ko-KR" sz="3600">
                <a:solidFill>
                  <a:schemeClr val="bg1">
                    <a:lumMod val="50000"/>
                  </a:schemeClr>
                </a:solidFill>
              </a:rPr>
              <a:t>Dadi, Ésau ngrèmèhaké hak pambarepé.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jv" altLang="ko-KR" sz="3600">
                <a:solidFill>
                  <a:schemeClr val="bg1">
                    <a:lumMod val="50000"/>
                  </a:schemeClr>
                </a:solidFill>
              </a:rPr>
              <a:t>                                                                 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0037" y="5513116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jv" altLang="ko-KR" sz="2800">
                <a:solidFill>
                  <a:schemeClr val="bg1">
                    <a:lumMod val="50000"/>
                  </a:schemeClr>
                </a:solidFill>
              </a:rPr>
              <a:t>Purwaning Dumadi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4947</ep:Words>
  <ep:PresentationFormat>On-screen Show (4:3)</ep:PresentationFormat>
  <ep:Paragraphs>781</ep:Paragraphs>
  <ep:Slides>163</ep:Slides>
  <ep:Notes>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5</vt:i4>
      </vt:variant>
      <vt:variant>
        <vt:lpstr>슬라이드 제목</vt:lpstr>
      </vt:variant>
      <vt:variant>
        <vt:i4>163</vt:i4>
      </vt:variant>
    </vt:vector>
  </ep:HeadingPairs>
  <ep:TitlesOfParts>
    <vt:vector size="168" baseType="lpstr">
      <vt:lpstr>Office 테마</vt:lpstr>
      <vt:lpstr>Office 테마</vt:lpstr>
      <vt:lpstr>Office 테마</vt:lpstr>
      <vt:lpstr>Office 테마</vt:lpstr>
      <vt:lpstr>Office 테마</vt:lpstr>
      <vt:lpstr>PowerPoint Presentation</vt:lpstr>
      <vt:lpstr>PowerPoint Presentation</vt:lpstr>
      <vt:lpstr>PowerPoint Presentation</vt:lpstr>
      <vt:lpstr>PowerPoint Presentation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  <vt:lpstr>슬라이드 62</vt:lpstr>
      <vt:lpstr>슬라이드 63</vt:lpstr>
      <vt:lpstr>슬라이드 64</vt:lpstr>
      <vt:lpstr>슬라이드 65</vt:lpstr>
      <vt:lpstr>슬라이드 66</vt:lpstr>
      <vt:lpstr>슬라이드 67</vt:lpstr>
      <vt:lpstr>슬라이드 68</vt:lpstr>
      <vt:lpstr>슬라이드 69</vt:lpstr>
      <vt:lpstr>슬라이드 70</vt:lpstr>
      <vt:lpstr>슬라이드 71</vt:lpstr>
      <vt:lpstr>슬라이드 72</vt:lpstr>
      <vt:lpstr>슬라이드 73</vt:lpstr>
      <vt:lpstr>슬라이드 74</vt:lpstr>
      <vt:lpstr>슬라이드 75</vt:lpstr>
      <vt:lpstr>슬라이드 76</vt:lpstr>
      <vt:lpstr>슬라이드 77</vt:lpstr>
      <vt:lpstr>슬라이드 78</vt:lpstr>
      <vt:lpstr>슬라이드 79</vt:lpstr>
      <vt:lpstr>슬라이드 80</vt:lpstr>
      <vt:lpstr>슬라이드 81</vt:lpstr>
      <vt:lpstr>슬라이드 82</vt:lpstr>
      <vt:lpstr>슬라이드 83</vt:lpstr>
      <vt:lpstr>슬라이드 84</vt:lpstr>
      <vt:lpstr>슬라이드 85</vt:lpstr>
      <vt:lpstr>슬라이드 86</vt:lpstr>
      <vt:lpstr>슬라이드 87</vt:lpstr>
      <vt:lpstr>슬라이드 88</vt:lpstr>
      <vt:lpstr>슬라이드 89</vt:lpstr>
      <vt:lpstr>슬라이드 90</vt:lpstr>
      <vt:lpstr>슬라이드 91</vt:lpstr>
      <vt:lpstr>슬라이드 92</vt:lpstr>
      <vt:lpstr>슬라이드 93</vt:lpstr>
      <vt:lpstr>슬라이드 94</vt:lpstr>
      <vt:lpstr>슬라이드 95</vt:lpstr>
      <vt:lpstr>슬라이드 96</vt:lpstr>
      <vt:lpstr>슬라이드 97</vt:lpstr>
      <vt:lpstr>슬라이드 98</vt:lpstr>
      <vt:lpstr>슬라이드 99</vt:lpstr>
      <vt:lpstr>슬라이드 100</vt:lpstr>
      <vt:lpstr>슬라이드 101</vt:lpstr>
      <vt:lpstr>슬라이드 102</vt:lpstr>
      <vt:lpstr>슬라이드 103</vt:lpstr>
      <vt:lpstr>슬라이드 104</vt:lpstr>
      <vt:lpstr>슬라이드 105</vt:lpstr>
      <vt:lpstr>슬라이드 106</vt:lpstr>
      <vt:lpstr>슬라이드 107</vt:lpstr>
      <vt:lpstr>슬라이드 108</vt:lpstr>
      <vt:lpstr>슬라이드 109</vt:lpstr>
      <vt:lpstr>슬라이드 110</vt:lpstr>
      <vt:lpstr>슬라이드 111</vt:lpstr>
      <vt:lpstr>슬라이드 112</vt:lpstr>
      <vt:lpstr>슬라이드 113</vt:lpstr>
      <vt:lpstr>슬라이드 114</vt:lpstr>
      <vt:lpstr>슬라이드 115</vt:lpstr>
      <vt:lpstr>슬라이드 116</vt:lpstr>
      <vt:lpstr>슬라이드 117</vt:lpstr>
      <vt:lpstr>슬라이드 118</vt:lpstr>
      <vt:lpstr>슬라이드 119</vt:lpstr>
      <vt:lpstr>슬라이드 120</vt:lpstr>
      <vt:lpstr>슬라이드 121</vt:lpstr>
      <vt:lpstr>슬라이드 122</vt:lpstr>
      <vt:lpstr>슬라이드 123</vt:lpstr>
      <vt:lpstr>슬라이드 124</vt:lpstr>
      <vt:lpstr>슬라이드 125</vt:lpstr>
      <vt:lpstr>슬라이드 126</vt:lpstr>
      <vt:lpstr>슬라이드 127</vt:lpstr>
      <vt:lpstr>슬라이드 128</vt:lpstr>
      <vt:lpstr>슬라이드 129</vt:lpstr>
      <vt:lpstr>슬라이드 130</vt:lpstr>
      <vt:lpstr>슬라이드 131</vt:lpstr>
      <vt:lpstr>슬라이드 132</vt:lpstr>
      <vt:lpstr>슬라이드 133</vt:lpstr>
      <vt:lpstr>슬라이드 134</vt:lpstr>
      <vt:lpstr>슬라이드 135</vt:lpstr>
      <vt:lpstr>슬라이드 136</vt:lpstr>
      <vt:lpstr>슬라이드 137</vt:lpstr>
      <vt:lpstr>슬라이드 138</vt:lpstr>
      <vt:lpstr>슬라이드 139</vt:lpstr>
      <vt:lpstr>슬라이드 140</vt:lpstr>
      <vt:lpstr>슬라이드 141</vt:lpstr>
      <vt:lpstr>슬라이드 142</vt:lpstr>
      <vt:lpstr>슬라이드 143</vt:lpstr>
      <vt:lpstr>슬라이드 144</vt:lpstr>
      <vt:lpstr>슬라이드 145</vt:lpstr>
      <vt:lpstr>슬라이드 146</vt:lpstr>
      <vt:lpstr>슬라이드 147</vt:lpstr>
      <vt:lpstr>슬라이드 148</vt:lpstr>
      <vt:lpstr>슬라이드 149</vt:lpstr>
      <vt:lpstr>슬라이드 150</vt:lpstr>
      <vt:lpstr>슬라이드 151</vt:lpstr>
      <vt:lpstr>슬라이드 152</vt:lpstr>
      <vt:lpstr>슬라이드 153</vt:lpstr>
      <vt:lpstr>슬라이드 154</vt:lpstr>
      <vt:lpstr>슬라이드 155</vt:lpstr>
      <vt:lpstr>슬라이드 156</vt:lpstr>
      <vt:lpstr>슬라이드 157</vt:lpstr>
      <vt:lpstr>슬라이드 158</vt:lpstr>
      <vt:lpstr>슬라이드 159</vt:lpstr>
      <vt:lpstr>슬라이드 160</vt:lpstr>
      <vt:lpstr>슬라이드 161</vt:lpstr>
      <vt:lpstr>슬라이드 162</vt:lpstr>
      <vt:lpstr>슬라이드 163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2014-11-24T05:13:47.000</dcterms:created>
  <dc:creator>leo</dc:creator>
  <cp:lastModifiedBy>user</cp:lastModifiedBy>
  <dcterms:modified xsi:type="dcterms:W3CDTF">2023-09-25T04:45:14.315</dcterms:modified>
  <cp:revision>55</cp:revision>
  <dc:title>PowerPoint 프레젠테이션</dc:title>
  <cp:version>1000.0000.01</cp:version>
</cp:coreProperties>
</file>