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jv"/>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jv"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jv" altLang="ko-KR" b="1">
                <a:solidFill>
                  <a:schemeClr val="tx1">
                    <a:lumMod val="50000"/>
                    <a:lumOff val="50000"/>
                  </a:schemeClr>
                </a:solidFill>
              </a:rPr>
              <a:t>Ora.</a:t>
            </a:r>
            <a:r xmlns:a="http://schemas.openxmlformats.org/drawingml/2006/main">
              <a:rPr lang="jv" altLang="en-US" b="1">
                <a:solidFill>
                  <a:schemeClr val="tx1">
                    <a:lumMod val="50000"/>
                    <a:lumOff val="50000"/>
                  </a:schemeClr>
                </a:solidFill>
              </a:rPr>
              <a:t> </a:t>
            </a:r>
            <a:r xmlns:a="http://schemas.openxmlformats.org/drawingml/2006/main">
              <a:rPr lang="jv" altLang="ko-KR" b="1">
                <a:solidFill>
                  <a:schemeClr val="tx1">
                    <a:lumMod val="50000"/>
                    <a:lumOff val="50000"/>
                  </a:schemeClr>
                </a:solidFill>
              </a:rPr>
              <a:t>31 Pangandikané Gusti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jv" altLang="ko-KR" sz="4000"/>
              <a:t>Jonathan,</a:t>
            </a:r>
          </a:p>
          <a:p>
            <a:pPr xmlns:a="http://schemas.openxmlformats.org/drawingml/2006/main" algn="ctr"/>
            <a:r xmlns:a="http://schemas.openxmlformats.org/drawingml/2006/main">
              <a:rPr lang="jv" altLang="ko-KR" sz="4000"/>
              <a:t>Kancane David</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jv" altLang="ko-KR" sz="4000">
                <a:solidFill>
                  <a:srgbClr val="FF0000"/>
                </a:solidFill>
              </a:rPr>
              <a:t>Kuis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jv" altLang="ko-KR" sz="3200">
                <a:solidFill>
                  <a:schemeClr val="tx1">
                    <a:lumMod val="65000"/>
                    <a:lumOff val="35000"/>
                  </a:schemeClr>
                </a:solidFill>
              </a:rPr>
              <a:t>Apa sing ora diwènèhké Yonatan marang Dawud?</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jv" altLang="en-US" sz="2800">
                <a:solidFill>
                  <a:schemeClr val="tx1">
                    <a:lumMod val="65000"/>
                    <a:lumOff val="35000"/>
                  </a:schemeClr>
                </a:solidFill>
              </a:rPr>
              <a:t>① </a:t>
            </a:r>
            <a:r xmlns:a="http://schemas.openxmlformats.org/drawingml/2006/main">
              <a:rPr lang="jv" altLang="ko-KR" sz="2800">
                <a:solidFill>
                  <a:schemeClr val="tx1">
                    <a:lumMod val="65000"/>
                    <a:lumOff val="35000"/>
                  </a:schemeClr>
                </a:solidFill>
              </a:rPr>
              <a:t>pedhang</a:t>
            </a:r>
            <a:r xmlns:a="http://schemas.openxmlformats.org/drawingml/2006/main">
              <a:rPr lang="jv"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jv" altLang="en-US" sz="2800">
                <a:solidFill>
                  <a:schemeClr val="tx1">
                    <a:lumMod val="65000"/>
                    <a:lumOff val="35000"/>
                  </a:schemeClr>
                </a:solidFill>
              </a:rPr>
              <a:t>② </a:t>
            </a:r>
            <a:r xmlns:a="http://schemas.openxmlformats.org/drawingml/2006/main">
              <a:rPr lang="jv" altLang="ko-KR" sz="2800">
                <a:solidFill>
                  <a:schemeClr val="tx1">
                    <a:lumMod val="65000"/>
                    <a:lumOff val="35000"/>
                  </a:schemeClr>
                </a:solidFill>
              </a:rPr>
              <a:t>tameng</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jv" altLang="en-US" sz="2800">
                <a:solidFill>
                  <a:schemeClr val="tx1">
                    <a:lumMod val="65000"/>
                    <a:lumOff val="35000"/>
                  </a:schemeClr>
                </a:solidFill>
              </a:rPr>
              <a:t>③ </a:t>
            </a:r>
            <a:r xmlns:a="http://schemas.openxmlformats.org/drawingml/2006/main">
              <a:rPr lang="jv" altLang="ko-KR" sz="2800">
                <a:solidFill>
                  <a:schemeClr val="tx1">
                    <a:lumMod val="65000"/>
                    <a:lumOff val="35000"/>
                  </a:schemeClr>
                </a:solidFill>
              </a:rPr>
              <a:t>panah</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jv" altLang="en-US" sz="2800">
                <a:solidFill>
                  <a:schemeClr val="tx1">
                    <a:lumMod val="65000"/>
                    <a:lumOff val="35000"/>
                  </a:schemeClr>
                </a:solidFill>
              </a:rPr>
              <a:t>④ </a:t>
            </a:r>
            <a:r xmlns:a="http://schemas.openxmlformats.org/drawingml/2006/main">
              <a:rPr lang="jv" altLang="ko-KR" sz="2800">
                <a:solidFill>
                  <a:schemeClr val="tx1">
                    <a:lumMod val="65000"/>
                    <a:lumOff val="35000"/>
                  </a:schemeClr>
                </a:solidFill>
              </a:rPr>
              <a:t>sandhangan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jv" altLang="en-US" sz="2800">
                <a:solidFill>
                  <a:srgbClr val="FF0000"/>
                </a:solidFill>
              </a:rPr>
              <a:t>② </a:t>
            </a:r>
            <a:r xmlns:a="http://schemas.openxmlformats.org/drawingml/2006/main">
              <a:rPr lang="jv" altLang="ko-KR" sz="2800">
                <a:solidFill>
                  <a:srgbClr val="FF0000"/>
                </a:solidFill>
              </a:rPr>
              <a:t>tameng</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b="1">
                <a:solidFill>
                  <a:schemeClr val="tx1">
                    <a:lumMod val="50000"/>
                    <a:lumOff val="50000"/>
                  </a:schemeClr>
                </a:solidFill>
              </a:rPr>
              <a:t>No. 40 Sabda Jahwéh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400"/>
              <a:t>Kewanenane Ratu Ester.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Sang Prabu banjur ndangu, "Ana apa, Ratu Ester? Apa panjalukmu? Malah nganti separo karajan bakal kaparingake marang kowe."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v" altLang="ko-KR" sz="2800">
                <a:solidFill>
                  <a:schemeClr val="tx1">
                    <a:lumMod val="65000"/>
                    <a:lumOff val="35000"/>
                  </a:schemeClr>
                </a:solidFill>
              </a:rPr>
              <a:t>Ester</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Iku wektu nalika Ester wadon Yahudi wicaksana dadi ratu ing Persia. Nanging, Haman ngrancang arep numpes wong Yahudi nganggo hukum raja.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Dheweke mikir, 'Aku bisa dipateni yen aku nyedhaki raja tanpa ditimbali dening raja." Nanging, dheweke mutusake menyang raja kanggo njaluk supaya rakyate dislametake, sanajan iku nglanggar hukum.</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Nanging bareng weruh Ratu Èster jumeneng ana ing plataran, panjenengané seneng banget lan ngandika: “Apa panjalukmu? Aku bakal menehi sampeyan.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Rencana Haman arep nyirnakaké wong Yahudi dicethakaké déning raja. Akibaté, dhèwèké disengiti déning raja lan dipatèni.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600">
                <a:solidFill>
                  <a:schemeClr val="tx1">
                    <a:lumMod val="65000"/>
                    <a:lumOff val="35000"/>
                  </a:schemeClr>
                </a:solidFill>
              </a:rPr>
              <a:t>“Matur nuwun, Gusti, sampun ngayomi kula!” Merga kendelé ratu Èster, wong-wong Yahudi dilindhungi.</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Pawulangan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3200">
                <a:solidFill>
                  <a:schemeClr val="tx1">
                    <a:lumMod val="65000"/>
                    <a:lumOff val="35000"/>
                  </a:schemeClr>
                </a:solidFill>
              </a:rPr>
              <a:t>Senajan Èster arep dipatèni, Èster ndedonga marang Gusti Allah supaya bangsané diluwari kanthi kendel.</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v" altLang="ko-KR" sz="3200">
                <a:solidFill>
                  <a:schemeClr val="tx1">
                    <a:lumMod val="65000"/>
                    <a:lumOff val="35000"/>
                  </a:schemeClr>
                </a:solidFill>
              </a:rPr>
              <a:t>Gusti Allah nylametake wong Yahudi saka krisis liwat pandonga Ester kanthi kawicaksanan lan kekuwatan sing apik banget.</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v" altLang="ko-KR" sz="3200">
                <a:solidFill>
                  <a:schemeClr val="tx1">
                    <a:lumMod val="65000"/>
                    <a:lumOff val="35000"/>
                  </a:schemeClr>
                </a:solidFill>
              </a:rPr>
              <a:t>Sumangga kita pitados lan ngarep-arep pitulungan lan kawilujengan saking Gusti ingkang ageng wonten ing gesang padintenan.</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3200"/>
              <a:t>Pengeran?</a:t>
            </a:r>
            <a:r xmlns:a="http://schemas.openxmlformats.org/drawingml/2006/main">
              <a:rPr lang="j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rgbClr val="C00000"/>
                </a:solidFill>
              </a:rPr>
              <a:t>Gusti Allah iku..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Gusti Allah sing njaga lan nulung umaté nganti pungkasan.</a:t>
            </a:r>
            <a:r xmlns:a="http://schemas.openxmlformats.org/drawingml/2006/main">
              <a:rPr lang="jv"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jv" altLang="ko-KR" sz="3600">
                <a:solidFill>
                  <a:schemeClr val="tx1">
                    <a:lumMod val="65000"/>
                    <a:lumOff val="35000"/>
                  </a:schemeClr>
                </a:solidFill>
              </a:rPr>
              <a:t>Gusti Allah njagi lan nulungi aku nganti pungkasaning jagad.</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Kuis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200">
                <a:solidFill>
                  <a:schemeClr val="tx1">
                    <a:lumMod val="65000"/>
                    <a:lumOff val="35000"/>
                  </a:schemeClr>
                </a:solidFill>
              </a:rPr>
              <a:t>Apa sing dialami Èster nalika nyedhaki raja tanpa ditimbali?</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① </a:t>
            </a:r>
            <a:r xmlns:a="http://schemas.openxmlformats.org/drawingml/2006/main">
              <a:rPr lang="jv" altLang="ko-KR" sz="2800">
                <a:solidFill>
                  <a:schemeClr val="tx1">
                    <a:lumMod val="65000"/>
                    <a:lumOff val="35000"/>
                  </a:schemeClr>
                </a:solidFill>
              </a:rPr>
              <a:t>Dheweke kudu dipateni.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② </a:t>
            </a:r>
            <a:r xmlns:a="http://schemas.openxmlformats.org/drawingml/2006/main">
              <a:rPr lang="jv" altLang="ko-KR" sz="2800">
                <a:solidFill>
                  <a:schemeClr val="tx1">
                    <a:lumMod val="65000"/>
                    <a:lumOff val="35000"/>
                  </a:schemeClr>
                </a:solidFill>
              </a:rPr>
              <a:t>Dheweke diusir metu.</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③ </a:t>
            </a:r>
            <a:r xmlns:a="http://schemas.openxmlformats.org/drawingml/2006/main">
              <a:rPr lang="jv" altLang="ko-KR" sz="2800">
                <a:solidFill>
                  <a:schemeClr val="tx1">
                    <a:lumMod val="65000"/>
                    <a:lumOff val="35000"/>
                  </a:schemeClr>
                </a:solidFill>
              </a:rPr>
              <a:t>Dheweke ora bisa ketemu karo raja.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④ </a:t>
            </a:r>
            <a:r xmlns:a="http://schemas.openxmlformats.org/drawingml/2006/main">
              <a:rPr lang="jv" altLang="ko-KR" sz="2800">
                <a:solidFill>
                  <a:schemeClr val="tx1">
                    <a:lumMod val="65000"/>
                    <a:lumOff val="35000"/>
                  </a:schemeClr>
                </a:solidFill>
              </a:rPr>
              <a:t>Dheweke bisa ngomong marang raja apa sing dikarepake.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rgbClr val="FF0000"/>
                </a:solidFill>
              </a:rPr>
              <a:t>④ </a:t>
            </a:r>
            <a:r xmlns:a="http://schemas.openxmlformats.org/drawingml/2006/main">
              <a:rPr lang="jv" altLang="ko-KR" sz="2800">
                <a:solidFill>
                  <a:srgbClr val="FF0000"/>
                </a:solidFill>
              </a:rPr>
              <a:t>Dheweke bisa ngomong marang raja apa sing dikarepake.</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jv" altLang="ko-KR" sz="3600">
                <a:solidFill>
                  <a:schemeClr val="tx1">
                    <a:lumMod val="65000"/>
                    <a:lumOff val="35000"/>
                  </a:schemeClr>
                </a:solidFill>
              </a:rPr>
              <a:t>Sawisé Dawud rampung omong-omongan karo Saul, Yonatan dadi siji karo Dawud, lan nresnani Saul kaya awaké dhéwé.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jv" altLang="ko-KR" sz="2800">
                <a:solidFill>
                  <a:schemeClr val="tx1">
                    <a:lumMod val="65000"/>
                    <a:lumOff val="35000"/>
                  </a:schemeClr>
                </a:solidFill>
              </a:rPr>
              <a:t>1 Samuèl 18:</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Sang Prabu banjur ndangu, "Ana apa, Ratu Ester? Apa panjalukmu? Malah nganti separo karajan bakal kaparingake marang kowe."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v" altLang="ko-KR" sz="2800">
                <a:solidFill>
                  <a:schemeClr val="tx1">
                    <a:lumMod val="65000"/>
                    <a:lumOff val="35000"/>
                  </a:schemeClr>
                </a:solidFill>
              </a:rPr>
              <a:t>Ester</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jv" altLang="ko-KR" b="1">
                <a:solidFill>
                  <a:schemeClr val="tx1">
                    <a:lumMod val="50000"/>
                    <a:lumOff val="50000"/>
                  </a:schemeClr>
                </a:solidFill>
              </a:rPr>
              <a:t>No. 41 Sabda Jahwéh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jv" altLang="ko-KR" sz="4400"/>
              <a:t>Ayub sing diberkahi Gusti Allah</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jv" altLang="ko-KR" sz="3600">
                <a:solidFill>
                  <a:schemeClr val="tx1">
                    <a:lumMod val="65000"/>
                    <a:lumOff val="35000"/>
                  </a:schemeClr>
                </a:solidFill>
              </a:rPr>
              <a:t>Ing tanah Us ana wong sing jeneng Ayub. Wong iki tanpa cacad lan jujur; kang wedi marang Gusti Allah lan nyingkiri piala.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jv" altLang="ko-KR" sz="2800">
                <a:solidFill>
                  <a:schemeClr val="tx1">
                    <a:lumMod val="65000"/>
                    <a:lumOff val="35000"/>
                  </a:schemeClr>
                </a:solidFill>
              </a:rPr>
              <a:t>Ayub</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jv" altLang="ko-KR" sz="2800">
                <a:solidFill>
                  <a:schemeClr val="tx1">
                    <a:lumMod val="65000"/>
                    <a:lumOff val="35000"/>
                  </a:schemeClr>
                </a:solidFill>
              </a:rPr>
              <a:t>Ayub sing manggon ing tanah Us ing tanah Wétan kuwi sing paling sugih. Dheweke wedi marang Gusti Allah lan tanpa cacad lan jujur.</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jv" altLang="ko-KR" sz="2800">
                <a:solidFill>
                  <a:schemeClr val="tx1">
                    <a:lumMod val="65000"/>
                    <a:lumOff val="35000"/>
                  </a:schemeClr>
                </a:solidFill>
              </a:rPr>
              <a:t>“Amarga kowé mberkahi Ayub, mulané dhèwèké wedi marang kowé! Apa Ayub wedi marang Gusti Allah tanpa guna?” Sétan ngrancang kanggo nyoba Ayub.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jv" altLang="ko-KR" sz="2400">
                <a:solidFill>
                  <a:schemeClr val="tx1">
                    <a:lumMod val="65000"/>
                    <a:lumOff val="35000"/>
                  </a:schemeClr>
                </a:solidFill>
              </a:rPr>
              <a:t>Iblis njupuk kabeh sewengi, anak lan kabeh properti. Dheweke dadi wong paling sengsara ing donya.</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jv" altLang="ko-KR" sz="2600">
                <a:solidFill>
                  <a:schemeClr val="tx1">
                    <a:lumMod val="65000"/>
                    <a:lumOff val="35000"/>
                  </a:schemeClr>
                </a:solidFill>
              </a:rPr>
              <a:t>Bojoné lunga karo ngomong, "Ipat-ipat Gusti Allah lan mati!" Kanca-kancané Ayub teka lan nyalahké Ayub, nanging Ayub tetep percaya marang Gusti Allah kaya biyèn.</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jv" altLang="ko-KR" sz="2600">
                <a:solidFill>
                  <a:schemeClr val="tx1">
                    <a:lumMod val="65000"/>
                    <a:lumOff val="35000"/>
                  </a:schemeClr>
                </a:solidFill>
              </a:rPr>
              <a:t>Iku wektu ing kasangsaran lan pait. Nanging Ayub ngalami ujian lan Gusti Allah maringi berkah sing luwih gedhe tinimbang sadurunge. Dheweke dadi wong sing wedi marang Gusti Allah tinimbang sadurunge.</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jv" altLang="ko-KR" sz="4000">
                <a:solidFill>
                  <a:srgbClr val="FF0000"/>
                </a:solidFill>
              </a:rPr>
              <a:t>Pawulangan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jv" altLang="ko-KR" sz="3200">
                <a:solidFill>
                  <a:schemeClr val="tx1">
                    <a:lumMod val="65000"/>
                    <a:lumOff val="35000"/>
                  </a:schemeClr>
                </a:solidFill>
              </a:rPr>
              <a:t>Senajan Ayub kuwi wong sing jujur, Sétan nggawé masalah.</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v" altLang="ko-KR" sz="3200">
                <a:solidFill>
                  <a:schemeClr val="tx1">
                    <a:lumMod val="65000"/>
                    <a:lumOff val="35000"/>
                  </a:schemeClr>
                </a:solidFill>
              </a:rPr>
              <a:t>Sanajan ana kangelan, Ayub percaya marang Gusti Allah lan sabar marang Gusti Allah.</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v" altLang="ko-KR" sz="3200">
                <a:solidFill>
                  <a:schemeClr val="tx1">
                    <a:lumMod val="65000"/>
                    <a:lumOff val="35000"/>
                  </a:schemeClr>
                </a:solidFill>
              </a:rPr>
              <a:t>Kesulitan kasebut bisa uga nemoni kita.</a:t>
            </a:r>
          </a:p>
          <a:p>
            <a:pPr xmlns:a="http://schemas.openxmlformats.org/drawingml/2006/main" algn="ctr"/>
            <a:r xmlns:a="http://schemas.openxmlformats.org/drawingml/2006/main">
              <a:rPr lang="jv" altLang="ko-KR" sz="3200">
                <a:solidFill>
                  <a:schemeClr val="tx1">
                    <a:lumMod val="65000"/>
                    <a:lumOff val="35000"/>
                  </a:schemeClr>
                </a:solidFill>
              </a:rPr>
              <a:t>Wektu kuwi, awaké dhéwé kudu percaya karo Gusti Allah lan sabar marang Gusti Allah.</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jv" altLang="ko-KR" sz="3200"/>
              <a:t>Pengeran?</a:t>
            </a:r>
            <a:r xmlns:a="http://schemas.openxmlformats.org/drawingml/2006/main">
              <a:rPr lang="j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jv" altLang="ko-KR" sz="3600">
                <a:solidFill>
                  <a:srgbClr val="C00000"/>
                </a:solidFill>
              </a:rPr>
              <a:t>Gusti Allah iku..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jv" altLang="ko-KR" sz="3600">
                <a:solidFill>
                  <a:schemeClr val="tx1">
                    <a:lumMod val="65000"/>
                    <a:lumOff val="35000"/>
                  </a:schemeClr>
                </a:solidFill>
              </a:rPr>
              <a:t>Gusti Allah iku siji</a:t>
            </a:r>
          </a:p>
          <a:p>
            <a:r xmlns:a="http://schemas.openxmlformats.org/drawingml/2006/main">
              <a:rPr lang="jv" altLang="ko-KR" sz="3600">
                <a:solidFill>
                  <a:schemeClr val="tx1">
                    <a:lumMod val="65000"/>
                    <a:lumOff val="35000"/>
                  </a:schemeClr>
                </a:solidFill>
              </a:rPr>
              <a:t>ingkang saged ndadosaken kita sugih utawi mlarat miturut karsanipun piyambak.</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b="1">
                <a:solidFill>
                  <a:schemeClr val="tx1">
                    <a:lumMod val="50000"/>
                    <a:lumOff val="50000"/>
                  </a:schemeClr>
                </a:solidFill>
              </a:rPr>
              <a:t>No. 32 Sabda Jahwéh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400"/>
              <a:t>Salomo sing nampa Kawicaksanan minangka Hadiah.</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jv" altLang="ko-KR" sz="4000">
                <a:solidFill>
                  <a:srgbClr val="FF0000"/>
                </a:solidFill>
              </a:rPr>
              <a:t>Kuis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jv" altLang="ko-KR" sz="3600">
                <a:solidFill>
                  <a:schemeClr val="tx1">
                    <a:lumMod val="65000"/>
                    <a:lumOff val="35000"/>
                  </a:schemeClr>
                </a:solidFill>
              </a:rPr>
              <a:t>Endi sing salah babagan Ayub?</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jv" altLang="en-US" sz="2800">
                <a:solidFill>
                  <a:schemeClr val="tx1">
                    <a:lumMod val="65000"/>
                    <a:lumOff val="35000"/>
                  </a:schemeClr>
                </a:solidFill>
              </a:rPr>
              <a:t>① </a:t>
            </a:r>
            <a:r xmlns:a="http://schemas.openxmlformats.org/drawingml/2006/main">
              <a:rPr lang="jv" altLang="ko-KR" sz="2800">
                <a:solidFill>
                  <a:schemeClr val="tx1">
                    <a:lumMod val="65000"/>
                    <a:lumOff val="35000"/>
                  </a:schemeClr>
                </a:solidFill>
              </a:rPr>
              <a:t>Dheweke sugih.</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jv" altLang="en-US" sz="2800">
                <a:solidFill>
                  <a:schemeClr val="tx1">
                    <a:lumMod val="65000"/>
                    <a:lumOff val="35000"/>
                  </a:schemeClr>
                </a:solidFill>
              </a:rPr>
              <a:t>② </a:t>
            </a:r>
            <a:r xmlns:a="http://schemas.openxmlformats.org/drawingml/2006/main">
              <a:rPr lang="jv" altLang="ko-KR" sz="2800">
                <a:solidFill>
                  <a:schemeClr val="tx1">
                    <a:lumMod val="65000"/>
                    <a:lumOff val="35000"/>
                  </a:schemeClr>
                </a:solidFill>
              </a:rPr>
              <a:t>Dheweke manggon ing tanah wetan.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jv" altLang="en-US" sz="2800">
                <a:solidFill>
                  <a:schemeClr val="tx1">
                    <a:lumMod val="65000"/>
                    <a:lumOff val="35000"/>
                  </a:schemeClr>
                </a:solidFill>
              </a:rPr>
              <a:t>③ </a:t>
            </a:r>
            <a:r xmlns:a="http://schemas.openxmlformats.org/drawingml/2006/main">
              <a:rPr lang="jv" altLang="ko-KR" sz="2800">
                <a:solidFill>
                  <a:schemeClr val="tx1">
                    <a:lumMod val="65000"/>
                    <a:lumOff val="35000"/>
                  </a:schemeClr>
                </a:solidFill>
              </a:rPr>
              <a:t>Dheweke dadi raja.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jv" altLang="en-US" sz="2800">
                <a:solidFill>
                  <a:schemeClr val="tx1">
                    <a:lumMod val="65000"/>
                    <a:lumOff val="35000"/>
                  </a:schemeClr>
                </a:solidFill>
              </a:rPr>
              <a:t>④ </a:t>
            </a:r>
            <a:r xmlns:a="http://schemas.openxmlformats.org/drawingml/2006/main">
              <a:rPr lang="jv" altLang="ko-KR" sz="2800">
                <a:solidFill>
                  <a:schemeClr val="tx1">
                    <a:lumMod val="65000"/>
                    <a:lumOff val="35000"/>
                  </a:schemeClr>
                </a:solidFill>
              </a:rPr>
              <a:t>Dheweke wedi marang Gusti Allah.</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jv" altLang="en-US" sz="2800">
                <a:solidFill>
                  <a:srgbClr val="FF0000"/>
                </a:solidFill>
              </a:rPr>
              <a:t>③ </a:t>
            </a:r>
            <a:r xmlns:a="http://schemas.openxmlformats.org/drawingml/2006/main">
              <a:rPr lang="jv" altLang="ko-KR" sz="2800">
                <a:solidFill>
                  <a:srgbClr val="FF0000"/>
                </a:solidFill>
              </a:rPr>
              <a:t>Dheweke dadi raja.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jv" altLang="ko-KR" sz="3600">
                <a:solidFill>
                  <a:schemeClr val="tx1">
                    <a:lumMod val="65000"/>
                    <a:lumOff val="35000"/>
                  </a:schemeClr>
                </a:solidFill>
              </a:rPr>
              <a:t>Ing tanah Us ana wong sing jeneng Ayub. Wong iki tanpa cacad lan jujur; kang wedi marang Gusti Allah lan nyingkiri piala.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jv" altLang="ko-KR" sz="2800">
                <a:solidFill>
                  <a:schemeClr val="tx1">
                    <a:lumMod val="65000"/>
                    <a:lumOff val="35000"/>
                  </a:schemeClr>
                </a:solidFill>
              </a:rPr>
              <a:t>Ayub</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b="1">
                <a:solidFill>
                  <a:schemeClr val="tx1">
                    <a:lumMod val="50000"/>
                    <a:lumOff val="50000"/>
                  </a:schemeClr>
                </a:solidFill>
              </a:rPr>
              <a:t>NO. 42 Pangandikané Gusti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400"/>
              <a:t>Dhanièl ora gelem mangan pangané Raja.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Nanging Dhaniel mutusake ora bakal najisake awake dhewe karo panganan lan anggur, lan njaluk ijin marang kepala pejabat supaya ora najisake awake dhewe.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v" altLang="ko-KR" sz="2800">
                <a:solidFill>
                  <a:schemeClr val="tx1">
                    <a:lumMod val="65000"/>
                    <a:lumOff val="35000"/>
                  </a:schemeClr>
                </a:solidFill>
              </a:rPr>
              <a:t>Daniel</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500">
                <a:solidFill>
                  <a:schemeClr val="tx1">
                    <a:lumMod val="65000"/>
                    <a:lumOff val="35000"/>
                  </a:schemeClr>
                </a:solidFill>
              </a:rPr>
              <a:t>Dhanièl lan kancané telu digawa menyang Babil minangka tawanan. Sang Prabu dhawuh marang para panggedhene supaya mulang marang wong-wong mau kanthi menehi dhaharan lan anggur.</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400">
                <a:solidFill>
                  <a:schemeClr val="tx1">
                    <a:lumMod val="65000"/>
                    <a:lumOff val="35000"/>
                  </a:schemeClr>
                </a:solidFill>
              </a:rPr>
              <a:t>"Kita ora pengin mangan panganan sing dilarang dening hukum Allah!" Dhanièl lan kanca-kancané telu njaluk idin marang kepala pejabat supaya ora najisaké awaké dhéwé nganggo cara iki.</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600">
                <a:solidFill>
                  <a:schemeClr val="tx1">
                    <a:lumMod val="65000"/>
                    <a:lumOff val="35000"/>
                  </a:schemeClr>
                </a:solidFill>
              </a:rPr>
              <a:t>Dhanièl lan kanca-kancané telu padha mangan sayur-sayuran lan banyu tinimbang mangan panganan sing disaosaké marang brahala. Gusti Allah ngajeni lan maringi kawicaksanan luwih akeh.</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500">
                <a:solidFill>
                  <a:schemeClr val="tx1">
                    <a:lumMod val="65000"/>
                    <a:lumOff val="35000"/>
                  </a:schemeClr>
                </a:solidFill>
              </a:rPr>
              <a:t>“Wong-wong kuwi pinter tenan!” Sang Prabu ora bisa nggumunake manawa dheweke katon luwih sehat lan luwih wicaksana tinimbang para nom-noman liyane sing mangan panganan kraton.</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600">
                <a:solidFill>
                  <a:schemeClr val="tx1">
                    <a:lumMod val="65000"/>
                    <a:lumOff val="35000"/>
                  </a:schemeClr>
                </a:solidFill>
              </a:rPr>
              <a:t>Wiwit kuwi Dhanièl lan kanca-kancané telu padha ngurusi prekara-prekara penting ing Babil lan tetep suci ana ing ngarsané Allah.</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Pawulangan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200">
                <a:solidFill>
                  <a:schemeClr val="tx1">
                    <a:lumMod val="65000"/>
                    <a:lumOff val="35000"/>
                  </a:schemeClr>
                </a:solidFill>
              </a:rPr>
              <a:t>Dhanièl lan kanca-kancané telu wis mutusaké kanggo netepi hukumé Gusti Allah sanajan ana ing tahanan.</a:t>
            </a:r>
          </a:p>
          <a:p>
            <a:r xmlns:a="http://schemas.openxmlformats.org/drawingml/2006/main">
              <a:rPr lang="jv" altLang="ko-KR" sz="3200">
                <a:solidFill>
                  <a:schemeClr val="tx1">
                    <a:lumMod val="65000"/>
                    <a:lumOff val="35000"/>
                  </a:schemeClr>
                </a:solidFill>
              </a:rPr>
              <a:t>Banjur, wong-wong mau dadi luwih sehat lan luwih wicaksana tinimbang wong liya sing mangan panganan kraton.</a:t>
            </a:r>
          </a:p>
          <a:p>
            <a:r xmlns:a="http://schemas.openxmlformats.org/drawingml/2006/main">
              <a:rPr lang="jv" altLang="ko-KR" sz="3200">
                <a:solidFill>
                  <a:schemeClr val="tx1">
                    <a:lumMod val="65000"/>
                    <a:lumOff val="35000"/>
                  </a:schemeClr>
                </a:solidFill>
              </a:rPr>
              <a:t>Kita kudu manut marang Gusti Allah ing kahanan apa wae.</a:t>
            </a:r>
          </a:p>
          <a:p>
            <a:r xmlns:a="http://schemas.openxmlformats.org/drawingml/2006/main">
              <a:rPr lang="jv" altLang="ko-KR" sz="3200">
                <a:solidFill>
                  <a:schemeClr val="tx1">
                    <a:lumMod val="65000"/>
                    <a:lumOff val="35000"/>
                  </a:schemeClr>
                </a:solidFill>
              </a:rPr>
              <a:t>Ora ana sing penting kejaba nresnani Gusti Allah.</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Kasugihan lan kawicaksanan Sang Prabu Suleman ngluwihi kabeh raja ing bumi.</a:t>
            </a:r>
            <a:r xmlns:a="http://schemas.openxmlformats.org/drawingml/2006/main">
              <a:rPr lang="jv"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v" altLang="ko-KR" sz="2800">
                <a:solidFill>
                  <a:schemeClr val="tx1">
                    <a:lumMod val="65000"/>
                    <a:lumOff val="35000"/>
                  </a:schemeClr>
                </a:solidFill>
              </a:rPr>
              <a:t>2 Babad 9:</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3200"/>
              <a:t>WHO</a:t>
            </a:r>
            <a:r xmlns:a="http://schemas.openxmlformats.org/drawingml/2006/main">
              <a:rPr lang="jv" altLang="en-US" sz="3200"/>
              <a:t> </a:t>
            </a:r>
            <a:r xmlns:a="http://schemas.openxmlformats.org/drawingml/2006/main">
              <a:rPr lang="jv" altLang="ko-KR" sz="3200"/>
              <a:t>punika</a:t>
            </a:r>
            <a:r xmlns:a="http://schemas.openxmlformats.org/drawingml/2006/main">
              <a:rPr lang="jv" altLang="en-US" sz="3200"/>
              <a:t> </a:t>
            </a:r>
            <a:r xmlns:a="http://schemas.openxmlformats.org/drawingml/2006/main">
              <a:rPr lang="jv" altLang="ko-KR" sz="3200"/>
              <a:t>Pengeran?</a:t>
            </a:r>
            <a:r xmlns:a="http://schemas.openxmlformats.org/drawingml/2006/main">
              <a:rPr lang="j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rgbClr val="C00000"/>
                </a:solidFill>
              </a:rPr>
              <a:t>Gusti Allah iku..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Gusti Allah iku sing bisa ana ing kabeh panggonan ing wektu sing padha (omnipresence). Lan Panjenengané iku moho kuwoso.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Kuis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Panganan apa sing dipangan Dhanièl lan kancané telu tinimbang panganané raja?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① </a:t>
            </a:r>
            <a:r xmlns:a="http://schemas.openxmlformats.org/drawingml/2006/main">
              <a:rPr lang="jv" altLang="ko-KR" sz="2800">
                <a:solidFill>
                  <a:schemeClr val="tx1">
                    <a:lumMod val="65000"/>
                    <a:lumOff val="35000"/>
                  </a:schemeClr>
                </a:solidFill>
              </a:rPr>
              <a:t>banyu lan sayuran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② </a:t>
            </a:r>
            <a:r xmlns:a="http://schemas.openxmlformats.org/drawingml/2006/main">
              <a:rPr lang="jv" altLang="ko-KR" sz="2800">
                <a:solidFill>
                  <a:schemeClr val="tx1">
                    <a:lumMod val="65000"/>
                    <a:lumOff val="35000"/>
                  </a:schemeClr>
                </a:solidFill>
              </a:rPr>
              <a:t>cookie lan coke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③ </a:t>
            </a:r>
            <a:r xmlns:a="http://schemas.openxmlformats.org/drawingml/2006/main">
              <a:rPr lang="jv" altLang="ko-KR" sz="2800">
                <a:solidFill>
                  <a:schemeClr val="tx1">
                    <a:lumMod val="65000"/>
                    <a:lumOff val="35000"/>
                  </a:schemeClr>
                </a:solidFill>
              </a:rPr>
              <a:t>mie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④ </a:t>
            </a:r>
            <a:r xmlns:a="http://schemas.openxmlformats.org/drawingml/2006/main">
              <a:rPr lang="jv" altLang="ko-KR" sz="2800">
                <a:solidFill>
                  <a:schemeClr val="tx1">
                    <a:lumMod val="65000"/>
                    <a:lumOff val="35000"/>
                  </a:schemeClr>
                </a:solidFill>
              </a:rPr>
              <a:t>beras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rgbClr val="FF0000"/>
                </a:solidFill>
              </a:rPr>
              <a:t>① </a:t>
            </a:r>
            <a:r xmlns:a="http://schemas.openxmlformats.org/drawingml/2006/main">
              <a:rPr lang="jv" altLang="ko-KR" sz="2800">
                <a:solidFill>
                  <a:srgbClr val="FF0000"/>
                </a:solidFill>
              </a:rPr>
              <a:t>banyu lan sayuran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Nanging Dhaniel mutusake ora bakal najisake awake dhewe karo panganan lan anggur, lan njaluk ijin marang kepala pejabat supaya ora najisake awake dhewe.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v" altLang="ko-KR" sz="2800">
                <a:solidFill>
                  <a:schemeClr val="tx1">
                    <a:lumMod val="65000"/>
                    <a:lumOff val="35000"/>
                  </a:schemeClr>
                </a:solidFill>
              </a:rPr>
              <a:t>Daniel</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b="1">
                <a:solidFill>
                  <a:schemeClr val="tx1">
                    <a:lumMod val="50000"/>
                    <a:lumOff val="50000"/>
                  </a:schemeClr>
                </a:solidFill>
              </a:rPr>
              <a:t>No 43 Sabda Jahwéh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400"/>
              <a:t>Daniel saka Den Singa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Sang Prabu bungah banget lan dhawuh supaya Dhanièl metu saka guwa. Bareng Dhanièl diunggahaké saka ing guwa mau, ora ana tatuné, amarga precaya marang Gusti Allahé.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v" altLang="ko-KR" sz="2800">
                <a:solidFill>
                  <a:schemeClr val="tx1">
                    <a:lumMod val="65000"/>
                    <a:lumOff val="35000"/>
                  </a:schemeClr>
                </a:solidFill>
              </a:rPr>
              <a:t>Daniel</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6:</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500">
                <a:solidFill>
                  <a:schemeClr val="tx1">
                    <a:lumMod val="65000"/>
                    <a:lumOff val="35000"/>
                  </a:schemeClr>
                </a:solidFill>
              </a:rPr>
              <a:t>Ing Babil ana wong sing sengit marang Dhanièl, sing ditawan lan dadi perdana menteri. Padha arep matèni Daniel.</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400">
                <a:solidFill>
                  <a:schemeClr val="tx1">
                    <a:lumMod val="65000"/>
                    <a:lumOff val="35000"/>
                  </a:schemeClr>
                </a:solidFill>
              </a:rPr>
              <a:t>'Sapa sing nyembah marang liyan, bakal dibuwang ing guwa singa!' Daniel ora mandheg ndedonga kaping telu saben dina, sanajan dheweke ngerti.</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Mula, akhiré, Dhanièl dibuwang ing guwa singa sing medeni.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500">
                <a:solidFill>
                  <a:schemeClr val="tx1">
                    <a:lumMod val="65000"/>
                    <a:lumOff val="35000"/>
                  </a:schemeClr>
                </a:solidFill>
              </a:rPr>
              <a:t>Esuke Sang Prabu rawuh ing guwa singa lan matur: 'Daniel! Apa sampeyan aman?' Malah, raja péngin Dhanièl ora mati merga nresnani Daniel.</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600">
                <a:solidFill>
                  <a:schemeClr val="tx1">
                    <a:lumMod val="65000"/>
                    <a:lumOff val="35000"/>
                  </a:schemeClr>
                </a:solidFill>
              </a:rPr>
              <a:t>"Aku ora apa-apa kanggo Gusti Allah nglindhungi aku!" Daniel ora lara. Sang Prabu uga memuji marang Gusti Allahe Dhaniel.</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Sang Prabu Suleman dadi ratu katelu ing Israel nggenteni Sang Prabu Dawud.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Pawulangan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3200">
                <a:solidFill>
                  <a:schemeClr val="tx1">
                    <a:lumMod val="65000"/>
                    <a:lumOff val="35000"/>
                  </a:schemeClr>
                </a:solidFill>
              </a:rPr>
              <a:t>Daniel, sing ora nyembah brahala,</a:t>
            </a:r>
          </a:p>
          <a:p>
            <a:pPr xmlns:a="http://schemas.openxmlformats.org/drawingml/2006/main" algn="ctr"/>
            <a:r xmlns:a="http://schemas.openxmlformats.org/drawingml/2006/main">
              <a:rPr lang="jv" altLang="ko-KR" sz="3200">
                <a:solidFill>
                  <a:schemeClr val="tx1">
                    <a:lumMod val="65000"/>
                    <a:lumOff val="35000"/>
                  </a:schemeClr>
                </a:solidFill>
              </a:rPr>
              <a:t>pungkasanipun, iki di buwang menyang guwa singa, nanging wis aman.</a:t>
            </a:r>
          </a:p>
          <a:p>
            <a:pPr xmlns:a="http://schemas.openxmlformats.org/drawingml/2006/main" algn="ctr"/>
            <a:r xmlns:a="http://schemas.openxmlformats.org/drawingml/2006/main">
              <a:rPr lang="jv" altLang="ko-KR" sz="3200">
                <a:solidFill>
                  <a:schemeClr val="tx1">
                    <a:lumMod val="65000"/>
                    <a:lumOff val="35000"/>
                  </a:schemeClr>
                </a:solidFill>
              </a:rPr>
              <a:t>Merga imané Dhanièl, raja Babil uga memuji Gusti Allah</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v" altLang="ko-KR" sz="3200">
                <a:solidFill>
                  <a:schemeClr val="tx1">
                    <a:lumMod val="65000"/>
                    <a:lumOff val="35000"/>
                  </a:schemeClr>
                </a:solidFill>
              </a:rPr>
              <a:t>Kita kudu nyembah mung Gusti Allah lan</a:t>
            </a:r>
          </a:p>
          <a:p>
            <a:pPr xmlns:a="http://schemas.openxmlformats.org/drawingml/2006/main" algn="ctr"/>
            <a:r xmlns:a="http://schemas.openxmlformats.org/drawingml/2006/main">
              <a:rPr lang="jv" altLang="ko-KR" sz="3200">
                <a:solidFill>
                  <a:schemeClr val="tx1">
                    <a:lumMod val="65000"/>
                    <a:lumOff val="35000"/>
                  </a:schemeClr>
                </a:solidFill>
              </a:rPr>
              <a:t>kita kudu iman sing ora ngawula brahala!</a:t>
            </a:r>
          </a:p>
          <a:p>
            <a:pPr xmlns:a="http://schemas.openxmlformats.org/drawingml/2006/main" algn="ctr"/>
            <a:r xmlns:a="http://schemas.openxmlformats.org/drawingml/2006/main">
              <a:rPr lang="jv" altLang="ko-KR" sz="3200">
                <a:solidFill>
                  <a:schemeClr val="tx1">
                    <a:lumMod val="65000"/>
                    <a:lumOff val="35000"/>
                  </a:schemeClr>
                </a:solidFill>
              </a:rPr>
              <a:t>Iman sing kaya ngono kuwi isa nggawé wong liya pretyaya marang Gusti Allah.</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3200"/>
              <a:t>Gusti iku?</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rgbClr val="C00000"/>
                </a:solidFill>
              </a:rPr>
              <a:t>Gusti Allah iku..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Gusti Allah iku sing linuwih</a:t>
            </a:r>
            <a:r xmlns:a="http://schemas.openxmlformats.org/drawingml/2006/main">
              <a:rPr lang="jv" altLang="en-US" sz="3600">
                <a:solidFill>
                  <a:schemeClr val="tx1">
                    <a:lumMod val="65000"/>
                    <a:lumOff val="35000"/>
                  </a:schemeClr>
                </a:solidFill>
              </a:rPr>
              <a:t> </a:t>
            </a:r>
            <a:r xmlns:a="http://schemas.openxmlformats.org/drawingml/2006/main">
              <a:rPr lang="jv" altLang="ko-KR" sz="3600">
                <a:solidFill>
                  <a:schemeClr val="tx1">
                    <a:lumMod val="65000"/>
                    <a:lumOff val="35000"/>
                  </a:schemeClr>
                </a:solidFill>
              </a:rPr>
              <a:t>sing bisa nylametaké wong-wong sing bener-bener pretyaya marang Dèkné lan ngabdi marang Dèkné.</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Kuis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kok</a:t>
            </a:r>
            <a:r xmlns:a="http://schemas.openxmlformats.org/drawingml/2006/main">
              <a:rPr lang="jv" altLang="en-US" sz="3600">
                <a:solidFill>
                  <a:schemeClr val="tx1">
                    <a:lumMod val="65000"/>
                    <a:lumOff val="35000"/>
                  </a:schemeClr>
                </a:solidFill>
              </a:rPr>
              <a:t> </a:t>
            </a:r>
            <a:r xmlns:a="http://schemas.openxmlformats.org/drawingml/2006/main">
              <a:rPr lang="jv" altLang="ko-KR" sz="3600">
                <a:solidFill>
                  <a:schemeClr val="tx1">
                    <a:lumMod val="65000"/>
                    <a:lumOff val="35000"/>
                  </a:schemeClr>
                </a:solidFill>
              </a:rPr>
              <a:t>wus</a:t>
            </a:r>
            <a:r xmlns:a="http://schemas.openxmlformats.org/drawingml/2006/main">
              <a:rPr lang="jv" altLang="en-US" sz="3600">
                <a:solidFill>
                  <a:schemeClr val="tx1">
                    <a:lumMod val="65000"/>
                    <a:lumOff val="35000"/>
                  </a:schemeClr>
                </a:solidFill>
              </a:rPr>
              <a:t> </a:t>
            </a:r>
            <a:r xmlns:a="http://schemas.openxmlformats.org/drawingml/2006/main">
              <a:rPr lang="jv" altLang="ko-KR" sz="3600">
                <a:solidFill>
                  <a:schemeClr val="tx1">
                    <a:lumMod val="65000"/>
                    <a:lumOff val="35000"/>
                  </a:schemeClr>
                </a:solidFill>
              </a:rPr>
              <a:t>Daniel dibuwang menyang guwa singa?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① </a:t>
            </a:r>
            <a:r xmlns:a="http://schemas.openxmlformats.org/drawingml/2006/main">
              <a:rPr lang="jv" altLang="ko-KR" sz="2800">
                <a:solidFill>
                  <a:schemeClr val="tx1">
                    <a:lumMod val="65000"/>
                    <a:lumOff val="35000"/>
                  </a:schemeClr>
                </a:solidFill>
              </a:rPr>
              <a:t>Amarga dheweke ngapusi raja.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② </a:t>
            </a:r>
            <a:r xmlns:a="http://schemas.openxmlformats.org/drawingml/2006/main">
              <a:rPr lang="jv" altLang="ko-KR" sz="2800">
                <a:solidFill>
                  <a:schemeClr val="tx1">
                    <a:lumMod val="65000"/>
                    <a:lumOff val="35000"/>
                  </a:schemeClr>
                </a:solidFill>
              </a:rPr>
              <a:t>Amarga ora sujud marang brahala raja.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③ </a:t>
            </a:r>
            <a:r xmlns:a="http://schemas.openxmlformats.org/drawingml/2006/main">
              <a:rPr lang="jv" altLang="ko-KR" sz="2800">
                <a:solidFill>
                  <a:schemeClr val="tx1">
                    <a:lumMod val="65000"/>
                    <a:lumOff val="35000"/>
                  </a:schemeClr>
                </a:solidFill>
              </a:rPr>
              <a:t>Amarga dheweke arep mateni raja.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④ </a:t>
            </a:r>
            <a:r xmlns:a="http://schemas.openxmlformats.org/drawingml/2006/main">
              <a:rPr lang="jv" altLang="ko-KR" sz="2800">
                <a:solidFill>
                  <a:schemeClr val="tx1">
                    <a:lumMod val="65000"/>
                    <a:lumOff val="35000"/>
                  </a:schemeClr>
                </a:solidFill>
              </a:rPr>
              <a:t>Amarga dheweke ora nyembah marang Gusti Allah kanthi becik.</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rgbClr val="FF0000"/>
                </a:solidFill>
              </a:rPr>
              <a:t>② </a:t>
            </a:r>
            <a:r xmlns:a="http://schemas.openxmlformats.org/drawingml/2006/main">
              <a:rPr lang="jv" altLang="ko-KR" sz="2800">
                <a:solidFill>
                  <a:srgbClr val="FF0000"/>
                </a:solidFill>
              </a:rPr>
              <a:t>Amarga ora sujud marang brahala raja.</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Sang Prabu bungah banget lan dhawuh supaya Dhanièl metu saka guwa. Bareng Dhanièl diunggahaké saka ing guwa mau, ora ana tatuné, amarga precaya marang Gusti Allahé.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v" altLang="ko-KR" sz="2800">
                <a:solidFill>
                  <a:schemeClr val="tx1">
                    <a:lumMod val="65000"/>
                    <a:lumOff val="35000"/>
                  </a:schemeClr>
                </a:solidFill>
              </a:rPr>
              <a:t>Daniel</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6:</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b="1">
                <a:solidFill>
                  <a:schemeClr val="tx1">
                    <a:lumMod val="50000"/>
                    <a:lumOff val="50000"/>
                  </a:schemeClr>
                </a:solidFill>
              </a:rPr>
              <a:t>No. 44 Sabda Jahwéh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400"/>
              <a:t>Yunus, sing ana ing njero iwak gedhe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Nanging Pangeran Yehuwah nyawisake iwak gedhe kanggo nguntal Yunus, lan Yunus ana ing jero iwak telung dina telung bengi.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v" altLang="ko-KR" sz="2800">
                <a:solidFill>
                  <a:schemeClr val="tx1">
                    <a:lumMod val="65000"/>
                    <a:lumOff val="35000"/>
                  </a:schemeClr>
                </a:solidFill>
              </a:rPr>
              <a:t>Yunus</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500">
                <a:solidFill>
                  <a:schemeClr val="tx1">
                    <a:lumMod val="65000"/>
                    <a:lumOff val="35000"/>
                  </a:schemeClr>
                </a:solidFill>
              </a:rPr>
              <a:t>Ing sawijining dina Gusti Allah ngatingal marang Yunus lan ngandika,</a:t>
            </a:r>
          </a:p>
          <a:p>
            <a:r xmlns:a="http://schemas.openxmlformats.org/drawingml/2006/main">
              <a:rPr lang="jv" altLang="ko-KR" sz="2500">
                <a:solidFill>
                  <a:schemeClr val="tx1">
                    <a:lumMod val="65000"/>
                    <a:lumOff val="35000"/>
                  </a:schemeClr>
                </a:solidFill>
              </a:rPr>
              <a:t>"Lungaa menyang kutha gedhe Niniwe lan martakake nglawan kutha kasebut! Aku bakal ngluwari wong-wong mau saka pialané.”</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Yunus ora gelem manut karo Gusti Allah. Dheweke lunga menyang luar negeri lan lelayaran menyang Tarsis kanggo nyingkiri Gusti Allah.</a:t>
            </a:r>
            <a:r xmlns:a="http://schemas.openxmlformats.org/drawingml/2006/main">
              <a:rPr lang="jv"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400">
                <a:solidFill>
                  <a:schemeClr val="tx1">
                    <a:lumMod val="65000"/>
                    <a:lumOff val="35000"/>
                  </a:schemeClr>
                </a:solidFill>
              </a:rPr>
              <a:t>Nanging, Gusti Allah ndhawuhi angin gedhe lan kabeh mau bakal mati. Para pelaut mbuwang Yunus menyang segara. Ana iwak gedhe teka lan nguntal wong.</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Yunus mratobat dosane 3 dina ing njero iwak.</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"Padha paring kawicaksanan kanggo nuntun umatku kanthi becik." Ida Sang Hyang Widi Wasa riang ring Ida Sang Hyang Widi Wasa, santukan Ida Sang Prabu Salomo nyenyoyang punika. Dadi, Gusti Allah maringi apa sing dijaluk Suléman.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400">
                <a:solidFill>
                  <a:schemeClr val="tx1">
                    <a:lumMod val="65000"/>
                    <a:lumOff val="35000"/>
                  </a:schemeClr>
                </a:solidFill>
              </a:rPr>
              <a:t>Iwak mau muntahake menyang lemah garing. Dheweke lunga menyang Niniwe lan nguwuh-uwuh pangandikane Gusti Allah marang wong-wong mau kanthi wegah.</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500">
                <a:solidFill>
                  <a:schemeClr val="tx1">
                    <a:lumMod val="65000"/>
                    <a:lumOff val="35000"/>
                  </a:schemeClr>
                </a:solidFill>
              </a:rPr>
              <a:t>Sakwisé krungu piwelingé Gusti Allah, wong-wong Niniwe mratobat lan njaluk sih-rahmaté Gusti Allah. Gusti Allah ngapura wong Niniwe.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Pawulangan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3200">
                <a:solidFill>
                  <a:schemeClr val="tx1">
                    <a:lumMod val="65000"/>
                    <a:lumOff val="35000"/>
                  </a:schemeClr>
                </a:solidFill>
              </a:rPr>
              <a:t>Yunus ora manut Sabdané Gusti Allah.</a:t>
            </a:r>
          </a:p>
          <a:p>
            <a:pPr xmlns:a="http://schemas.openxmlformats.org/drawingml/2006/main" algn="ctr"/>
            <a:r xmlns:a="http://schemas.openxmlformats.org/drawingml/2006/main">
              <a:rPr lang="jv" altLang="ko-KR" sz="3200">
                <a:solidFill>
                  <a:schemeClr val="tx1">
                    <a:lumMod val="65000"/>
                    <a:lumOff val="35000"/>
                  </a:schemeClr>
                </a:solidFill>
              </a:rPr>
              <a:t>Nanging Gusti Allah nggunakké Yunus kanggo ora manut lan pungkasané nylametké wong Niniwe.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v" altLang="ko-KR" sz="3200">
                <a:solidFill>
                  <a:schemeClr val="tx1">
                    <a:lumMod val="65000"/>
                    <a:lumOff val="35000"/>
                  </a:schemeClr>
                </a:solidFill>
              </a:rPr>
              <a:t>Ana wektu nalika kersane Gusti beda karo sing dakkira.</a:t>
            </a:r>
          </a:p>
          <a:p>
            <a:pPr xmlns:a="http://schemas.openxmlformats.org/drawingml/2006/main" algn="ctr"/>
            <a:r xmlns:a="http://schemas.openxmlformats.org/drawingml/2006/main">
              <a:rPr lang="jv" altLang="ko-KR" sz="3200">
                <a:solidFill>
                  <a:schemeClr val="tx1">
                    <a:lumMod val="65000"/>
                    <a:lumOff val="35000"/>
                  </a:schemeClr>
                </a:solidFill>
              </a:rPr>
              <a:t>Nanging kersane Gusti mesthi bener.</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v" altLang="ko-KR" sz="3200">
                <a:solidFill>
                  <a:schemeClr val="tx1">
                    <a:lumMod val="65000"/>
                    <a:lumOff val="35000"/>
                  </a:schemeClr>
                </a:solidFill>
              </a:rPr>
              <a:t>Kita kudu tansah manut marang kersane Gusti.</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3200"/>
              <a:t>Sapa Gusti Allah?</a:t>
            </a:r>
            <a:r xmlns:a="http://schemas.openxmlformats.org/drawingml/2006/main">
              <a:rPr lang="j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rgbClr val="C00000"/>
                </a:solidFill>
              </a:rPr>
              <a:t>Gusti Allah iku..</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Gusti Allah iku sing nylametaké wong-wong sing tulus mratobat saka dosané lan nyuwun pangapura.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Kuis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Ing weteng sapa Yunus sajrone 3 dina?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① </a:t>
            </a:r>
            <a:r xmlns:a="http://schemas.openxmlformats.org/drawingml/2006/main">
              <a:rPr lang="jv" altLang="ko-KR" sz="2800">
                <a:solidFill>
                  <a:schemeClr val="tx1">
                    <a:lumMod val="65000"/>
                    <a:lumOff val="35000"/>
                  </a:schemeClr>
                </a:solidFill>
              </a:rPr>
              <a:t>Singa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② </a:t>
            </a:r>
            <a:r xmlns:a="http://schemas.openxmlformats.org/drawingml/2006/main">
              <a:rPr lang="jv" altLang="ko-KR" sz="2800">
                <a:solidFill>
                  <a:schemeClr val="tx1">
                    <a:lumMod val="65000"/>
                    <a:lumOff val="35000"/>
                  </a:schemeClr>
                </a:solidFill>
              </a:rPr>
              <a:t>Gajah</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③ </a:t>
            </a:r>
            <a:r xmlns:a="http://schemas.openxmlformats.org/drawingml/2006/main">
              <a:rPr lang="jv" altLang="ko-KR" sz="2800">
                <a:solidFill>
                  <a:schemeClr val="tx1">
                    <a:lumMod val="65000"/>
                    <a:lumOff val="35000"/>
                  </a:schemeClr>
                </a:solidFill>
              </a:rPr>
              <a:t>Asu</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④ </a:t>
            </a:r>
            <a:r xmlns:a="http://schemas.openxmlformats.org/drawingml/2006/main">
              <a:rPr lang="jv" altLang="ko-KR" sz="2800">
                <a:solidFill>
                  <a:schemeClr val="tx1">
                    <a:lumMod val="65000"/>
                    <a:lumOff val="35000"/>
                  </a:schemeClr>
                </a:solidFill>
              </a:rPr>
              <a:t>Iwak</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rgbClr val="FF0000"/>
                </a:solidFill>
              </a:rPr>
              <a:t>④ </a:t>
            </a:r>
            <a:r xmlns:a="http://schemas.openxmlformats.org/drawingml/2006/main">
              <a:rPr lang="jv" altLang="ko-KR" sz="2800">
                <a:solidFill>
                  <a:srgbClr val="FF0000"/>
                </a:solidFill>
              </a:rPr>
              <a:t>Iwak</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Nanging Pangeran Yehuwah nyawisake iwak gedhe kanggo nguntal Yunus, lan Yunus ana ing jero iwak telung dina telung bengi.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v" altLang="ko-KR" sz="2800">
                <a:solidFill>
                  <a:schemeClr val="tx1">
                    <a:lumMod val="65000"/>
                    <a:lumOff val="35000"/>
                  </a:schemeClr>
                </a:solidFill>
              </a:rPr>
              <a:t>Yunus</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Ing sawijining dina, ana wong wadon loro sowan ing ngarsane Sang Prabu Suleman nggawa bayi cilik. Padha perang yen bayi iku bayi dheweke sadurunge raja.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Sang Prabu banjur ngandika: “Amarga wong wadon loro padha ngeyel yen anake iku anake, mula bocahe iku dibelah loro lan separo wenehna marang siji lan setengahe marang sijine!”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Ana wong wadon sing kebak rasa welas asih marang anake. Mula, dhèwèké kandha, ”Bayi sing isih urip kuwi wènèhna marang dhèwèké. Aja dipatèni!” Bareng krungu bab kuwi, Suléman mutuské nèk wong wédok kuwi ibuné asliné. Sang Prabu banjur ngandika, "Bayi iku wenehna marang dheweke. Dheweke pancen ibu sejati!”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Pawulangan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3600">
                <a:solidFill>
                  <a:schemeClr val="tx1">
                    <a:lumMod val="65000"/>
                    <a:lumOff val="35000"/>
                  </a:schemeClr>
                </a:solidFill>
              </a:rPr>
              <a:t>Salomo njaluk ati sing wicaksana lan dudu kasugihan utawa kekuwatan</a:t>
            </a:r>
          </a:p>
          <a:p>
            <a:pPr xmlns:a="http://schemas.openxmlformats.org/drawingml/2006/main" algn="ctr"/>
            <a:r xmlns:a="http://schemas.openxmlformats.org/drawingml/2006/main">
              <a:rPr lang="jv" altLang="ko-KR" sz="3600">
                <a:solidFill>
                  <a:schemeClr val="tx1">
                    <a:lumMod val="65000"/>
                    <a:lumOff val="35000"/>
                  </a:schemeClr>
                </a:solidFill>
              </a:rPr>
              <a:t>kanggo mrentah negarane.</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jv" altLang="ko-KR" sz="3600">
                <a:solidFill>
                  <a:schemeClr val="tx1">
                    <a:lumMod val="65000"/>
                    <a:lumOff val="35000"/>
                  </a:schemeClr>
                </a:solidFill>
              </a:rPr>
              <a:t>Kita kudu ndedonga marang Gusti Allah ora mung kanggo awake dhewe nanging uga kanggo ngladeni wong liya.</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jv" altLang="ko-KR" sz="3600">
                <a:solidFill>
                  <a:schemeClr val="tx1">
                    <a:lumMod val="65000"/>
                    <a:lumOff val="35000"/>
                  </a:schemeClr>
                </a:solidFill>
              </a:rPr>
              <a:t>Sawisé Dawud rampung omong-omongan karo Saul, Yonatan dadi siji karo Dawud, lan nresnani Saul kaya awaké dhéwé.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jv" altLang="ko-KR" sz="2800">
                <a:solidFill>
                  <a:schemeClr val="tx1">
                    <a:lumMod val="65000"/>
                    <a:lumOff val="35000"/>
                  </a:schemeClr>
                </a:solidFill>
              </a:rPr>
              <a:t>1 Samuèl 18:</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3200"/>
              <a:t>Pengeran?</a:t>
            </a:r>
            <a:r xmlns:a="http://schemas.openxmlformats.org/drawingml/2006/main">
              <a:rPr lang="j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rgbClr val="C00000"/>
                </a:solidFill>
              </a:rPr>
              <a:t>Pengeran..</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Gusti Allah iku siji sing bisa menehi kita kawicaksanan sing ora bisa entuk saka donya.</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Kuis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Apa sing dijaluk Salomo marang Gusti Allah?</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① </a:t>
            </a:r>
            <a:r xmlns:a="http://schemas.openxmlformats.org/drawingml/2006/main">
              <a:rPr lang="jv" altLang="ko-KR" sz="2800">
                <a:solidFill>
                  <a:schemeClr val="tx1">
                    <a:lumMod val="65000"/>
                    <a:lumOff val="35000"/>
                  </a:schemeClr>
                </a:solidFill>
              </a:rPr>
              <a:t>panganan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② </a:t>
            </a:r>
            <a:r xmlns:a="http://schemas.openxmlformats.org/drawingml/2006/main">
              <a:rPr lang="jv" altLang="ko-KR" sz="2800">
                <a:solidFill>
                  <a:schemeClr val="tx1">
                    <a:lumMod val="65000"/>
                    <a:lumOff val="35000"/>
                  </a:schemeClr>
                </a:solidFill>
              </a:rPr>
              <a:t>kasugihan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③ </a:t>
            </a:r>
            <a:r xmlns:a="http://schemas.openxmlformats.org/drawingml/2006/main">
              <a:rPr lang="jv" altLang="ko-KR" sz="2800">
                <a:solidFill>
                  <a:schemeClr val="tx1">
                    <a:lumMod val="65000"/>
                    <a:lumOff val="35000"/>
                  </a:schemeClr>
                </a:solidFill>
              </a:rPr>
              <a:t>kesehatan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④ </a:t>
            </a:r>
            <a:r xmlns:a="http://schemas.openxmlformats.org/drawingml/2006/main">
              <a:rPr lang="jv" altLang="ko-KR" sz="2800">
                <a:solidFill>
                  <a:schemeClr val="tx1">
                    <a:lumMod val="65000"/>
                    <a:lumOff val="35000"/>
                  </a:schemeClr>
                </a:solidFill>
              </a:rPr>
              <a:t>kawicaksanan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rgbClr val="FF0000"/>
                </a:solidFill>
              </a:rPr>
              <a:t>④ </a:t>
            </a:r>
            <a:r xmlns:a="http://schemas.openxmlformats.org/drawingml/2006/main">
              <a:rPr lang="jv" altLang="ko-KR" sz="2800">
                <a:solidFill>
                  <a:srgbClr val="FF0000"/>
                </a:solidFill>
              </a:rPr>
              <a:t>kawicaksanan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Kasugihan lan kawicaksanan Sang Prabu Suleman ngluwihi kabeh raja ing bumi.</a:t>
            </a:r>
            <a:r xmlns:a="http://schemas.openxmlformats.org/drawingml/2006/main">
              <a:rPr lang="jv"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v" altLang="ko-KR" sz="2800">
                <a:solidFill>
                  <a:schemeClr val="tx1">
                    <a:lumMod val="65000"/>
                    <a:lumOff val="35000"/>
                  </a:schemeClr>
                </a:solidFill>
              </a:rPr>
              <a:t>2 Babad 9:</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b="1">
                <a:solidFill>
                  <a:schemeClr val="tx1">
                    <a:lumMod val="50000"/>
                    <a:lumOff val="50000"/>
                  </a:schemeClr>
                </a:solidFill>
              </a:rPr>
              <a:t>No. 33 Sabda Jahwéh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400"/>
              <a:t>Pedalemané Allah</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Sang Prabu Suleman dhawuh ngedegake padaleman kagem asmane Sang Yehuwah lan kadhaton kanggo awake dhewe.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v" altLang="ko-KR" sz="2800">
                <a:solidFill>
                  <a:schemeClr val="tx1">
                    <a:lumMod val="65000"/>
                    <a:lumOff val="35000"/>
                  </a:schemeClr>
                </a:solidFill>
              </a:rPr>
              <a:t>2 Babad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Salomo kepéngin yasa bait kagem Gusti Allah kaya sing didhawuhaké déning ramané, Dawud.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Dadi, dheweke mrentah tukang kayu sing trampil nggawa wit-witan sing paling apik kanggo candhi.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Dheweke nyiapake watu kanggo Padaleman Suci. Dheweke njaluk tukang sing trampil nggawa watu sing gedhe, apik banget lan kuwat</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Sawetara tukang nghias Pedalemané Allah nganggo sandhangan warna lan benang emas.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600">
                <a:solidFill>
                  <a:schemeClr val="tx1">
                    <a:lumMod val="65000"/>
                    <a:lumOff val="35000"/>
                  </a:schemeClr>
                </a:solidFill>
              </a:rPr>
              <a:t>Bareng Pedalemané Allah rampung, Suléman lan wong Israèl kabèh padha nyembah marang Gusti Allah kanthi bungah banget.</a:t>
            </a:r>
            <a:r xmlns:a="http://schemas.openxmlformats.org/drawingml/2006/main">
              <a:rPr lang="jv" altLang="en-US" sz="2600">
                <a:solidFill>
                  <a:schemeClr val="tx1">
                    <a:lumMod val="65000"/>
                    <a:lumOff val="35000"/>
                  </a:schemeClr>
                </a:solidFill>
              </a:rPr>
              <a:t> </a:t>
            </a:r>
            <a:r xmlns:a="http://schemas.openxmlformats.org/drawingml/2006/main">
              <a:rPr lang="jv" altLang="ko-KR" sz="2600">
                <a:solidFill>
                  <a:schemeClr val="tx1">
                    <a:lumMod val="65000"/>
                    <a:lumOff val="35000"/>
                  </a:schemeClr>
                </a:solidFill>
              </a:rPr>
              <a:t>“Dhuh Gusti Allah! Ayo dadi ratu ing kene!”</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jv" altLang="ko-KR" sz="2800">
                <a:solidFill>
                  <a:schemeClr val="tx1">
                    <a:lumMod val="65000"/>
                    <a:lumOff val="35000"/>
                  </a:schemeClr>
                </a:solidFill>
              </a:rPr>
              <a:t>Sang Prabu Dawud banjur nginep ana ing kraton. Dheweke ketemu karo Yonatan, putrane Sang Prabu Saul.</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Pawulangan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3600">
                <a:solidFill>
                  <a:schemeClr val="tx1">
                    <a:lumMod val="65000"/>
                    <a:lumOff val="35000"/>
                  </a:schemeClr>
                </a:solidFill>
              </a:rPr>
              <a:t>Salomo lan umaté nduduhké atiné nresnani Gusti Allah karo mbangun padaleman sing apik kanggo Yéhuwah.</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jv" altLang="ko-KR" sz="3600">
                <a:solidFill>
                  <a:schemeClr val="tx1">
                    <a:lumMod val="65000"/>
                    <a:lumOff val="35000"/>
                  </a:schemeClr>
                </a:solidFill>
              </a:rPr>
              <a:t>Pasamuwan minangka papan ing ngendi kita ketemu karo Gusti Allah lan kita bisa nuduhake katresnan kita marang Gusti Allah.</a:t>
            </a:r>
          </a:p>
          <a:p>
            <a:pPr xmlns:a="http://schemas.openxmlformats.org/drawingml/2006/main" algn="ctr"/>
            <a:r xmlns:a="http://schemas.openxmlformats.org/drawingml/2006/main">
              <a:rPr lang="jv" altLang="ko-KR" sz="3600">
                <a:solidFill>
                  <a:schemeClr val="tx1">
                    <a:lumMod val="65000"/>
                    <a:lumOff val="35000"/>
                  </a:schemeClr>
                </a:solidFill>
              </a:rPr>
              <a:t>Kita kudu tresna marang pasamuwan kita.</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3200"/>
              <a:t>Pengeran?</a:t>
            </a:r>
            <a:r xmlns:a="http://schemas.openxmlformats.org/drawingml/2006/main">
              <a:rPr lang="j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rgbClr val="C00000"/>
                </a:solidFill>
              </a:rPr>
              <a:t>Pengeran..</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Gusti Allah iku sing nggoleki wong sing nyembah lan mberkahi wong-wong mau.</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jv" altLang="ko-KR" sz="4000">
                <a:solidFill>
                  <a:srgbClr val="FF0000"/>
                </a:solidFill>
              </a:rPr>
              <a:t>Kuis dina iki</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v" altLang="en-US" sz="3600">
                <a:solidFill>
                  <a:schemeClr val="tx1">
                    <a:lumMod val="65000"/>
                    <a:lumOff val="35000"/>
                  </a:schemeClr>
                </a:solidFill>
              </a:rPr>
              <a:t>Apa sing ditindakké Salomo lan Israèl kanggo nduduhké katresnané marang Gusti Allah?</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v" altLang="en-US" sz="2800">
                <a:solidFill>
                  <a:schemeClr val="tx1">
                    <a:lumMod val="65000"/>
                    <a:lumOff val="35000"/>
                  </a:schemeClr>
                </a:solidFill>
              </a:rPr>
              <a:t>① </a:t>
            </a:r>
            <a:r xmlns:a="http://schemas.openxmlformats.org/drawingml/2006/main">
              <a:rPr lang="jv" altLang="en-US" sz="2800">
                <a:solidFill>
                  <a:schemeClr val="tx1">
                    <a:lumMod val="65000"/>
                    <a:lumOff val="35000"/>
                  </a:schemeClr>
                </a:solidFill>
              </a:rPr>
              <a:t>Idola</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v" altLang="en-US" sz="2800">
                <a:solidFill>
                  <a:schemeClr val="tx1">
                    <a:lumMod val="65000"/>
                    <a:lumOff val="35000"/>
                  </a:schemeClr>
                </a:solidFill>
              </a:rPr>
              <a:t>② </a:t>
            </a:r>
            <a:r xmlns:a="http://schemas.openxmlformats.org/drawingml/2006/main">
              <a:rPr lang="jv" altLang="en-US" sz="2800">
                <a:solidFill>
                  <a:schemeClr val="tx1">
                    <a:lumMod val="65000"/>
                    <a:lumOff val="35000"/>
                  </a:schemeClr>
                </a:solidFill>
              </a:rPr>
              <a:t>Kraton</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v" altLang="en-US" sz="2800">
                <a:solidFill>
                  <a:schemeClr val="tx1">
                    <a:lumMod val="65000"/>
                    <a:lumOff val="35000"/>
                  </a:schemeClr>
                </a:solidFill>
              </a:rPr>
              <a:t>③ </a:t>
            </a:r>
            <a:r xmlns:a="http://schemas.openxmlformats.org/drawingml/2006/main">
              <a:rPr lang="jv" altLang="en-US" sz="2800">
                <a:solidFill>
                  <a:schemeClr val="tx1">
                    <a:lumMod val="65000"/>
                    <a:lumOff val="35000"/>
                  </a:schemeClr>
                </a:solidFill>
              </a:rPr>
              <a:t>kutha</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v" altLang="en-US" sz="2800">
                <a:solidFill>
                  <a:schemeClr val="tx1">
                    <a:lumMod val="65000"/>
                    <a:lumOff val="35000"/>
                  </a:schemeClr>
                </a:solidFill>
              </a:rPr>
              <a:t>④ </a:t>
            </a:r>
            <a:r xmlns:a="http://schemas.openxmlformats.org/drawingml/2006/main">
              <a:rPr lang="jv" altLang="en-US" sz="2800">
                <a:solidFill>
                  <a:schemeClr val="tx1">
                    <a:lumMod val="65000"/>
                    <a:lumOff val="35000"/>
                  </a:schemeClr>
                </a:solidFill>
              </a:rPr>
              <a:t>papan suci</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v" altLang="en-US" sz="2800">
                <a:solidFill>
                  <a:srgbClr val="FF0000"/>
                </a:solidFill>
              </a:rPr>
              <a:t>④ </a:t>
            </a:r>
            <a:r xmlns:a="http://schemas.openxmlformats.org/drawingml/2006/main">
              <a:rPr lang="jv" altLang="en-US" sz="2800">
                <a:solidFill>
                  <a:srgbClr val="FF0000"/>
                </a:solidFill>
              </a:rPr>
              <a:t>papan suci</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Sang Prabu Suleman dhawuh ngedegake padaleman kagem asmane Sang Yehuwah lan kadhaton kanggo awake dhewe.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v" altLang="ko-KR" sz="2800">
                <a:solidFill>
                  <a:schemeClr val="tx1">
                    <a:lumMod val="65000"/>
                    <a:lumOff val="35000"/>
                  </a:schemeClr>
                </a:solidFill>
              </a:rPr>
              <a:t>2 Babad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b="1">
                <a:solidFill>
                  <a:schemeClr val="tx1">
                    <a:lumMod val="50000"/>
                    <a:lumOff val="50000"/>
                  </a:schemeClr>
                </a:solidFill>
              </a:rPr>
              <a:t>No. 34 Sabda Jahwéh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400"/>
              <a:t>Gagak Sing Nggawa Roti lan Daging</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t>Kowé bakal ngombé saka kali, lan aku wis dhawuh marang manuk gagak kanggo mangan kowé ana ing kono.</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v" altLang="ko-KR" sz="2800">
                <a:solidFill>
                  <a:schemeClr val="tx1">
                    <a:lumMod val="65000"/>
                    <a:lumOff val="35000"/>
                  </a:schemeClr>
                </a:solidFill>
              </a:rPr>
              <a:t>1 ratu</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700">
                <a:solidFill>
                  <a:schemeClr val="tx1">
                    <a:lumMod val="65000"/>
                    <a:lumOff val="35000"/>
                  </a:schemeClr>
                </a:solidFill>
              </a:rPr>
              <a:t>Ana raja sing jenengé Akhab, sing jahat banget marang Gusti Allah. Nabi Elia ngaturake pangandikane Gusti Allah marang Akhab.</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600">
                <a:solidFill>
                  <a:schemeClr val="tx1">
                    <a:lumMod val="65000"/>
                    <a:lumOff val="35000"/>
                  </a:schemeClr>
                </a:solidFill>
              </a:rPr>
              <a:t>"Ora bakal ana udan ing bumi!" Nalika iku, Akhab nyoba kanggo matèni wong. Gusti Allah ndadekake dheweke ndhelik saka Sang Prabu Akhab.</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Élia mlayu menyang tanah sing didhawuhaké déning Allah.</a:t>
            </a:r>
          </a:p>
          <a:p>
            <a:r xmlns:a="http://schemas.openxmlformats.org/drawingml/2006/main">
              <a:rPr lang="jv" altLang="ko-KR" sz="2800">
                <a:solidFill>
                  <a:schemeClr val="tx1">
                    <a:lumMod val="65000"/>
                    <a:lumOff val="35000"/>
                  </a:schemeClr>
                </a:solidFill>
              </a:rPr>
              <a:t>Nanging, dheweke ora bisa entuk panganan ing kana.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Gusti Allah dhawuh marang manuk gagak kanggo mangan Nabi Elia ing kono. Manuk gagak nggawa roti lan daging ing wayah esuk lan ing wayah sore, banjur ngombe saka kali.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jv" altLang="ko-KR" sz="2800">
                <a:solidFill>
                  <a:schemeClr val="tx1">
                    <a:lumMod val="65000"/>
                    <a:lumOff val="35000"/>
                  </a:schemeClr>
                </a:solidFill>
              </a:rPr>
              <a:t>Yonatan seneng banget karo Dawud. Yonatan dadi siji ing roh karo Dawud.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Élia manut pangandikané Gusti Allah kanthi resiko nyawané lan dhèwèké éntuk pengalaman sing nggumunké bab pangayomané Gusti Allah.</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Pawulangan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2800">
                <a:solidFill>
                  <a:schemeClr val="tx1">
                    <a:lumMod val="65000"/>
                    <a:lumOff val="35000"/>
                  </a:schemeClr>
                </a:solidFill>
              </a:rPr>
              <a:t>Raja sing jahat, Ahab ora seneng manut karo dhawuhé Gusti Allah. Mula, dhèwèké nyoba matèni nabiné Gusti Allah, yakuwi Élia sing wis ngandhani pangandikané Gusti Allah.</a:t>
            </a:r>
            <a:r xmlns:a="http://schemas.openxmlformats.org/drawingml/2006/main">
              <a:rPr lang="jv"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jv" altLang="ko-KR" sz="2800">
                <a:solidFill>
                  <a:schemeClr val="tx1">
                    <a:lumMod val="65000"/>
                    <a:lumOff val="35000"/>
                  </a:schemeClr>
                </a:solidFill>
              </a:rPr>
              <a:t>Nanging, Gusti Allah nglindhungi lan ngrawat Élia kanthi cara sing apik tenan!</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jv" altLang="ko-KR" sz="2800">
                <a:solidFill>
                  <a:schemeClr val="tx1">
                    <a:lumMod val="65000"/>
                    <a:lumOff val="35000"/>
                  </a:schemeClr>
                </a:solidFill>
              </a:rPr>
              <a:t>Kita kudu manut lan martakaké pangandikané Gusti Allah ing kahanan apa waé kaya Élia.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jv" altLang="ko-KR" sz="2800">
                <a:solidFill>
                  <a:schemeClr val="tx1">
                    <a:lumMod val="65000"/>
                    <a:lumOff val="35000"/>
                  </a:schemeClr>
                </a:solidFill>
              </a:rPr>
              <a:t>Gusti Allah mesthi bakal nglindhungi kita</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3200"/>
              <a:t>Sapa Gusti Allah?</a:t>
            </a:r>
            <a:r xmlns:a="http://schemas.openxmlformats.org/drawingml/2006/main">
              <a:rPr lang="j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rgbClr val="C00000"/>
                </a:solidFill>
              </a:rPr>
              <a:t>Gusti Allah iku..</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Gusti Allah iku sing ngurus wong sing manut lan netepi pangandikane kanthi cara sing nggumunake.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Kuis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Sapa sing nggawa panganan marang Élia?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① </a:t>
            </a:r>
            <a:r xmlns:a="http://schemas.openxmlformats.org/drawingml/2006/main">
              <a:rPr lang="jv" altLang="ko-KR" sz="2800">
                <a:solidFill>
                  <a:schemeClr val="tx1">
                    <a:lumMod val="65000"/>
                    <a:lumOff val="35000"/>
                  </a:schemeClr>
                </a:solidFill>
              </a:rPr>
              <a:t>jaran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② </a:t>
            </a:r>
            <a:r xmlns:a="http://schemas.openxmlformats.org/drawingml/2006/main">
              <a:rPr lang="jv" altLang="ko-KR" sz="2800">
                <a:solidFill>
                  <a:schemeClr val="tx1">
                    <a:lumMod val="65000"/>
                    <a:lumOff val="35000"/>
                  </a:schemeClr>
                </a:solidFill>
              </a:rPr>
              <a:t>elang</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③ </a:t>
            </a:r>
            <a:r xmlns:a="http://schemas.openxmlformats.org/drawingml/2006/main">
              <a:rPr lang="jv" altLang="ko-KR" sz="2800">
                <a:solidFill>
                  <a:schemeClr val="tx1">
                    <a:lumMod val="65000"/>
                    <a:lumOff val="35000"/>
                  </a:schemeClr>
                </a:solidFill>
              </a:rPr>
              <a:t>naga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④ </a:t>
            </a:r>
            <a:r xmlns:a="http://schemas.openxmlformats.org/drawingml/2006/main">
              <a:rPr lang="jv" altLang="ko-KR" sz="2800">
                <a:solidFill>
                  <a:schemeClr val="tx1">
                    <a:lumMod val="65000"/>
                    <a:lumOff val="35000"/>
                  </a:schemeClr>
                </a:solidFill>
              </a:rPr>
              <a:t>manuk gagak</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rgbClr val="FF0000"/>
                </a:solidFill>
              </a:rPr>
              <a:t>④ </a:t>
            </a:r>
            <a:r xmlns:a="http://schemas.openxmlformats.org/drawingml/2006/main">
              <a:rPr lang="jv" altLang="ko-KR" sz="2800">
                <a:solidFill>
                  <a:srgbClr val="FF0000"/>
                </a:solidFill>
              </a:rPr>
              <a:t>manuk gagak</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t>Kowé bakal ngombé saka kali, lan aku wis dhawuh marang manuk gagak kanggo mangan kowé ana ing kono.</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v" altLang="ko-KR" sz="2800">
                <a:solidFill>
                  <a:schemeClr val="tx1">
                    <a:lumMod val="65000"/>
                    <a:lumOff val="35000"/>
                  </a:schemeClr>
                </a:solidFill>
              </a:rPr>
              <a:t>1 ratu</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b="1">
                <a:solidFill>
                  <a:schemeClr val="tx1">
                    <a:lumMod val="50000"/>
                    <a:lumOff val="50000"/>
                  </a:schemeClr>
                </a:solidFill>
              </a:rPr>
              <a:t>No. 35 Sabda Jahwéh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400"/>
              <a:t>Tepung lan lenga</a:t>
            </a:r>
          </a:p>
          <a:p>
            <a:pPr xmlns:a="http://schemas.openxmlformats.org/drawingml/2006/main" algn="ctr"/>
            <a:r xmlns:a="http://schemas.openxmlformats.org/drawingml/2006/main">
              <a:rPr lang="jv" altLang="ko-KR" sz="4400"/>
              <a:t>ora dienggo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Langsung menyang Sarfat ing Sidon lan manggon ing kono. Aku wis dhawuh marang randha ing panggonan kono supaya nyukupi pangan marang kowé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v" altLang="ko-KR" sz="2800">
                <a:solidFill>
                  <a:schemeClr val="tx1">
                    <a:lumMod val="65000"/>
                    <a:lumOff val="35000"/>
                  </a:schemeClr>
                </a:solidFill>
              </a:rPr>
              <a:t>1 ratu</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Ora ana udan ing Israèl kaya sing dingandikakaké déning Pangéran Allah. Dadi ora ana panganan sing bisa dipangan wong.</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Gusti Allah ngutus Élia marang randha sing manggon ing Sarfat.</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Nabi Elia didhawuhi nggawe roti kanggo awake dhewe, mung kari glepung sakepel lan lenga sathithik.</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jv" altLang="ko-KR" sz="2800">
                <a:solidFill>
                  <a:schemeClr val="tx1">
                    <a:lumMod val="65000"/>
                    <a:lumOff val="35000"/>
                  </a:schemeClr>
                </a:solidFill>
              </a:rPr>
              <a:t>Yonatan masrahké marang Dawud pedhang lan panahé dhéwé. Kuwi tegesé dhèwèké percaya tenan karo Dawud.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600">
                <a:solidFill>
                  <a:schemeClr val="tx1">
                    <a:lumMod val="65000"/>
                    <a:lumOff val="35000"/>
                  </a:schemeClr>
                </a:solidFill>
              </a:rPr>
              <a:t>Sanadyan dheweke ora duwe glepung lan lenga sing cukup kanggo urip, miturut pangandikane Nabi Elia, dheweke nggawe roti lan diwenehi dhisik marang Nabi Elia lan nggawe dhewe.</a:t>
            </a:r>
            <a:r xmlns:a="http://schemas.openxmlformats.org/drawingml/2006/main">
              <a:rPr lang="jv" altLang="en-US" sz="2600">
                <a:solidFill>
                  <a:schemeClr val="tx1">
                    <a:lumMod val="65000"/>
                    <a:lumOff val="35000"/>
                  </a:schemeClr>
                </a:solidFill>
              </a:rPr>
              <a:t> </a:t>
            </a:r>
            <a:r xmlns:a="http://schemas.openxmlformats.org/drawingml/2006/main">
              <a:rPr lang="jv" altLang="ko-KR" sz="2600">
                <a:solidFill>
                  <a:schemeClr val="tx1">
                    <a:lumMod val="65000"/>
                    <a:lumOff val="35000"/>
                  </a:schemeClr>
                </a:solidFill>
              </a:rPr>
              <a:t>Banjur, kaget, jar glepung lan jug isi lenga</a:t>
            </a:r>
            <a:r xmlns:a="http://schemas.openxmlformats.org/drawingml/2006/main">
              <a:rPr lang="jv" altLang="en-US" sz="2600">
                <a:solidFill>
                  <a:schemeClr val="tx1">
                    <a:lumMod val="65000"/>
                    <a:lumOff val="35000"/>
                  </a:schemeClr>
                </a:solidFill>
              </a:rPr>
              <a:t> </a:t>
            </a:r>
            <a:r xmlns:a="http://schemas.openxmlformats.org/drawingml/2006/main">
              <a:rPr lang="jv" altLang="ko-KR" sz="2600">
                <a:solidFill>
                  <a:schemeClr val="tx1">
                    <a:lumMod val="65000"/>
                    <a:lumOff val="35000"/>
                  </a:schemeClr>
                </a:solidFill>
              </a:rPr>
              <a:t>ora dienggo.</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600">
                <a:solidFill>
                  <a:schemeClr val="tx1">
                    <a:lumMod val="65000"/>
                    <a:lumOff val="35000"/>
                  </a:schemeClr>
                </a:solidFill>
              </a:rPr>
              <a:t>Sawijining dina putrane tilar donya. Nanging Gusti Allah nglilani nyawane bocah mau bali marang dheweke lan urip maneh. Dheweke menehi kamulyan marang Gusti Allah.</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Pawulangan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3200">
                <a:solidFill>
                  <a:schemeClr val="tx1">
                    <a:lumMod val="65000"/>
                    <a:lumOff val="35000"/>
                  </a:schemeClr>
                </a:solidFill>
              </a:rPr>
              <a:t>Randha mau menehi glepung lan lenga sethithik</a:t>
            </a:r>
          </a:p>
          <a:p>
            <a:pPr xmlns:a="http://schemas.openxmlformats.org/drawingml/2006/main" algn="ctr"/>
            <a:r xmlns:a="http://schemas.openxmlformats.org/drawingml/2006/main">
              <a:rPr lang="jv" altLang="ko-KR" sz="3200">
                <a:solidFill>
                  <a:schemeClr val="tx1">
                    <a:lumMod val="65000"/>
                    <a:lumOff val="35000"/>
                  </a:schemeClr>
                </a:solidFill>
              </a:rPr>
              <a:t>marang Gusti Allah.</a:t>
            </a:r>
            <a:r xmlns:a="http://schemas.openxmlformats.org/drawingml/2006/main">
              <a:rPr lang="jv"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jv" altLang="ko-KR" sz="3200">
                <a:solidFill>
                  <a:schemeClr val="tx1">
                    <a:lumMod val="65000"/>
                    <a:lumOff val="35000"/>
                  </a:schemeClr>
                </a:solidFill>
              </a:rPr>
              <a:t>Banjur, dheweke entuk berkah sing akeh</a:t>
            </a:r>
          </a:p>
          <a:p>
            <a:pPr xmlns:a="http://schemas.openxmlformats.org/drawingml/2006/main" algn="ctr"/>
            <a:r xmlns:a="http://schemas.openxmlformats.org/drawingml/2006/main">
              <a:rPr lang="jv" altLang="ko-KR" sz="3200">
                <a:solidFill>
                  <a:schemeClr val="tx1">
                    <a:lumMod val="65000"/>
                    <a:lumOff val="35000"/>
                  </a:schemeClr>
                </a:solidFill>
              </a:rPr>
              <a:t>ngluwihi bayangan.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v" altLang="ko-KR" sz="3200">
                <a:solidFill>
                  <a:schemeClr val="tx1">
                    <a:lumMod val="65000"/>
                    <a:lumOff val="35000"/>
                  </a:schemeClr>
                </a:solidFill>
              </a:rPr>
              <a:t>Kadhangkala, bakal ana wayahe kita kudu menehi sesuatu sing penting marang Gusti Allah.</a:t>
            </a:r>
          </a:p>
          <a:p>
            <a:pPr xmlns:a="http://schemas.openxmlformats.org/drawingml/2006/main" algn="ctr"/>
            <a:r xmlns:a="http://schemas.openxmlformats.org/drawingml/2006/main">
              <a:rPr lang="jv" altLang="ko-KR" sz="3200">
                <a:solidFill>
                  <a:schemeClr val="tx1">
                    <a:lumMod val="65000"/>
                    <a:lumOff val="35000"/>
                  </a:schemeClr>
                </a:solidFill>
              </a:rPr>
              <a:t>Banjur, Gusti Allah mberkahi kita liwat kurban lan kurban iki.</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3200"/>
              <a:t>Sapa Gusti Allah?</a:t>
            </a:r>
            <a:r xmlns:a="http://schemas.openxmlformats.org/drawingml/2006/main">
              <a:rPr lang="j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rgbClr val="C00000"/>
                </a:solidFill>
              </a:rPr>
              <a:t>Gusti Allah iku..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Gusti Allah sing maringi kita kabeh sing perlu kanggo urip ing pangan, sandhangan, omah, lan liya-liyane.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Kuis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200">
                <a:solidFill>
                  <a:schemeClr val="tx1">
                    <a:lumMod val="65000"/>
                    <a:lumOff val="35000"/>
                  </a:schemeClr>
                </a:solidFill>
              </a:rPr>
              <a:t>Sapa sing didhawuhi Gusti Allah marang Nabi Elia?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① </a:t>
            </a:r>
            <a:r xmlns:a="http://schemas.openxmlformats.org/drawingml/2006/main">
              <a:rPr lang="jv" altLang="ko-KR" sz="2800">
                <a:solidFill>
                  <a:schemeClr val="tx1">
                    <a:lumMod val="65000"/>
                    <a:lumOff val="35000"/>
                  </a:schemeClr>
                </a:solidFill>
              </a:rPr>
              <a:t>raja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② </a:t>
            </a:r>
            <a:r xmlns:a="http://schemas.openxmlformats.org/drawingml/2006/main">
              <a:rPr lang="jv" altLang="ko-KR" sz="2800">
                <a:solidFill>
                  <a:schemeClr val="tx1">
                    <a:lumMod val="65000"/>
                    <a:lumOff val="35000"/>
                  </a:schemeClr>
                </a:solidFill>
              </a:rPr>
              <a:t>imam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③ </a:t>
            </a:r>
            <a:r xmlns:a="http://schemas.openxmlformats.org/drawingml/2006/main">
              <a:rPr lang="jv" altLang="ko-KR" sz="2800">
                <a:solidFill>
                  <a:schemeClr val="tx1">
                    <a:lumMod val="65000"/>
                    <a:lumOff val="35000"/>
                  </a:schemeClr>
                </a:solidFill>
              </a:rPr>
              <a:t>randha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④ </a:t>
            </a:r>
            <a:r xmlns:a="http://schemas.openxmlformats.org/drawingml/2006/main">
              <a:rPr lang="jv" altLang="ko-KR" sz="2800">
                <a:solidFill>
                  <a:schemeClr val="tx1">
                    <a:lumMod val="65000"/>
                    <a:lumOff val="35000"/>
                  </a:schemeClr>
                </a:solidFill>
              </a:rPr>
              <a:t>umum</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rgbClr val="FF0000"/>
                </a:solidFill>
              </a:rPr>
              <a:t>③ </a:t>
            </a:r>
            <a:r xmlns:a="http://schemas.openxmlformats.org/drawingml/2006/main">
              <a:rPr lang="jv" altLang="ko-KR" sz="2800">
                <a:solidFill>
                  <a:srgbClr val="FF0000"/>
                </a:solidFill>
              </a:rPr>
              <a:t>randha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Langsung menyang Sarfat ing Sidon lan manggon ing kono. Aku wis dhawuh marang randha ing panggonan kono supaya nyukupi pangan marang kowé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v" altLang="ko-KR" sz="2800">
                <a:solidFill>
                  <a:schemeClr val="tx1">
                    <a:lumMod val="65000"/>
                    <a:lumOff val="35000"/>
                  </a:schemeClr>
                </a:solidFill>
              </a:rPr>
              <a:t>1 ratu</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jv" altLang="ko-KR" b="1">
                <a:solidFill>
                  <a:schemeClr val="tx1">
                    <a:lumMod val="50000"/>
                    <a:lumOff val="50000"/>
                  </a:schemeClr>
                </a:solidFill>
              </a:rPr>
              <a:t>No. 36 Sabda Jahwéh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jv" altLang="ko-KR" sz="4400"/>
              <a:t>Geni Mudhun saka Swarga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jv" altLang="ko-KR" sz="3600">
                <a:solidFill>
                  <a:schemeClr val="tx1">
                    <a:lumMod val="65000"/>
                    <a:lumOff val="35000"/>
                  </a:schemeClr>
                </a:solidFill>
              </a:rPr>
              <a:t>Banjur geni saka Sang Yehuwah tiba lan ngobong kurban, kayu, watu lan lemah, lan uga didilat banyu ing parit.</a:t>
            </a:r>
            <a:r xmlns:a="http://schemas.openxmlformats.org/drawingml/2006/main">
              <a:rPr lang="jv"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jv" altLang="ko-KR" sz="2800">
                <a:solidFill>
                  <a:schemeClr val="tx1">
                    <a:lumMod val="65000"/>
                    <a:lumOff val="35000"/>
                  </a:schemeClr>
                </a:solidFill>
              </a:rPr>
              <a:t>1 ratu</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jv" altLang="ko-KR" sz="2800">
                <a:solidFill>
                  <a:schemeClr val="tx1">
                    <a:lumMod val="65000"/>
                    <a:lumOff val="35000"/>
                  </a:schemeClr>
                </a:solidFill>
              </a:rPr>
              <a:t>Gusti Allah ngutus Élia marang raja Ahab sing jahat ing Israèl. "Sampeyan bakal ngerti sapa sejatine Gusti Allah!"</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jv" altLang="ko-KR" sz="2800">
                <a:solidFill>
                  <a:schemeClr val="tx1">
                    <a:lumMod val="65000"/>
                    <a:lumOff val="35000"/>
                  </a:schemeClr>
                </a:solidFill>
              </a:rPr>
              <a:t>Élia wis perang nglawan 850 nabi palsu sing nyembah brahala. "Dewa sing mangsuli nganggo geni iku Gusti Allah sing nyata!"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jv" altLang="ko-KR" sz="2800">
                <a:solidFill>
                  <a:schemeClr val="tx1">
                    <a:lumMod val="65000"/>
                    <a:lumOff val="35000"/>
                  </a:schemeClr>
                </a:solidFill>
              </a:rPr>
              <a:t>Yonatan masrahké sandhangané sing aji marang Dawud. Kuwi nduduhké hubungan akrabé Yonatan karo Dawud.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jv" altLang="ko-KR" sz="2800">
                <a:solidFill>
                  <a:schemeClr val="tx1">
                    <a:lumMod val="65000"/>
                    <a:lumOff val="35000"/>
                  </a:schemeClr>
                </a:solidFill>
              </a:rPr>
              <a:t>850 nabi nyebut asmane allahe lan njoget ngubengi altar nanging ora ana respon geni.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jv" altLang="ko-KR" sz="2800">
                <a:solidFill>
                  <a:schemeClr val="tx1">
                    <a:lumMod val="65000"/>
                    <a:lumOff val="35000"/>
                  </a:schemeClr>
                </a:solidFill>
              </a:rPr>
              <a:t>Iku giliran Elia. Nabi Elia ndedonga menyang swarga. Banjur, geni saka Gusti Allah tiba lan ngobong kurban ing misbyah.</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jv" altLang="ko-KR" sz="2600">
                <a:solidFill>
                  <a:schemeClr val="tx1">
                    <a:lumMod val="65000"/>
                    <a:lumOff val="35000"/>
                  </a:schemeClr>
                </a:solidFill>
              </a:rPr>
              <a:t>”Yéhuwah kuwi Gusti Allah sing sejati!” Wong Israel mratobat saka dosa lan ngluhurake Gusti Allah.</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jv" altLang="ko-KR" sz="4000">
                <a:solidFill>
                  <a:srgbClr val="FF0000"/>
                </a:solidFill>
              </a:rPr>
              <a:t>Pawulangan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jv" altLang="ko-KR" sz="3200">
                <a:solidFill>
                  <a:schemeClr val="tx1">
                    <a:lumMod val="65000"/>
                    <a:lumOff val="35000"/>
                  </a:schemeClr>
                </a:solidFill>
              </a:rPr>
              <a:t>Dewa-dewa palsu ora bisa nindakake apa-apa.</a:t>
            </a:r>
          </a:p>
          <a:p>
            <a:pPr xmlns:a="http://schemas.openxmlformats.org/drawingml/2006/main" algn="ctr"/>
            <a:r xmlns:a="http://schemas.openxmlformats.org/drawingml/2006/main">
              <a:rPr lang="jv" altLang="ko-KR" sz="3200">
                <a:solidFill>
                  <a:schemeClr val="tx1">
                    <a:lumMod val="65000"/>
                    <a:lumOff val="35000"/>
                  </a:schemeClr>
                </a:solidFill>
              </a:rPr>
              <a:t>Kanggo</a:t>
            </a:r>
            <a:r xmlns:a="http://schemas.openxmlformats.org/drawingml/2006/main">
              <a:rPr lang="jv" altLang="en-US" sz="3200">
                <a:solidFill>
                  <a:schemeClr val="tx1">
                    <a:lumMod val="65000"/>
                    <a:lumOff val="35000"/>
                  </a:schemeClr>
                </a:solidFill>
              </a:rPr>
              <a:t> </a:t>
            </a:r>
            <a:r xmlns:a="http://schemas.openxmlformats.org/drawingml/2006/main">
              <a:rPr lang="jv" altLang="ko-KR" sz="3200">
                <a:solidFill>
                  <a:schemeClr val="tx1">
                    <a:lumMod val="65000"/>
                    <a:lumOff val="35000"/>
                  </a:schemeClr>
                </a:solidFill>
              </a:rPr>
              <a:t>padha</a:t>
            </a:r>
            <a:r xmlns:a="http://schemas.openxmlformats.org/drawingml/2006/main">
              <a:rPr lang="jv" altLang="en-US" sz="3200">
                <a:solidFill>
                  <a:schemeClr val="tx1">
                    <a:lumMod val="65000"/>
                    <a:lumOff val="35000"/>
                  </a:schemeClr>
                </a:solidFill>
              </a:rPr>
              <a:t> </a:t>
            </a:r>
            <a:r xmlns:a="http://schemas.openxmlformats.org/drawingml/2006/main">
              <a:rPr lang="jv" altLang="ko-KR" sz="3200">
                <a:solidFill>
                  <a:schemeClr val="tx1">
                    <a:lumMod val="65000"/>
                    <a:lumOff val="35000"/>
                  </a:schemeClr>
                </a:solidFill>
              </a:rPr>
              <a:t>wis</a:t>
            </a:r>
            <a:r xmlns:a="http://schemas.openxmlformats.org/drawingml/2006/main">
              <a:rPr lang="jv" altLang="en-US" sz="3200">
                <a:solidFill>
                  <a:schemeClr val="tx1">
                    <a:lumMod val="65000"/>
                    <a:lumOff val="35000"/>
                  </a:schemeClr>
                </a:solidFill>
              </a:rPr>
              <a:t> </a:t>
            </a:r>
            <a:r xmlns:a="http://schemas.openxmlformats.org/drawingml/2006/main">
              <a:rPr lang="jv" altLang="ko-KR" sz="3200">
                <a:solidFill>
                  <a:schemeClr val="tx1">
                    <a:lumMod val="65000"/>
                    <a:lumOff val="35000"/>
                  </a:schemeClr>
                </a:solidFill>
              </a:rPr>
              <a:t>ora</a:t>
            </a:r>
            <a:r xmlns:a="http://schemas.openxmlformats.org/drawingml/2006/main">
              <a:rPr lang="jv" altLang="en-US" sz="3200">
                <a:solidFill>
                  <a:schemeClr val="tx1">
                    <a:lumMod val="65000"/>
                    <a:lumOff val="35000"/>
                  </a:schemeClr>
                </a:solidFill>
              </a:rPr>
              <a:t> </a:t>
            </a:r>
            <a:r xmlns:a="http://schemas.openxmlformats.org/drawingml/2006/main">
              <a:rPr lang="jv" altLang="ko-KR" sz="3200">
                <a:solidFill>
                  <a:schemeClr val="tx1">
                    <a:lumMod val="65000"/>
                    <a:lumOff val="35000"/>
                  </a:schemeClr>
                </a:solidFill>
              </a:rPr>
              <a:t>daya.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v" altLang="ko-KR" sz="3200">
                <a:solidFill>
                  <a:schemeClr val="tx1">
                    <a:lumMod val="65000"/>
                    <a:lumOff val="35000"/>
                  </a:schemeClr>
                </a:solidFill>
              </a:rPr>
              <a:t>Gusti Allah iku moho kuwoso.</a:t>
            </a:r>
          </a:p>
          <a:p>
            <a:pPr xmlns:a="http://schemas.openxmlformats.org/drawingml/2006/main" algn="ctr"/>
            <a:r xmlns:a="http://schemas.openxmlformats.org/drawingml/2006/main">
              <a:rPr lang="jv" altLang="ko-KR" sz="3200">
                <a:solidFill>
                  <a:schemeClr val="tx1">
                    <a:lumMod val="65000"/>
                    <a:lumOff val="35000"/>
                  </a:schemeClr>
                </a:solidFill>
              </a:rPr>
              <a:t>Kita bisa ngalami mukjijat-mukjijat sing luar biasa nalika kita ngandel lan percaya marang Panjenengane.</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jv" altLang="ko-KR" sz="3200"/>
              <a:t>Sapa Gusti Allah?</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jv" altLang="ko-KR" sz="3600">
                <a:solidFill>
                  <a:srgbClr val="C00000"/>
                </a:solidFill>
              </a:rPr>
              <a:t>Gusti Allah iku..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jv" altLang="ko-KR" sz="3600">
                <a:solidFill>
                  <a:schemeClr val="tx1">
                    <a:lumMod val="65000"/>
                    <a:lumOff val="35000"/>
                  </a:schemeClr>
                </a:solidFill>
              </a:rPr>
              <a:t>Panjenengané iku Gusti Allah sing nyata lan urip lan makarya sing béda karo brahala palsu.</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jv" altLang="ko-KR" sz="4000">
                <a:solidFill>
                  <a:srgbClr val="FF0000"/>
                </a:solidFill>
              </a:rPr>
              <a:t>Kuis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jv" altLang="ko-KR" sz="3200">
                <a:solidFill>
                  <a:schemeClr val="tx1">
                    <a:lumMod val="65000"/>
                    <a:lumOff val="35000"/>
                  </a:schemeClr>
                </a:solidFill>
              </a:rPr>
              <a:t>Apa sing tiba saka swarga wektu Élia ndedonga?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jv" altLang="en-US" sz="2800">
                <a:solidFill>
                  <a:schemeClr val="tx1">
                    <a:lumMod val="65000"/>
                    <a:lumOff val="35000"/>
                  </a:schemeClr>
                </a:solidFill>
              </a:rPr>
              <a:t>① </a:t>
            </a:r>
            <a:r xmlns:a="http://schemas.openxmlformats.org/drawingml/2006/main">
              <a:rPr lang="jv" altLang="ko-KR" sz="2800">
                <a:solidFill>
                  <a:schemeClr val="tx1">
                    <a:lumMod val="65000"/>
                    <a:lumOff val="35000"/>
                  </a:schemeClr>
                </a:solidFill>
              </a:rPr>
              <a:t>salju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jv" altLang="en-US" sz="2800">
                <a:solidFill>
                  <a:schemeClr val="tx1">
                    <a:lumMod val="65000"/>
                    <a:lumOff val="35000"/>
                  </a:schemeClr>
                </a:solidFill>
              </a:rPr>
              <a:t>② </a:t>
            </a:r>
            <a:r xmlns:a="http://schemas.openxmlformats.org/drawingml/2006/main">
              <a:rPr lang="jv" altLang="ko-KR" sz="2800">
                <a:solidFill>
                  <a:schemeClr val="tx1">
                    <a:lumMod val="65000"/>
                    <a:lumOff val="35000"/>
                  </a:schemeClr>
                </a:solidFill>
              </a:rPr>
              <a:t>udan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jv" altLang="en-US" sz="2800">
                <a:solidFill>
                  <a:schemeClr val="tx1">
                    <a:lumMod val="65000"/>
                    <a:lumOff val="35000"/>
                  </a:schemeClr>
                </a:solidFill>
              </a:rPr>
              <a:t>③ </a:t>
            </a:r>
            <a:r xmlns:a="http://schemas.openxmlformats.org/drawingml/2006/main">
              <a:rPr lang="jv" altLang="ko-KR" sz="2800">
                <a:solidFill>
                  <a:schemeClr val="tx1">
                    <a:lumMod val="65000"/>
                    <a:lumOff val="35000"/>
                  </a:schemeClr>
                </a:solidFill>
              </a:rPr>
              <a:t>watu</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jv" altLang="en-US" sz="2800">
                <a:solidFill>
                  <a:schemeClr val="tx1">
                    <a:lumMod val="65000"/>
                    <a:lumOff val="35000"/>
                  </a:schemeClr>
                </a:solidFill>
              </a:rPr>
              <a:t>④ </a:t>
            </a:r>
            <a:r xmlns:a="http://schemas.openxmlformats.org/drawingml/2006/main">
              <a:rPr lang="jv" altLang="ko-KR" sz="2800">
                <a:solidFill>
                  <a:schemeClr val="tx1">
                    <a:lumMod val="65000"/>
                    <a:lumOff val="35000"/>
                  </a:schemeClr>
                </a:solidFill>
              </a:rPr>
              <a:t>geni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jv" altLang="en-US" sz="2800">
                <a:solidFill>
                  <a:srgbClr val="FF0000"/>
                </a:solidFill>
              </a:rPr>
              <a:t>④ </a:t>
            </a:r>
            <a:r xmlns:a="http://schemas.openxmlformats.org/drawingml/2006/main">
              <a:rPr lang="jv" altLang="ko-KR" sz="2800">
                <a:solidFill>
                  <a:srgbClr val="FF0000"/>
                </a:solidFill>
              </a:rPr>
              <a:t>geni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jv" altLang="ko-KR" sz="3600">
                <a:solidFill>
                  <a:schemeClr val="tx1">
                    <a:lumMod val="65000"/>
                    <a:lumOff val="35000"/>
                  </a:schemeClr>
                </a:solidFill>
              </a:rPr>
              <a:t>Banjur geni saka Sang Yehuwah tiba lan ngobong kurban, kayu, watu lan lemah, lan uga didilat banyu ing parit.</a:t>
            </a:r>
            <a:r xmlns:a="http://schemas.openxmlformats.org/drawingml/2006/main">
              <a:rPr lang="jv"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jv" altLang="ko-KR" sz="2800">
                <a:solidFill>
                  <a:schemeClr val="tx1">
                    <a:lumMod val="65000"/>
                    <a:lumOff val="35000"/>
                  </a:schemeClr>
                </a:solidFill>
              </a:rPr>
              <a:t>1 ratu</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b="1">
                <a:solidFill>
                  <a:schemeClr val="tx1">
                    <a:lumMod val="50000"/>
                    <a:lumOff val="50000"/>
                  </a:schemeClr>
                </a:solidFill>
              </a:rPr>
              <a:t>NO. 37 Pangandikané Gusti Allah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400"/>
              <a:t>Naaman waras saka lepra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Banjur mudhun lan nyemplungake awake ing bengawan Yarden ping pitu, kaya sing diomongake dening abdining Allah marang dheweke, lan daginge pulih lan dadi resik kaya bocah enom.</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v" altLang="ko-KR" sz="2800">
                <a:solidFill>
                  <a:schemeClr val="tx1">
                    <a:lumMod val="65000"/>
                    <a:lumOff val="35000"/>
                  </a:schemeClr>
                </a:solidFill>
              </a:rPr>
              <a:t>2 Para Raja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400">
                <a:solidFill>
                  <a:schemeClr val="tx1">
                    <a:lumMod val="65000"/>
                    <a:lumOff val="35000"/>
                  </a:schemeClr>
                </a:solidFill>
              </a:rPr>
              <a:t>Naaman dadi senapatining wadya-bala ratu ing Aram, nanging lara kusta. Dhèwèké marani Élisa sing dadi nabi Israèl supaya dibalèkaké.</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jv" altLang="ko-KR" sz="2600">
                <a:solidFill>
                  <a:schemeClr val="tx1">
                    <a:lumMod val="65000"/>
                    <a:lumOff val="35000"/>
                  </a:schemeClr>
                </a:solidFill>
              </a:rPr>
              <a:t>Dawud wis kaping pirang-pirang ngalami kahanan mbebayani nganti mati, merga Raja Saul nyoba matèni dhèwèké. Nanging, dhèwèké isa lolos saka bebaya kuwi kanthi bantuané Yonatan.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Nabi Élisa ora nemoni dhèwèké, nanging mung kandha, ”Lungaa, adus ping pitu ing Kali Yardèn.”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Naaman duka marang pangandikané Élisa. Nanging para abdiné padha matur marang panjenengané, "Mbok, menyang ing kali lan nyemplungaken awakmu."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Naaman nyemplung ing bengawan Yarden ping pitu kaya pangandikane Nabi Elisa lan para abdine.</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500">
                <a:solidFill>
                  <a:schemeClr val="tx1">
                    <a:lumMod val="65000"/>
                    <a:lumOff val="35000"/>
                  </a:schemeClr>
                </a:solidFill>
              </a:rPr>
              <a:t>Banjur, kaget, daginge pulih lan dadi resik.</a:t>
            </a:r>
          </a:p>
          <a:p>
            <a:r xmlns:a="http://schemas.openxmlformats.org/drawingml/2006/main">
              <a:rPr lang="jv" altLang="ko-KR" sz="2500">
                <a:solidFill>
                  <a:schemeClr val="tx1">
                    <a:lumMod val="65000"/>
                    <a:lumOff val="35000"/>
                  </a:schemeClr>
                </a:solidFill>
              </a:rPr>
              <a:t>Naaman bali menyang Elisa lan ngluhurake Gusti Allah.</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Pawulangan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3200">
                <a:solidFill>
                  <a:schemeClr val="tx1">
                    <a:lumMod val="65000"/>
                    <a:lumOff val="35000"/>
                  </a:schemeClr>
                </a:solidFill>
              </a:rPr>
              <a:t>Nalika Naaman krungu Nabi Elisa, abdining Allah lan netepi pangandikane, dheweke diberkahi merga lelara kusta.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v" altLang="ko-KR" sz="3200">
                <a:solidFill>
                  <a:schemeClr val="tx1">
                    <a:lumMod val="65000"/>
                    <a:lumOff val="35000"/>
                  </a:schemeClr>
                </a:solidFill>
              </a:rPr>
              <a:t>Kita kudu urip ora saka karep dhewe,</a:t>
            </a:r>
          </a:p>
          <a:p>
            <a:pPr xmlns:a="http://schemas.openxmlformats.org/drawingml/2006/main" algn="ctr"/>
            <a:r xmlns:a="http://schemas.openxmlformats.org/drawingml/2006/main">
              <a:rPr lang="jv" altLang="ko-KR" sz="3200">
                <a:solidFill>
                  <a:schemeClr val="tx1">
                    <a:lumMod val="65000"/>
                    <a:lumOff val="35000"/>
                  </a:schemeClr>
                </a:solidFill>
              </a:rPr>
              <a:t>nanging saka kersaning Allah.</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v" altLang="ko-KR" sz="3200">
                <a:solidFill>
                  <a:schemeClr val="tx1">
                    <a:lumMod val="65000"/>
                    <a:lumOff val="35000"/>
                  </a:schemeClr>
                </a:solidFill>
              </a:rPr>
              <a:t>Nalika kita urip lan netepi pangandikane Gusti,</a:t>
            </a:r>
          </a:p>
          <a:p>
            <a:pPr xmlns:a="http://schemas.openxmlformats.org/drawingml/2006/main" algn="ctr"/>
            <a:r xmlns:a="http://schemas.openxmlformats.org/drawingml/2006/main">
              <a:rPr lang="jv" altLang="ko-KR" sz="3200">
                <a:solidFill>
                  <a:schemeClr val="tx1">
                    <a:lumMod val="65000"/>
                    <a:lumOff val="35000"/>
                  </a:schemeClr>
                </a:solidFill>
              </a:rPr>
              <a:t>Kita bisa diberkahi kanthi berkah sing akeh banget sing bisa diwenehake dening Gusti Allah.</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3200">
                <a:solidFill>
                  <a:srgbClr val="FF0000"/>
                </a:solidFill>
              </a:rPr>
              <a:t>Pengeran?</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rgbClr val="C00000"/>
                </a:solidFill>
              </a:rPr>
              <a:t>Gusti Allah iku..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Gusti Allah sing bisa nambani saben penyakit. Panjenengané iku Gusti Allah Kang Mahakwasa sing bisa nambani kita.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Kuis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Kaping pira Naaman nyemplung ing Kali Yordan?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① </a:t>
            </a:r>
            <a:r xmlns:a="http://schemas.openxmlformats.org/drawingml/2006/main">
              <a:rPr lang="jv" altLang="ko-KR" sz="2800">
                <a:solidFill>
                  <a:schemeClr val="tx1">
                    <a:lumMod val="65000"/>
                    <a:lumOff val="35000"/>
                  </a:schemeClr>
                </a:solidFill>
              </a:rPr>
              <a:t>kaping telu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② </a:t>
            </a:r>
            <a:r xmlns:a="http://schemas.openxmlformats.org/drawingml/2006/main">
              <a:rPr lang="jv" altLang="ko-KR" sz="2800">
                <a:solidFill>
                  <a:schemeClr val="tx1">
                    <a:lumMod val="65000"/>
                    <a:lumOff val="35000"/>
                  </a:schemeClr>
                </a:solidFill>
              </a:rPr>
              <a:t>sapisan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③ </a:t>
            </a:r>
            <a:r xmlns:a="http://schemas.openxmlformats.org/drawingml/2006/main">
              <a:rPr lang="jv" altLang="ko-KR" sz="2800">
                <a:solidFill>
                  <a:schemeClr val="tx1">
                    <a:lumMod val="65000"/>
                    <a:lumOff val="35000"/>
                  </a:schemeClr>
                </a:solidFill>
              </a:rPr>
              <a:t>kaping lima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④ </a:t>
            </a:r>
            <a:r xmlns:a="http://schemas.openxmlformats.org/drawingml/2006/main">
              <a:rPr lang="jv" altLang="ko-KR" sz="2800">
                <a:solidFill>
                  <a:schemeClr val="tx1">
                    <a:lumMod val="65000"/>
                    <a:lumOff val="35000"/>
                  </a:schemeClr>
                </a:solidFill>
              </a:rPr>
              <a:t>pitu</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kaping</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rgbClr val="FF0000"/>
                </a:solidFill>
              </a:rPr>
              <a:t>④ </a:t>
            </a:r>
            <a:r xmlns:a="http://schemas.openxmlformats.org/drawingml/2006/main">
              <a:rPr lang="jv" altLang="ko-KR" sz="2800">
                <a:solidFill>
                  <a:srgbClr val="FF0000"/>
                </a:solidFill>
              </a:rPr>
              <a:t>kaping pitu</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Banjur mudhun lan nyemplungake awake ing bengawan Yarden ping pitu, kaya sing diomongake dening abdining Allah marang dheweke, lan daginge pulih lan dadi resik kaya bocah enom.</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v" altLang="ko-KR" sz="2800">
                <a:solidFill>
                  <a:schemeClr val="tx1">
                    <a:lumMod val="65000"/>
                    <a:lumOff val="35000"/>
                  </a:schemeClr>
                </a:solidFill>
              </a:rPr>
              <a:t>2 Para Raja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b="1">
                <a:solidFill>
                  <a:schemeClr val="tx1">
                    <a:lumMod val="50000"/>
                    <a:lumOff val="50000"/>
                  </a:schemeClr>
                </a:solidFill>
              </a:rPr>
              <a:t>No. 38 Sabda Jahwéh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400"/>
              <a:t>Ndandani Pedalemané Allah</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bg1">
                    <a:lumMod val="50000"/>
                  </a:schemeClr>
                </a:solidFill>
              </a:rPr>
              <a:t>Mulané Sang Prabu Yoas banjur nimbali Imam Yoyadha lan para imam liyané, sarta padha dipangandikani: "Yagéné kowé padha ora ndandani karusakan ing Padaleman Suci?</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v" altLang="ko-KR" sz="2800">
                <a:solidFill>
                  <a:schemeClr val="tx1">
                    <a:lumMod val="65000"/>
                    <a:lumOff val="35000"/>
                  </a:schemeClr>
                </a:solidFill>
              </a:rPr>
              <a:t>2 Raja</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jv" altLang="ko-KR" sz="4000">
                <a:solidFill>
                  <a:srgbClr val="FF0000"/>
                </a:solidFill>
              </a:rPr>
              <a:t>Pawulangan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jv" altLang="ko-KR" sz="3200">
                <a:solidFill>
                  <a:schemeClr val="tx1">
                    <a:lumMod val="65000"/>
                    <a:lumOff val="35000"/>
                  </a:schemeClr>
                </a:solidFill>
              </a:rPr>
              <a:t>Yonatan ora milih kepéngin égois, nanging kancané, David.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v" altLang="ko-KR" sz="3200">
                <a:solidFill>
                  <a:schemeClr val="tx1">
                    <a:lumMod val="65000"/>
                    <a:lumOff val="35000"/>
                  </a:schemeClr>
                </a:solidFill>
              </a:rPr>
              <a:t>Kaya Jonathan,</a:t>
            </a:r>
          </a:p>
          <a:p>
            <a:pPr xmlns:a="http://schemas.openxmlformats.org/drawingml/2006/main" algn="ctr"/>
            <a:r xmlns:a="http://schemas.openxmlformats.org/drawingml/2006/main">
              <a:rPr lang="jv" altLang="ko-KR" sz="3200">
                <a:solidFill>
                  <a:schemeClr val="tx1">
                    <a:lumMod val="65000"/>
                    <a:lumOff val="35000"/>
                  </a:schemeClr>
                </a:solidFill>
              </a:rPr>
              <a:t>ayo dadi kanca sing apik kanggo kanca kita.</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err="1">
                <a:solidFill>
                  <a:schemeClr val="tx1">
                    <a:lumMod val="65000"/>
                    <a:lumOff val="35000"/>
                  </a:schemeClr>
                </a:solidFill>
              </a:rPr>
              <a:t>Sang Prabu Yoas, ratu ing Yehuda, kagungan kersa ndandani padalemaning Allah, kang isih rusak.</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Nanging, anggaran ora cukup kanggo ndandani candhi. Yoas mutusaké kanggo nampa pisungsung kanggo ndandani Pedalemané Allah.</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Wong-wong sing nresnani Gusti Allah kanthi tulus nawakake dhuwit kanggo ndandani bait.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Dhuwit sing diklumpukake kanggo ndandani Pedalemané Allah diwènèhaké marang wong-wong sing nyambut gawé, lan wong-wong mau ndandani padaleman mau kanthi jujur.</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“Wah! Kuil sing apik tenan!” Jawa 1994: Senapati Yoas bungah-bungah lan ngira yèn Gusti Allah bakal nyenengaké.</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Pawulangan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3600" err="1">
                <a:solidFill>
                  <a:schemeClr val="tx1">
                    <a:lumMod val="65000"/>
                    <a:lumOff val="35000"/>
                  </a:schemeClr>
                </a:solidFill>
              </a:rPr>
              <a:t>Yoas nganggep Pedalemané Allah minangka panggonan sing aji, ing ngendi wong-wong padha nyembah marang Gusti Allah.</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jv" altLang="ko-KR" sz="3600">
                <a:solidFill>
                  <a:schemeClr val="tx1">
                    <a:lumMod val="65000"/>
                    <a:lumOff val="35000"/>
                  </a:schemeClr>
                </a:solidFill>
              </a:rPr>
              <a:t>Pasamuan minangka papan sing ana Gusti Allah nalika kita nyembah marang Panjenengane.</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jv" altLang="ko-KR" sz="3600">
                <a:solidFill>
                  <a:schemeClr val="tx1">
                    <a:lumMod val="65000"/>
                    <a:lumOff val="35000"/>
                  </a:schemeClr>
                </a:solidFill>
              </a:rPr>
              <a:t>Dadi, kita kudu nresnani pasamuwan lan nimbang banget.</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3200">
                <a:solidFill>
                  <a:srgbClr val="FF0000"/>
                </a:solidFill>
              </a:rPr>
              <a:t>Pengeran?</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rgbClr val="C00000"/>
                </a:solidFill>
              </a:rPr>
              <a:t>Gusti Allah iku...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Gusti Allah netepake saben kita minangka Padaleman Suci.</a:t>
            </a:r>
          </a:p>
          <a:p>
            <a:endParaRPr lang="en-US" altLang="ko-KR" sz="3600">
              <a:solidFill>
                <a:schemeClr val="tx1">
                  <a:lumMod val="65000"/>
                  <a:lumOff val="35000"/>
                </a:schemeClr>
              </a:solidFill>
            </a:endParaRPr>
          </a:p>
          <a:p>
            <a:r xmlns:a="http://schemas.openxmlformats.org/drawingml/2006/main">
              <a:rPr lang="jv" altLang="ko-KR" sz="3600">
                <a:solidFill>
                  <a:schemeClr val="tx1">
                    <a:lumMod val="65000"/>
                    <a:lumOff val="35000"/>
                  </a:schemeClr>
                </a:solidFill>
              </a:rPr>
              <a:t>Gusti Allah ketemu wong sing nyembah marang Panjenengané.</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Kuis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Apa sing arep didandani Yoas?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① </a:t>
            </a:r>
            <a:r xmlns:a="http://schemas.openxmlformats.org/drawingml/2006/main">
              <a:rPr lang="jv" altLang="ko-KR" sz="2800">
                <a:solidFill>
                  <a:schemeClr val="tx1">
                    <a:lumMod val="65000"/>
                    <a:lumOff val="35000"/>
                  </a:schemeClr>
                </a:solidFill>
              </a:rPr>
              <a:t>kraton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② </a:t>
            </a:r>
            <a:r xmlns:a="http://schemas.openxmlformats.org/drawingml/2006/main">
              <a:rPr lang="jv" altLang="ko-KR" sz="2800">
                <a:solidFill>
                  <a:schemeClr val="tx1">
                    <a:lumMod val="65000"/>
                    <a:lumOff val="35000"/>
                  </a:schemeClr>
                </a:solidFill>
              </a:rPr>
              <a:t>dheweke</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kamar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③ </a:t>
            </a:r>
            <a:r xmlns:a="http://schemas.openxmlformats.org/drawingml/2006/main">
              <a:rPr lang="jv" altLang="ko-KR" sz="2800">
                <a:solidFill>
                  <a:schemeClr val="tx1">
                    <a:lumMod val="65000"/>
                    <a:lumOff val="35000"/>
                  </a:schemeClr>
                </a:solidFill>
              </a:rPr>
              <a:t>sekolah</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④ </a:t>
            </a:r>
            <a:r xmlns:a="http://schemas.openxmlformats.org/drawingml/2006/main">
              <a:rPr lang="jv" altLang="ko-KR" sz="2800">
                <a:solidFill>
                  <a:schemeClr val="tx1">
                    <a:lumMod val="65000"/>
                    <a:lumOff val="35000"/>
                  </a:schemeClr>
                </a:solidFill>
              </a:rPr>
              <a:t>Kuil Suci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rgbClr val="FF0000"/>
                </a:solidFill>
              </a:rPr>
              <a:t>④ </a:t>
            </a:r>
            <a:r xmlns:a="http://schemas.openxmlformats.org/drawingml/2006/main">
              <a:rPr lang="jv" altLang="ko-KR" sz="2800">
                <a:solidFill>
                  <a:srgbClr val="FF0000"/>
                </a:solidFill>
              </a:rPr>
              <a:t>Kuil Suci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bg1">
                    <a:lumMod val="50000"/>
                  </a:schemeClr>
                </a:solidFill>
              </a:rPr>
              <a:t>Mulané Sang Prabu Yoas banjur nimbali Imam Yoyadha lan para imam liyané, sarta padha dipangandikani: "Yagéné kowé padha ora ndandani karusakan ing Padaleman Suci?</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v" altLang="ko-KR" sz="2800">
                <a:solidFill>
                  <a:schemeClr val="tx1">
                    <a:lumMod val="65000"/>
                    <a:lumOff val="35000"/>
                  </a:schemeClr>
                </a:solidFill>
              </a:rPr>
              <a:t>2 Raja</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b="1">
                <a:solidFill>
                  <a:schemeClr val="tx1">
                    <a:lumMod val="50000"/>
                    <a:lumOff val="50000"/>
                  </a:schemeClr>
                </a:solidFill>
              </a:rPr>
              <a:t>No. 39 Sabda Jahwéh</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3600"/>
              <a:t>Nehemia, sing mbangun maneh tembok Yerusalem</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jv" altLang="ko-KR" sz="3200"/>
              <a:t>Pengeran?</a:t>
            </a:r>
            <a:r xmlns:a="http://schemas.openxmlformats.org/drawingml/2006/main">
              <a:rPr lang="j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jv" altLang="ko-KR" sz="3600">
                <a:solidFill>
                  <a:srgbClr val="C00000"/>
                </a:solidFill>
              </a:rPr>
              <a:t>Pengeran..</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jv" altLang="ko-KR" sz="3600">
                <a:solidFill>
                  <a:schemeClr val="tx1">
                    <a:lumMod val="65000"/>
                    <a:lumOff val="35000"/>
                  </a:schemeClr>
                </a:solidFill>
              </a:rPr>
              <a:t>Dheweke sing menehi kanca sing apik.</a:t>
            </a:r>
          </a:p>
          <a:p>
            <a:endParaRPr lang="en-US" altLang="ko-KR" sz="3600">
              <a:solidFill>
                <a:schemeClr val="tx1">
                  <a:lumMod val="65000"/>
                  <a:lumOff val="35000"/>
                </a:schemeClr>
              </a:solidFill>
            </a:endParaRPr>
          </a:p>
          <a:p>
            <a:r xmlns:a="http://schemas.openxmlformats.org/drawingml/2006/main">
              <a:rPr lang="jv" altLang="ko-KR" sz="3600">
                <a:solidFill>
                  <a:schemeClr val="tx1">
                    <a:lumMod val="65000"/>
                    <a:lumOff val="35000"/>
                  </a:schemeClr>
                </a:solidFill>
              </a:rPr>
              <a:t>Matur nuwun marang Gusti Allah amarga wis menehi kanca sing apik!</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bg1">
                    <a:lumMod val="50000"/>
                  </a:schemeClr>
                </a:solidFill>
              </a:rPr>
              <a:t>Atur wangsulanku marang Sang Prabu: “Menawi keparengipun Sang Prabu lan manawi abdi dalem kepareng paring sih-rahmat wonten ing ngarsa panjenenganipun, mugi karsaa ngutus kula dhateng ing kitha ing Yehuda, ingkang dipunsarekaken para leluhur kula, supados kula saged mbangun malih.”</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v" altLang="ko-KR" sz="2800">
                <a:solidFill>
                  <a:schemeClr val="tx1">
                    <a:lumMod val="65000"/>
                    <a:lumOff val="35000"/>
                  </a:schemeClr>
                </a:solidFill>
              </a:rPr>
              <a:t>Nehemiah</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Raja Pèrsia paring idin marang juru minumané raja Néhémya kanggo mbangun manèh kutha lan bètèng sing wis rusak.</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Nehemiah</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bali menyang Yérusalèm karo wong Israèl akèh lan mbangun témbok Yérusalèm bebarengan karo wong-wong mau.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600">
                <a:solidFill>
                  <a:schemeClr val="tx1">
                    <a:lumMod val="65000"/>
                    <a:lumOff val="35000"/>
                  </a:schemeClr>
                </a:solidFill>
              </a:rPr>
              <a:t>Nanging, padha diganggu dening suku-suku liya sing ora seneng kebangkitan Israel. Kajaba iku, akeh wong Israel sing ngeluh.</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Nehemia nyuwun pitulungan marang Gusti Allah. Gusti Allah maringi kekuwatan lan kendel kanggo nindakake pakaryan kasebut.</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2800">
                <a:solidFill>
                  <a:schemeClr val="tx1">
                    <a:lumMod val="65000"/>
                    <a:lumOff val="35000"/>
                  </a:schemeClr>
                </a:solidFill>
              </a:rPr>
              <a:t>Pungkasané, Néhémia rampung mbangun témbok Yérusalèm karo wong Israèl. Sawise rampung temboke, dheweke lan rakyate padha nyembah marang Gusti Allah kanthi bungah.</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Pawulangan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3600">
                <a:solidFill>
                  <a:schemeClr val="tx1">
                    <a:lumMod val="65000"/>
                    <a:lumOff val="35000"/>
                  </a:schemeClr>
                </a:solidFill>
              </a:rPr>
              <a:t>Néhémia rampung mbangun manèh bètèng kanthi pitulungané Gusti Allah senajan ana akèh gangguan.</a:t>
            </a:r>
          </a:p>
          <a:p>
            <a:pPr xmlns:a="http://schemas.openxmlformats.org/drawingml/2006/main" algn="ctr"/>
            <a:r xmlns:a="http://schemas.openxmlformats.org/drawingml/2006/main">
              <a:rPr lang="jv" altLang="ko-KR" sz="3600">
                <a:solidFill>
                  <a:schemeClr val="tx1">
                    <a:lumMod val="65000"/>
                    <a:lumOff val="35000"/>
                  </a:schemeClr>
                </a:solidFill>
              </a:rPr>
              <a:t>Nalika nindakake pakaryane Gusti, kita bisa ngadhepi kahanan sing angel.</a:t>
            </a:r>
          </a:p>
          <a:p>
            <a:pPr xmlns:a="http://schemas.openxmlformats.org/drawingml/2006/main" algn="ctr"/>
            <a:r xmlns:a="http://schemas.openxmlformats.org/drawingml/2006/main">
              <a:rPr lang="jv" altLang="ko-KR" sz="3600">
                <a:solidFill>
                  <a:schemeClr val="tx1">
                    <a:lumMod val="65000"/>
                    <a:lumOff val="35000"/>
                  </a:schemeClr>
                </a:solidFill>
              </a:rPr>
              <a:t>Nanging, yen Gusti Allah nunggil karo kita lan kita nunggil karo Panjenengane, kita bisa ngatasi kabeh kesulitan kasebut.</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3200"/>
              <a:t>Pengeran?</a:t>
            </a:r>
            <a:r xmlns:a="http://schemas.openxmlformats.org/drawingml/2006/main">
              <a:rPr lang="j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rgbClr val="C00000"/>
                </a:solidFill>
              </a:rPr>
              <a:t>Gusti Allah iku..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Gusti Allah sing nulungi kita lan menehi kekuwatan lan keberanian nalika kita ndedonga lan njaluk pitulung ing kahanan sing angel.</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Kuis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tx1">
                    <a:lumMod val="65000"/>
                    <a:lumOff val="35000"/>
                  </a:schemeClr>
                </a:solidFill>
              </a:rPr>
              <a:t>Apa sebabé Néhémia bali menyang kutha asalé?</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① </a:t>
            </a:r>
            <a:r xmlns:a="http://schemas.openxmlformats.org/drawingml/2006/main">
              <a:rPr lang="jv" altLang="ko-KR" sz="2800">
                <a:solidFill>
                  <a:schemeClr val="tx1">
                    <a:lumMod val="65000"/>
                    <a:lumOff val="35000"/>
                  </a:schemeClr>
                </a:solidFill>
              </a:rPr>
              <a:t>lelungan..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② </a:t>
            </a:r>
            <a:r xmlns:a="http://schemas.openxmlformats.org/drawingml/2006/main">
              <a:rPr lang="jv" altLang="ko-KR" sz="2800">
                <a:solidFill>
                  <a:schemeClr val="tx1">
                    <a:lumMod val="65000"/>
                    <a:lumOff val="35000"/>
                  </a:schemeClr>
                </a:solidFill>
              </a:rPr>
              <a:t>arep sekolah..</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③ </a:t>
            </a:r>
            <a:r xmlns:a="http://schemas.openxmlformats.org/drawingml/2006/main">
              <a:rPr lang="jv" altLang="ko-KR" sz="2800">
                <a:solidFill>
                  <a:schemeClr val="tx1">
                    <a:lumMod val="65000"/>
                    <a:lumOff val="35000"/>
                  </a:schemeClr>
                </a:solidFill>
              </a:rPr>
              <a:t>ngibadah..</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chemeClr val="tx1">
                    <a:lumMod val="65000"/>
                    <a:lumOff val="35000"/>
                  </a:schemeClr>
                </a:solidFill>
              </a:rPr>
              <a:t>④ </a:t>
            </a:r>
            <a:r xmlns:a="http://schemas.openxmlformats.org/drawingml/2006/main">
              <a:rPr lang="jv" altLang="ko-KR" sz="2800">
                <a:solidFill>
                  <a:schemeClr val="tx1">
                    <a:lumMod val="65000"/>
                    <a:lumOff val="35000"/>
                  </a:schemeClr>
                </a:solidFill>
              </a:rPr>
              <a:t>kanggo mbangun maneh tembok Yerusalem.</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en-US" sz="2800">
                <a:solidFill>
                  <a:srgbClr val="FF0000"/>
                </a:solidFill>
              </a:rPr>
              <a:t>④ </a:t>
            </a:r>
            <a:r xmlns:a="http://schemas.openxmlformats.org/drawingml/2006/main">
              <a:rPr lang="jv" altLang="ko-KR" sz="2800">
                <a:solidFill>
                  <a:srgbClr val="FF0000"/>
                </a:solidFill>
              </a:rPr>
              <a:t>kanggo mbangun maneh tembok Yerusalem.</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v" altLang="ko-KR" sz="4000">
                <a:solidFill>
                  <a:srgbClr val="FF0000"/>
                </a:solidFill>
              </a:rPr>
              <a:t>Sabda dina iki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v" altLang="ko-KR" sz="3600">
                <a:solidFill>
                  <a:schemeClr val="bg1">
                    <a:lumMod val="50000"/>
                  </a:schemeClr>
                </a:solidFill>
              </a:rPr>
              <a:t>Atur wangsulanku marang Sang Prabu: “Menawi keparengipun Sang Prabu lan manawi abdi dalem kepareng paring sih-rahmat wonten ing ngarsa panjenenganipun, mugi karsaa ngutus kula dhateng ing kitha ing Yehuda, ingkang dipunsarekaken para leluhur kula, supados kula saged mbangun malih.”</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v" altLang="ko-KR" sz="2800">
                <a:solidFill>
                  <a:schemeClr val="tx1">
                    <a:lumMod val="65000"/>
                    <a:lumOff val="35000"/>
                  </a:schemeClr>
                </a:solidFill>
              </a:rPr>
              <a:t>Nehemiah</a:t>
            </a:r>
            <a:r xmlns:a="http://schemas.openxmlformats.org/drawingml/2006/main">
              <a:rPr lang="jv" altLang="en-US" sz="2800">
                <a:solidFill>
                  <a:schemeClr val="tx1">
                    <a:lumMod val="65000"/>
                    <a:lumOff val="35000"/>
                  </a:schemeClr>
                </a:solidFill>
              </a:rPr>
              <a:t> </a:t>
            </a:r>
            <a:r xmlns:a="http://schemas.openxmlformats.org/drawingml/2006/main">
              <a:rPr lang="jv"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