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1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ពាក្យ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នៃ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400"/>
              <a:t>ព្រះ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4400"/>
              <a:t>ផលិត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4400"/>
              <a:t>ពិភពលោក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កាលដើមដំបូង ព្រះបានបង្កើត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ស្ថានសួគ៌ និងផែនដី។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ភរិយា​របស់​អ៊ីសាក ឈ្មោះ​រេបិកា​បាន​សម្រាល​បាន​កូន​ភ្លោះ។ កូន​ប្រុស​ទី​មួយ​ឈ្មោះ​អេសាវ ហើយ​កូន​ទីពីរ​គឺ​យ៉ាកុប។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អេសាវចូលចិត្តការបរបាញ់។ ដូច្នេះ គាត់ចូលចិត្តសកម្មភាពក្រៅផ្ទះ។ ប៉ុន្តែ យ៉ាកុប​ជា​មនុស្ស​ស្ងប់ស្ងាត់ ដោយ​នៅ​ផ្ទះ។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នៅពេលដែលយ៉ាកុបកំពុងចម្អិនចំបើង អេសាវបានត្រលប់មកផ្ទះវិញដោយឃ្លាន បន្ទាប់ពីបរបាញ់។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"ផ្តល់ឱ្យខ្ញុំនូវ stew មួយចំនួន!", "ដំបូងលក់សិទ្ធិកំណើតរបស់អ្នកឱ្យខ្ញុំ។ បន្ទាប់​មក​ខ្ញុំ​នឹង​ឲ្យ​អ្នក​មួយ​ចំនួន»។ អេសាវ​ឃ្លាន​ខ្លាំង​ណាស់ គាត់​បាន​លក់​សិទ្ធិ​កំណើត​របស់​គាត់​សម្រាប់​ចំបើង​ក្រហម​មួយ​ចាន។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នៅ​ទី​បំផុត យ៉ាកុប​បាន​បោក​បញ្ឆោត​ឪពុក​របស់​គាត់​ដើម្បី​ទទួល​បាន​ពរជ័យ។ នៅ​ទី​បំផុត គាត់​បាន​ទទួល​ពរ។ រឿង​ទាំង​អស់​នេះ​កើត​ឡើង​ដោយ​ការ​ប្រោស​ប្រទាន​របស់​ព្រះ។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អេសាវ​បាន​គិត​ថា​ការ​ដោះស្រាយ​បញ្ហា​ស្រេកឃ្លាន​គឺ​សំខាន់​ជាង​ការ​ទទួល​បាន​ពរជ័យ​ខាង​វិញ្ញាណ 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ទីបំផុត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យ៉ាកុប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បានក្លាយជា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បុព្វបុរសរបស់ជនជាតិអ៊ីស្រាអែល។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តើអ្នកគិតថាអ្វីសំខាន់ជាង?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ពរជ័យ​ដើម្បី​ក្លាយ​ជា​កូន​របស់​ព្រះ​មិន​អាច​ជំនួស​អ្វី​បាន​ឡើយ។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</a:t>
            </a:r>
            <a:r xmlns:a="http://schemas.openxmlformats.org/drawingml/2006/main">
              <a:rPr lang="k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គឺ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ព្រះកំពុងបំពេញតាមព្រះហឫទ័យរបស់ទ្រង់ ទោះជាមនុស្សមានកំហុស និងមិនពិតក៏ដោយ។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ថ្ងៃនេះ'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តើ​អេសាវ​បាន​លក់​សិទ្ធិ​កំណើត​របស់​គាត់​ដើម្បី​អ្វី?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គុយទាវ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នំប៉័ង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សាច់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សម្លក្រហម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សម្លក្រហម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រួច​យ៉ាកុប​ក៏​ឲ្យ​អេសាវ​នំប៉័ង និង​សម្ល​សណ្តែក​ខ្លះ។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គាត់​បាន​ស៊ី​ផឹក​រួច​ក៏​ក្រោក​ចេញ​ទៅ។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ដូច្នេះ អេសាវបានមើលងាយសិទ្ធិកំណើតរបស់គាត់។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11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សុបិន្តរបស់យ៉ាកុប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/>
              <a:t>ពួកគេបានបរិភោគផ្លែឈើហាមឃាត់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គាត់​មាន​សុបិន​ឃើញ​ជណ្ដើរ​មួយ​កំពុង​សម្រាក​នៅ​លើ​ផែនដី ដោយ​វា​ឡើង​ដល់​ឋានសួគ៌ ហើយ​ទេវតា​របស់​ព្រះ​កំពុង​ឡើង​ចុះ​មក​លើ​នោះ។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២៨៖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យ៉ាកុប​បាន​បោក​បញ្ឆោត​ប្អូន​ប្រុស​របស់​គាត់​ដោយ​ការ​កុហក។ គាត់ខ្លាចគេសម្លាប់។ ដូច្នេះគាត់បានរត់ចេញពីផ្ទះទៅពូរបស់គាត់នៅ Haran 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ពេល​យប់​យក​ថ្ម​ទៅ​ដេក​ដាក់​ក្រោម​ក្បាល​ជា​ខ្នើយ។ គាត់នៅម្នាក់ឯងនៅទីនោះដោយគ្មានគ្រួសារ។ ដូច្នេះ​គាត់​ខ្លាច ហើយ​មាន​អារម្មណ៍​ឯកោ។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យ៉ាកុប​បាន​ឃើញ​ទេវតា​របស់​ព្រះ​ឡើង ហើយ​ចុះ​តាម​ជណ្ដើរ​មួយ​នៅ​លើ​ផែនដី​ទៅ​ស្ថានសួគ៌។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គាត់​បាន​ឮ​ព្រះ​សូរសៀង​របស់​ព្រះ​ថា “ខ្ញុំ​នៅ​ជា​មួយ​នឹង​អ្នក ហើយ​នឹង​មើល​ថែ​អ្នក​គ្រប់​ទី​កន្លែង​ដែល​អ្នក​ទៅ”។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លុះ​ព្រឹក​ឡើង គាត់​ក៏​ថ្វាយ​បង្គំ​ព្រះ​ដែល​សន្យា​ថា​នឹង​នៅ​ជា​មួយ​គាត់ ហើយ​លើក​តម្កើង​ព្រះ។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ដូចព្រះជាម្ចាស់គង់នៅជាមួយយ៉ាកុប ដែលខ្លាចនៅម្នាក់ឯង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ព្រះបិតា​របស់​យើង​ក៏​មើល​ថែ​យើង​ដែរ ពេល​យើង​នៅ​ម្នាក់​ឯង។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ដូច​យ៉ាកុប យើង​គួរ​គោរព​និង​លើក​តម្កើង​ព្រះ​ដែល​នៅ​ជា​មួយ​យើង​ជានិច្ច។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ព្រះគង់នៅជាមួយយើងគ្រប់ទីកន្លែង និងគ្រប់ពេលវេលា។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ព្រះកំពុងថែរក្សាយើងជានិច្ច។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ពេល​យ៉ាកុប​គេង តើ​គាត់​យក​អ្វី​មក​ជា​ខ្នើយ?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ឈើ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ថ្ម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កាបូប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ស្បែកសត្វ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ថ្ម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គាត់​មាន​សុបិន​ឃើញ​ជណ្ដើរ​មួយ​កំពុង​សម្រាក​នៅ​លើ​ផែនដី ដោយ​វា​ឡើង​ដល់​ឋានសួគ៌ ហើយ​ទេវតា​របស់​ព្រះ​កំពុង​ឡើង​ចុះ​មក​លើ​នោះ។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២៨៖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ព្រះជាម្ចាស់បានបង្កើតមនុស្សតាមរូបភាពរបស់គាត់ ហើយនៅក្នុងរូបភាពរបស់ព្រះជាម្ចាស់គាត់បានបង្កើតគាត់។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បុរសនិងស្ត្រីគាត់បានបង្កើតពួកគេ។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១:២៧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12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ពាក្យ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នៃ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យ៉ូសែបបានលក់ដោយបងប្អូនរបស់ទ្រង់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«​មក​ឥឡូវ​នេះ យើង​សម្លាប់​វា​ចោល​ទៅ​ក្នុង​ធុង​មួយ​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ហើយនិយាយថាសត្វសាហាវបានលេបគាត់។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នោះ​យើង​នឹង​ឃើញ​អ្វី​ដែល​មក​ពី​សុបិន​របស់​គាត់»។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(លោកុប្បត្តិ ៣៧:២០)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យ៉ាកុប​មាន​កូន​ប្រុស​ដប់ពីរ​នាក់។ គាត់​ស្រឡាញ់​យ៉ូសែប​ច្រើន​ជាង​កូន​ប្រុស​ឯ​ទៀត​របស់​គាត់។ ដូច្នេះ គាត់​បាន​ធ្វើ​ក្រណាត់​ដ៏​ស្រស់​ស្អាត​មួយ​សម្រាប់​យ៉ូសែប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បងប្អូន​របស់​គាត់​ស្អប់​គាត់​ខ្លាំង​ណាស់ ព្រោះ​ឪពុក​ស្រឡាញ់​គាត់​ជា​ពិសេស។ “ចូរ​យើង​លក់​យ៉ូសែប។ ចូរ​ប្រាប់​ឪពុក​ថា​គាត់​បាន​ស្លាប់​។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ពួក​គេ​បាន​លក់​យ៉ូសែប​ឲ្យ​ធ្វើ​ជា​ខ្ញុំ​បម្រើ​របស់​ឈ្មួញ​បាន​មក​ដល់។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ពេល​ឮ​ដូច្នេះ យ៉ាកុប​សោក​ស្តាយ​យ៉ាង​ខ្លាំង។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យ៉ូសែប​បាន​រស់នៅ​យ៉ាង​លំបាក​ក្នុង​នាម​ជា​ទាសករ។ ទោះ​ជា​យ៉ាង​ណា គាត់​បាន​ជឿ​និង​ពឹង​ផ្អែក​លើ​ព្រះ​ដោយ​មិន​បាន​ប្រព្រឹត្ត​អំពើ​បាប​អ្វី​ឡើយ។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យ៉ូសែប​ត្រូវ​បាន​គេ​ចាប់​ដាក់​គុក​ដោយ​ចោទ​ប្រកាន់​មិន​ពិត។</a:t>
            </a:r>
            <a:r xmlns:a="http://schemas.openxmlformats.org/drawingml/2006/main">
              <a:rPr lang="km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ទោះ​ជា​យ៉ាង​ណា គាត់​បាន​ព្យាយាម​ធ្វើ​ជា​មនុស្ស​សុចរិត​នៅ​ចំពោះ​ព្រះ សូម្បី​តែ​នៅ​ក្នុង​គុក។ ព្រះ​មិន​ភ្លេច​យ៉ូសែប​ទេ ហើយ​ព្រះ​មាន​ផែនការ​ដ៏​អស្ចារ្យ​មួយ​សម្រាប់​គាត់។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យ៉ូសែប​ត្រូវ​បាន​បង​ប្អូន​របស់​គាត់​ស្អប់ ហើយ​ត្រូវ​គេ​លក់​ធ្វើ​ជា​ទាសករ។ គាត់​ក៏​ត្រូវ​បាន​គេ​ដាក់​គុក​ដោយ​ចោទ​ប្រកាន់​មិន​ពិត។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ទោះ​ជា​យ៉ាង​ណា គាត់​បាន​ពឹង​ផ្អែក​លើ​ព្រះ ហើយ​ព្យាយាម​មិន​ប្រព្រឹត្ត​អំពើ​បាប​ទៀត​ឡើយ។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យើងអាចប្រឈមមុខនឹងការលំបាកខ្លះ។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ចូរ​យើង​កុំ​ប្រព្រឹត្ត​អំពើ​បាប ហើយ​សុំ​ជំនួយ​ដល់​ព្រះ​បិតា​របស់​យើង ដែល​ស្ម័គ្រ​ចិត្ត​ស្តាប់​ការ​អធិស្ឋាន​របស់​យើង។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ព្រះវរបិតានៃយើង..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ព្រះបិតារបស់យើងមានផែនការដ៏អស្ចារ្យមួយសម្រាប់យើង សូម្បីតែនៅក្នុងគ្រាដ៏លំបាកក៏ដោយ។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តើ​យ៉ាកុប​ផ្តល់​អ្វី​ដល់​យ៉ូសែប ក្នុង​ចំណោម​កូន​ប្រុស​ទាំង​ដប់ពីរ​នាក់​របស់​គាត់?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ប្រដាប់ប្រដាក្មេងលេង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ព្រះគម្ពីរ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ក្រណាត់ដ៏ស្រស់ស្អាត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លុយ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ក្រណាត់ដ៏ស្រស់ស្អាត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អ័ដាមនិងអេវ៉ាគឺជាសត្វដ៏ល្អបំផុតក្នុងចំណោមសត្វរបស់ព្រះ។</a:t>
            </a:r>
          </a:p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ដ្បិត​ពួក​គេ​ត្រូវ​បាន​បង្កើត​ឡើង​តាម​រូប​ព្រះ។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«​មក​ឥឡូវ​នេះ យើង​សម្លាប់​វា​ចោល​ទៅ​ក្នុង​ធុង​មួយ​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ហើយនិយាយថាសត្វសាហាវបានលេបគាត់។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នោះ​យើង​នឹង​ឃើញ​អ្វី​ដែល​មក​ពី​សុបិន​របស់​គាត់»។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(លោកុប្បត្តិ ៣៧:២០)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13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យ៉ូសែបបានក្លាយជានាយករដ្ឋមន្ត្រីនៅអេហ្ស៊ីប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ព្រះចៅ​ផារ៉ោន​មាន​រាជឱង្ការ​ទៅ​យ៉ូសែប​ថា៖ «ខ្ញុំ​ដាក់​អ្នក​ឲ្យ​គ្រប់​គ្រង​លើ​ទឹក​ដី​អេស៊ីប​ទាំង​មូល»។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៤១៖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ព្រះចៅផារ៉ោន ជាស្តេចនៃប្រទេសអេស៊ីប មានសុបិនមួយ។ គោ​ធាត់​៧​ក្បាល ហើយ​បន្ទាប់​មក​គោ​អាក្រក់​៧​ក្បាល​ក៏​ចេញ​មក ។ គោអាក្រក់ ៧ ក្បាលបានស៊ីគោខ្លាញ់ ៧ ក្បាល។ វាជាសុបិនចម្លែកណាស់។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គ្មាននរណាម្នាក់អាចបកស្រាយសុបិនរបស់គាត់នៅក្នុងវាំងបានទេ។ ប្រធាន​អ្នក​កាន់​ពែង​ដែល​បាន​ជួយ​ដោយ​យ៉ូសែប​បាន​ណែនាំ​គាត់​ដល់​ស្តេច។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ព្រះ​បាន​ប្រទាន​ប្រាជ្ញា​ដល់​យ៉ូសែប។ ដូច្នេះ គាត់​អាច​បកស្រាយ​អត្ថន័យ​នៃ​សុបិន​នោះ ហើយ​ប្រាប់​ទៅ​ព្រះមហាក្សត្រ​។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ព្រះចៅផារ៉ោនបានរំជួលចិត្តជាខ្លាំង ទ្រង់បានតែងតាំងយ៉ូសែប ដែលជាអ្នកទោសឲ្យកាន់តំណែងខ្ពស់បំផុតទីពីរនៃដែនដី។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យ៉ូសែប​បាន​ក្លាយ​ជា​នាយក​រដ្ឋមន្ត្រី​នៃ​ប្រទេស​អេស៊ីប ហើយ​បាន​គ្រប់​គ្រង​លើ​ទឹក​ដី​យ៉ាង​ល្អ​ដោយ​ប្រាជ្ញា​ដែល​ព្រះ​បាន​ប្រទាន​ដល់​គាត់។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ព្រះមានផែនការដ៏អស្ចារ្យសម្រាប់យ៉ូសែប។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ពេលជួបការលំបាកខ្លះ យើងក៏មិនគួរខកចិត្តដែរ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ប៉ុន្តែគួរតែរំពឹងផែនការដ៏អស្ចារ្យរបស់ព្រះសម្រាប់យើង ហើយជឿលើព្រះ..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ព្រះ​ធ្វើ​តាម​ព្រះហឫទ័យ​របស់​ទ្រង់។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មនុស្ស​ទាប​នឹង​ត្រូវ​បាន​លើក​តម្កើង ហើយ​អ្នក​ដែល​តម្កើង​នឹង​ត្រូវ​បាន​បន្ទាប​ចុះ។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ព្រះមានបន្ទូលទៅកាន់បុរសនោះថា</a:t>
            </a:r>
            <a:r xmlns:a="http://schemas.openxmlformats.org/drawingml/2006/main">
              <a:rPr lang="km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«អ្នក​រាល់​គ្នា​អាច​បរិភោគ​ពី​ដើម​ឈើ​ណា​មួយ​ក្នុង​សួន​ច្បារ​បាន ប៉ុន្តែ </a:t>
            </a:r>
            <a:r xmlns:a="http://schemas.openxmlformats.org/drawingml/2006/main">
              <a:rPr lang="km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​អ្នក​មិន​ត្រូវ​បរិភោគ​ពី​ដើម​នៃ​ចំណេះ​ដឹង​ល្អ​និង​អាក្រក់​ឡើយ ដ្បិត​កាល​ណា​អ្នក​បរិភោគ​វា អ្នក​ប្រាកដ​ជា​ស្លាប់ </a:t>
            </a:r>
            <a:r xmlns:a="http://schemas.openxmlformats.org/drawingml/2006/main">
              <a:rPr lang="k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»។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តើសត្វអ្វីបានបង្ហាញខ្លួននៅក្នុងសុបិនរបស់ផារ៉ោន?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បក្សី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ឆ្កែ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សេះ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គោ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ដូច្នេះ ផារ៉ោន​មាន​ប្រសាសន៍​ទៅ​យ៉ូសែប​ថា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«ខ្ញុំ​ដាក់​អ្នក​ឲ្យ​គ្រប់​គ្រង​លើ​ទឹក​ដី​អេស៊ីប​ទាំង​មូល»។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៤១៖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ទេ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១៤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យ៉ូសែប​បាន​ជួប​បង​ប្អូន​របស់​គាត់​ម្ដង​ទៀត។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ទោះ​ជា​យ៉ូសែប​ស្គាល់​បង​ប្អូន​របស់​គាត់​ក៏​ដោយ ក៏​គេ​មិន​ស្គាល់​គាត់​ដែរ។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៤២៖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ព្រះចៅផារ៉ោនបានតែងតាំងយ៉ូសែបជានាយករដ្ឋមន្ត្រីនៃប្រទេសអេហ្ស៊ីប។ យ៉ូសែប​បាន​គ្រប់គ្រង​ទុរ្ភិក្ស​ដ៏​ធ្ងន់ធ្ងរ​រយៈពេល 7 ឆ្នាំ​ដោយ​ប្រាជ្ញា។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ទោះ​ជា​យ៉ាង​ណា​ក៏​ដោយ គ្មាន​គ្រាប់​ធញ្ញជាតិ​នៅ​ស្រុក​កាណាន​ដោយ​សារ​ទុរ្ភិក្ស។ ពួកគេ​ត្រូវ​ចុះ​ទៅ​ស្រុក​អេស៊ីប​ដើម្បី​យក​គ្រាប់​ធញ្ញជាតិ​មក​បរិភោគ។ បងប្អូនរបស់យ៉ូសែបបានទៅស្រុកអេស៊ីបដើម្បីទិញអាហារផងដែរ។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ទោះ​ជា​យ៉ូសែប​ស្គាល់​បង​ប្អូន​របស់​គាត់​ក៏​ដោយ ក៏​គេ​មិន​ស្គាល់​គាត់​ដែរ។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យ៉ូសែបបានប្រាប់ពួកគេថាគាត់ជានរណា។ ពួក​គេ​ភ្ញាក់​ផ្អើល​សម្លឹង​មើល​គាត់ ហើយ​មាន​អារម្មណ៍​ខ្លាច​គាត់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យ៉ូសែប​បាន​ទទួល​ស្គាល់​មូលហេតុ​ដែល​ព្រះ​បាន​បញ្ជូន​គាត់​ទៅ​ស្រុក​អេស៊ីប។ គាត់​បាន​អត់​ទោស​ឲ្យ​បង​ប្អូន​គាត់ ហើយ​បាន​នាំ​គ្រួសារ​គាត់​ទាំង​អស់​ទៅ​ស្រុក​អេស៊ីប ហើយ​មើល​ថែ​ពួក​គេ​ដោយ​សុវត្ថិភាព។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យ៉ូសែប​បាន​អភ័យទោស​ដល់​បងប្អូន​របស់​គាត់​ដែល​បាន​ប្រព្រឹត្ត​ចំពោះ​គាត់​យ៉ាង​អាក្រក់ ហើយ​បាន​ស្រឡាញ់​ពួកគេ​តាម​ឆន្ទៈ​របស់​ព្រះ 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យើងត្រូវតែអភ័យទោសដល់គ្រួសារ និងមិត្តភក្តិរបស់យើង ហើយស្រឡាញ់ពួកគេ។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សាតាំង​បាន​ក្លែង​ខ្លួន​ជា​ពស់​ល្បួង​នាង​អេវ៉ា។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ទីបំផុត អេវ៉ា​បាន​ស៊ី​ផ្លែ​ឈើ។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អត់ទោសឱ្យយើងហើយស្រឡាញ់យើង។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តើ​យ៉ូសែប​ក្លាយ​ជា​នាយក​រដ្ឋមន្ត្រី​ប្រទេស​ណា?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អេហ្ស៊ីប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អ៊ីស្រាអែល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ពែរ្ស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បាប៊ីឡូន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អេហ្ស៊ីប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ទោះ​ជា​យ៉ូសែប​ស្គាល់​បង​ប្អូន​របស់​គាត់​ក៏​ដោយ ក៏​គេ​មិន​ស្គាល់​គាត់​ដែរ។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៤២៖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១៥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កុមារដែលត្រូវបានសង្គ្រោះពីទឹក។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ពេល​កូន​នោះ​ធំ​ឡើង គាត់​យក​គាត់​ទៅ​ជា​កូន​ស្រី​របស់​ផារ៉ោន ហើយ​គាត់​បាន​ក្លាយ​ជា​កូន​ប្រុស​របស់​គាត់។ នាង​ដាក់​ឈ្មោះ​គាត់​ថា ម៉ូសេ ដោយ​និយាយ​ថា៖ «ខ្ញុំ​ទាញ​គាត់​ចេញ​ពី​ទឹក»។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និក្ខមនំ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២:១០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ព្រះចៅ​អេស៊ីប ព្រះចៅ​ផារ៉ោន​បាន​បញ្ជា​ឲ្យ​បោះ​ក្មេង​ប្រុស​ដែល​ទើប​កើត​របស់​អ៊ីស្រាអែល​ទាំង​អស់​ទៅ​ក្នុង​ទន្លេ​នីល ហើយ​ឲ្យ​គេ​សម្លាប់។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 ម្តាយ​របស់​ម៉ូសេ​គ្មាន​ជម្រើស​អ្វី​ក្រៅ​ពី​ឲ្យ​កូន​ប្រុស​របស់​គាត់​ត្រូវ​បាន​គេ​ដឹក​ទៅ​តាម​ទន្លេ Nile។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នៅពេលនោះ ព្រះនាងអេហ្ស៊ីបបានឃើញទារកនោះ ខណៈពេលដែលនាងកំពុងងូតទឹកនៅក្នុងទន្លេ។ នាង​មាន​ចិត្ត​ចង់​ចិញ្ចឹម​ក្មេង​ប្រុស។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បងស្រីរបស់គាត់បានឃើញព្រះនាងយកទារកចេញពីកន្ត្រក។ នាងបានណែនាំម្តាយពិតរបស់គាត់ឈ្មោះ Jochebed ឱ្យបំបៅទារកឱ្យនាង។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លុះ​ព្រះ​កុមារ​ធំ​ឡើង ទ្រង់​បាន​យក​ព្រះ​នាង​ត្រឡប់​ទៅ​ជា​ព្រះ​រាជ​បុត្រ​វិញ។ នាង​ដាក់​ឈ្មោះ​គាត់​ថា ម៉ូសេ ដោយ​និយាយ​ថា៖ «ខ្ញុំ​ទាញ​គាត់​ចេញ​ពី​ទឹក។ ម៉ូសេបានធំធាត់នៅប្រទេសអេស៊ីប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វិមាន។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ហើយ​អេវ៉ា​បាន​ឲ្យ​មួយ​ទៀត​ដល់​អ័ដាម។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អ័ដាមក៏ញ៉ាំវាដែរ។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ព្រះ​បាន​សង្គ្រោះ​ម៉ូសេ។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ព្រះ​បាន​សង្គ្រោះ​យើង​ដោយ​ប្រាជ្ញា និង​ឫទ្ធានុភាព​ដ៏​អស្ចារ្យ​របស់​ទ្រង់ (​ការ​ផ្តល់​ជូន)។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ចូរ​យើង​ជឿ​ថា ផែនការ​របស់​ព្រះ​គឺ​ធំ​ជាង និង​ល្អ​ឥត​ខ្ចោះ​ជាង​ខ្ញុំ​ជានិច្ច។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តើព្រះជានរណា?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ទ្រង់​ជា​ព្រះ​ដ៏​មាន​ឫទ្ធានុភាព​ដែល​សម្រេច​តាម​ព្រះហឫទ័យ​របស់​ទ្រង់ ទោះ​ជា​មាន​ឧបសគ្គ​អ្វី​ក៏​ដោយ។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តើ​មាន​អ្វី​កើត​ឡើង​ចំពោះ​កុមារ​ដែល​ត្រូវ​បាន​គេ​យក​ទៅ​ក្នុង​ទឹក?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គាត់​ត្រូវ​ត្រី​លង់​ទឹក​ស្លាប់។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សត្វស្លាបបានជួយសង្គ្រោះកុមារ។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ព្រះបានសង្គ្រោះកុមារពីលើមេឃ។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ម្ចាស់ក្សត្រីនៃប្រទេសអេហ្ស៊ីបបានឃើញ និងជួយសង្គ្រោះគាត់។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ម្ចាស់ក្សត្រីនៃប្រទេសអេហ្ស៊ីបបានឃើញ និងជួយសង្គ្រោះគាត់។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ពេល​កូន​នោះ​ធំ​ឡើង គាត់​យក​គាត់​ទៅ​ជា​កូន​ស្រី​របស់​ផារ៉ោន ហើយ​គាត់​បាន​ក្លាយ​ជា​កូន​ប្រុស​របស់​គាត់។ នាង​ដាក់​ឈ្មោះ​គាត់​ថា ម៉ូសេ ដោយ​និយាយ​ថា៖ «ខ្ញុំ​ទាញ​គាត់​ចេញ​ពី​ទឹក»។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និក្ខមនំ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២:១០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ព្រះ​បាន​បណ្ដេញ​ពួក​គេ​ចេញ​ពី​សួន​ច្បារ​អេដែន ដោយ​សារ​ពួក​គេ​មិន​បាន​ស្តាប់​ព្រះ។</a:t>
            </a:r>
          </a:p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ចាប់ពីពេលនោះមក អំពើបាបបានចូលមកក្នុងពិភពលោក។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2800" b="1"/>
              <a:t>មេរៀន </a:t>
            </a:r>
            <a:endParaRPr xmlns:a="http://schemas.openxmlformats.org/drawingml/2006/main" lang="en-US" altLang="ko-KR" sz="4000" b="1"/>
            <a:r xmlns:a="http://schemas.openxmlformats.org/drawingml/2006/main">
              <a:rPr lang="km" altLang="ko-KR" sz="4000"/>
              <a:t>ថ្ងៃនេះ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អំពើ​បាប​បាន​ចូល​មក​ក្នុង​ពិភព​លោក​ដោយ​សារ​អ័ដាម និង​អេវ៉ា​មិន​បាន​ធ្វើ​តាម​បញ្ជា​របស់​ព្រះ។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តើខ្ញុំធ្វើតាមព្រះបន្ទូលរបស់ព្រះទេ?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ប្រសិនបើខ្ញុំជឿលើព្រះ ខ្ញុំត្រូវតែគោរពតាមព្រះបន្ទូលរបស់ព្រះ។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មិនចូលចិត្តការមិនស្តាប់បង្គាប់។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សូម​ប្រទាន​ពរ​ដល់​អ្នក​ដែល​ប្រតិបត្តិ​តាម​ព្រះបន្ទូល​របស់​ព្រះអង្គ។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/>
              <a:t>ថ្ងៃនេះ</a:t>
            </a:r>
            <a:r xmlns:a="http://schemas.openxmlformats.org/drawingml/2006/main">
              <a:rPr lang="km" altLang="en-US" sz="4000"/>
              <a:t> </a:t>
            </a:r>
            <a:r xmlns:a="http://schemas.openxmlformats.org/drawingml/2006/main">
              <a:rPr lang="km" altLang="ko-KR" sz="4000"/>
              <a:t>ពាក្យ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កាលដើមដំបូង ព្រះបានបង្កើត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ស្ថានសួគ៌ និងផែនដី។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តើ​ព្រះ​មាន​បន្ទូល​ថា​មិន​ឲ្យ​បរិភោគ​អ្វី​ដល់​មនុស្ស?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ផ្លែឈើ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សាច់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បន្លែ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ផលនៃចំណេះដឹងល្អ និងអាក្រក់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ផលនៃចំណេះដឹងល្អនិងអាក្រក់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ព្រះជាម្ចាស់បានបង្កើតមនុស្សតាមរូបភាពរបស់គាត់ ហើយនៅក្នុងរូបភាពរបស់ព្រះជាម្ចាស់គាត់បានបង្កើតគាត់។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បុរសនិងស្ត្រីគាត់បានបង្កើតពួកគេ។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១:២៧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៣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/>
              <a:t>ណូអេបានបង្កើតកប៉ាល់ធំមួយនៅលើភ្នំខ្ពស់។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/>
              <a:t>ថ្ងៃនេះ</a:t>
            </a:r>
            <a:r xmlns:a="http://schemas.openxmlformats.org/drawingml/2006/main">
              <a:rPr lang="km" altLang="en-US" sz="4000"/>
              <a:t> </a:t>
            </a:r>
            <a:r xmlns:a="http://schemas.openxmlformats.org/drawingml/2006/main">
              <a:rPr lang="km" altLang="ko-KR" sz="4000"/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ព្រះអម្ចាស់​មាន​ព្រះបន្ទូល​មក​កាន់​លោក​ណូអេ​ថា៖ «អ្នក​និង​ក្រុម​គ្រួសារ​របស់​អ្នក​ទាំង​មូល​ចូល​ទៅ​ក្នុង​ហិប ព្រោះ​ខ្ញុំ​បាន​រក​ឃើញ​អ្នក​ថា​សុចរិត​នៅ​ជំនាន់​នេះ។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(លោកុប្បត្តិ ៧:១)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ព្រះ​បាន​ទត​ឃើញ​ថា មនុស្ស​ទាំង​អស់​នៅ​លើ​ផែនដី​បាន​បង្ខូច​ផ្លូវ​របស់​ខ្លួន។ ព្រះ​មាន​បន្ទូល​ទៅ​ណូអេ​ថា​៖ ​«​យើង​នឹង​បំផ្លាញ​ទាំង​មនុស្ស និង​ផែនដី . បង្កើតកប៉ាល់ធំមួយនៅលើភ្នំ!”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ណូអេ​ចាប់​ផ្ដើម​ធ្វើ​សំពៅ​នៅ​លើ​ភ្នំ ដូច​ព្រះ​បាន​បង្គាប់​គាត់។ មនុស្សបានគិតថាគាត់ឆ្កួត។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ណូអេ​អនុញ្ញាត​ឲ្យ​សត្វ​គ្រប់​ប្រភេទ​ចូល​មក​ក្នុង​កប៉ាល់​ជាមួយ​នឹង​សមាជិក​គ្រួសារ​ទាំង ៨ របស់​ណូអេ តាម​ការ​បង្គាប់​របស់​ព្រះ។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ភ្លៀង​បន្ត​ធ្លាក់​មក​លើ​ផែនដី​រយៈពេល ៤០​ថ្ងៃ ដូច​ព្រះ​បាន​មាន​បន្ទូល។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នៅទីបញ្ចប់ផែនដីត្រូវបានគ្របដណ្តប់ដោយទឹក។ គ្រប់ភាវៈរស់ទាំងអស់ដែលផ្លាស់ទីនៅលើផែនដីបានស្លាប់។ នៅសល់តែលោកណូអេ និងអ្នកដែលនៅជាមួយគាត់នៅក្នុងទូកធំ។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មនុស្ស​មិន​បាន​ស្តាប់​លោក​ណូអេ​ដែល​បាន​ផ្តល់​ឱកាស​ឲ្យ​ពួកគេ​បាន​សង្គ្រោះ​ពី​ទឹកជំនន់​ដ៏​ធំ​នោះ​ទេ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ពួកគេគ្រាន់តែនិយាយថាណូអេឆ្កួត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ពេល​អ្នក​ចែកចាយ​ដំណឹង​ល្អ​ដល់​មិត្តភ័ក្តិ ពួកគេ​ប្រហែល​ជា​មិន​ស្តាប់​អ្នក​ល្អ​ទេ។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នៅទីបំផុត ពួកគេនឹងដឹងថា ព្រះបន្ទូលរបស់ព្រះគឺពិត។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នៅដើមដំបូងភាពងងឹតបានគ្របដណ្ដប់លើផ្ទៃ។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គ្មានមនុស្ស គ្មានពន្លឺ។ មិនមានអ្វីសោះ។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ព្រះស្អប់អំពើបាប ហើយវិនិច្ឆ័យអំពើបាប។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តើ​ព្រះ​មាន​បន្ទូល​ទៅ​ណូអេ​ដើម្បី​ធ្វើ​អ្វី?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កប៉ាល់ (ទូក)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រថយន្ត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ផ្ទះមួយ។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កង់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កប៉ាល់ (ទូក)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/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ព្រះអម្ចាស់​មាន​ព្រះបន្ទូល​មក​កាន់​លោក​ណូអេ​ថា៖ «អ្នក​និង​ក្រុម​គ្រួសារ​របស់​អ្នក​ទាំង​មូល​ចូល​ទៅ​ក្នុង​ហិប ព្រោះ​ខ្ញុំ​បាន​រក​ឃើញ​អ្នក​ថា​សុចរិត​នៅ​ជំនាន់​នេះ។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៤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/>
              <a:t>ឥន្ទធនូគឺជាសេចក្តីសញ្ញារបស់ព្រះ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នៅពេលណាដែលឥន្ទធនូលេចឡើងក្នុងពពក ខ្ញុំនឹងឃើញវា ហើយចងចាំអំពីកិច្ចព្រមព្រៀងដ៏អស់កល្បជានិច្ចរវាងព្រះ និងសត្វមានជីវិតទាំងអស់នៅលើផែនដី»។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៩:១៦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សត្វទាំងអស់ត្រូវបានបំផ្លាញចោល នៅសល់តែលោកណូអេ និងអ្នកដែលនៅជាមួយគាត់នៅក្នុងទូកធំប៉ុណ្ណោះ។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ភ្លៀងបានបន្តធ្លាក់មកលើផែនដីរយៈពេល 40 ថ្ងៃ។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ក្រោយ​ពី​ភ្លៀង​ធ្លាក់ ណូអេ​ក៏​បញ្ជូន​សត្វ​ព្រាប​ចេញ។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សត្វព្រាបបានត្រលប់មកគាត់វិញជាមួយនឹងស្លឹកអូលីវស្រស់នៅក្នុងចំពុះរបស់វា។ ណូអេ​បាន​ដឹង​ថា​៖ ​«​ទឹក​បាន​ស្រក​ពី​ផែនដី​ហើយ!»។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លោកណូអេបានចេញមកជាមួយក្រុមគ្រួសាររបស់គាត់ ហើយថ្វាយបង្គំព្រះជាម្ចាស់។ «អរគុណព្រះជាម្ចាស់ដែលបានប្រទានពិភពលោកថ្មីដល់យើង»។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ព្រះ​បាន​បង្ហាញ​ឥន្ទធនូ​ដល់​គាត់ ជា​សញ្ញា​នៃ​សេចក្ដី​សញ្ញា និង​ពរជ័យ ។ "រស់នៅក្នុងពិភពលោកថ្មីដោយរីករាយ!"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ព្រះ​មាន​បន្ទូល​ថា​៖ ​«​ចូរ​មាន​ពន្លឺ​ចុះ​»។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ហើយមានពន្លឺ។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ព្រះបានសង្គ្រោះណូអេ និងក្រុមគ្រួសាររបស់គាត់។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ព្រះបានសន្យាថាទ្រង់នឹងប្រទានពរដល់ពួកគេ ហើយបង្កើតពិភពលោកថ្មីមួយតាមរយៈពួកគេ។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ព្រះ​ក៏​បាន​សង្គ្រោះ​យើង​តាម​រយៈ​ព្រះ​យេស៊ូវ​ដែរ។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យើងត្រូវតែជឿថាព្រះនឹងបង្កើតពិភពលោកថ្មីរបស់ទ្រង់តាមរយៈយើង។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ព្រះ​យេហូវ៉ា?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ព្រះ‌អម្ចាស់..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ព្រះ​យេហូវ៉ា​ជា​ព្រះ​វរបិតា​នៃ​យើង​រាល់​គ្នា ដែល​បាន​សង្គ្រោះ និង​ប្រទាន​ពរ​ដល់​កូន​ជា​ទី​ស្រឡាញ់​របស់​ទ្រង់​ជា​បរិបូរ ពេល​យើង​ជឿ​លើ​ទ្រង់។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តើ​ណូអេ​បាន​បញ្ជូន​អ្វី​ទៅ​ដើម្បី​មើល​ថា​ផែនដី​បាន​រីង​ស្ងួត?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ឥន្ទ្រី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ចាប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ព្រាប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ព្រាប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/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នៅពេលណាដែលឥន្ទធនូលេចឡើងក្នុងពពក ខ្ញុំនឹងឃើញវា ហើយចងចាំអំពីកិច្ចព្រមព្រៀងដ៏អស់កល្បជានិច្ចរវាងព្រះ និងសត្វមានជីវិតទាំងអស់នៅលើផែនដី»។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៩:១៦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5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ពាក្យ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នៃ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/>
              <a:t>មនុស្សដែលបានសាងសង់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600"/>
              <a:t>ប៉មនៃ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ហេតុ​នេះ​ហើយ​បាន​ជា​គេ​ហៅ​ថា​បាបិល ព្រោះ​នៅ​ទី​នោះ ព្រះ​យេហូវ៉ា​បាន​យល់​ច្រឡំ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ភាសានៃពិភពលោកទាំងមូល។ ពី​ទីនោះ ព្រះ‌អម្ចាស់​បាន​កំចាត់‌កំចាយ​ពួក​គេ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លើផ្ទៃផែនដីទាំងមូល។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១១:៩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មនុស្ស​ចង់​ក្លាយ​ជា​មនុស្ស​ធំ​ជាង​និង​ល្បី​ជាង​ព្រះ។ ដូច្នេះ​ហើយ ពួក​គេ​ចាប់​ផ្ដើម​សង់​ប៉ម​ខ្ពស់​មួយ។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 គេ​បាន​សង់​ប៉ម​ទាំង​ស្រុង។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“សូមបង្ហាញខ្លួនយើងទៅកាន់ពិភពលោក។ យើងអស្ចារ្យណាស់!”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យ៉ាង​ណា​ក៏​ដោយ ពេល​ព្រះ​ទត​ឃើញ​ភាព​ក្រអឺតក្រទម​របស់​ពួក​គេ នោះ​ទ្រង់​បាន​ច្រឡំ​ភាសា​របស់​ពួក​គេ ដូច្នេះ​ពួក​គេ​នឹង​មិន​យល់​គ្នា​ទៅ​វិញ​ទៅ​មក។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ដោយ​សារ​តែ​មិន​អាច​យល់​ចិត្ត​គ្នា​បាន ទើប​មិន​អាច​ធ្វើ​ការ​ជាមួយ​គ្នា។ នៅ​ទី​បំផុត ពួក​គេ​បាន​រាយ​ប៉ាយ​ពេញ​ផ្ទៃ​ផែនដី។ រហូត​មក​ដល់​ពេល​នេះ ភាសា​របស់​ពិភពលោក​គឺ​ខុស​ពី​គ្នា។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នៅថ្ងៃដំបូង ព្រះបានញែកពន្លឺចេញពីភាពងងឹត។ គាត់បានបង្កើតពិភពលោកទាំងមូលអស់រយៈពេលប្រាំមួយថ្ងៃ។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១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២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៣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៤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៥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m" altLang="ko-KR" sz="4000" b="1">
                <a:solidFill>
                  <a:srgbClr val="FF0000"/>
                </a:solidFill>
              </a:rPr>
              <a:t>៦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មនុស្សចង់ធំជាង និងខ្ពស់ជាងព្រះ។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ចិត្ត​នេះ​ត្រូវ​បាន​គេ​ហៅ​ថា​«​ក្រអឺតក្រទម​»។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ព្រះស្អប់ 'ភាពក្រអឺតក្រទម' 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ភាពក្រអឺតក្រទមគឺ "ភាពរាបទាប" 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យើងគួរតែ 'បន្ទាបខ្លួន' នៅចំពោះព្រះ ដើម្បីផ្គាប់ចិត្តទ្រង់។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ព្រះ​យេហូវ៉ា?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ព្រះ‌អម្ចាស់..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ព្រះ​យេហូវ៉ា​ទ្រង់​ធំ​ជាង ហើយ​មាន​ប្រាជ្ញា​ជាង​យើង​ទៅ​ទៀត។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យើង​មិន​អាច​មាន​ប្រាជ្ញា​ជាង​ព្រះ​ឡើយ ទោះ​ជា​យើង​រួម​បញ្ចូល​ប្រាជ្ញា​របស់​យើង​ទាំង​អស់​គ្នា​ក៏​ដោយ។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ហេតុអ្វីបានជាពួកគេមិនអាចបញ្ចប់ប៉ម?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ព្រះ​បាន​បណ្ដាល​ឲ្យ​មាន​ទឹក​ជំនន់​នៅ​ពេល​ដែល​គេ​បង្កើត​វា។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ព្រះ​បាន​ធ្វើ​ឲ្យ​ភ្លើង​ឆេះ​ពេល​គេ​បង្កើត​វា។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ព្រះ​បាន​ធ្វើ​ការ​រញ្ជួយ​ដី​នៅ​ពេល​ដែល​ពួក​គេ​បាន​បង្កើត​វា​។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ព្រះ​បាន​ធ្វើ​ឲ្យ​គេ​មិន​យល់​ចិត្ត​គ្នា​ទៅ​វិញ​ទៅ​មក​នៅ​ពេល​ដែល​គេ​បង្កើត​វា។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ព្រះ​បាន​ធ្វើ​ឲ្យ​គេ​មិន​យល់​ចិត្ត​គ្នា​ទៅ​វិញ​ទៅ​មក​នៅ​ពេល​ដែល​គេ​បង្កើត​វា។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ហេតុ​នេះ​ហើយ​បាន​ជា​គេ​ហៅ​ថា​បាបិល ព្រោះ​នៅ​ទី​នោះ ព្រះ​យេហូវ៉ា​បាន​យល់​ច្រឡំ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ភាសានៃពិភពលោកទាំងមូល។ ពី​ទីនោះ ព្រះ‌អម្ចាស់​បាន​កំចាត់‌កំចាយ​ពួក​គេ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លើផ្ទៃផែនដីទាំងមូល។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១១:៩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៦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ព្រះបានហៅអ័ប្រាហាំ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ព្រះ‌អម្ចាស់​មាន​ព្រះ‌បន្ទូល​ទៅ​អាប់រ៉ាម​ថា៖ «ចូរ​ចាក​ចេញ​ពី​ស្រុក​របស់​អ្នក ប្រជា‌ជន និង​របស់​អ្នក។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គ្រួសារ​ឪពុក​ទៅ​ស្រុក​ដែល​ខ្ញុំ​នឹង​បង្ហាញ​អ្នក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អ៊ូរ​នៃ​ជន​ជាតិ​ខាល់ដេ ជា​ទីក្រុង​ថ្វាយបង្គំ​រូប​ព្រះ។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អ័ប្រាហាំ​បាន​កើត​និង​រស់​នៅ​ទី​នោះ។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ព្រះអម្ចាស់​មាន​ព្រះបន្ទូល​ទៅ​គាត់​ថា៖ «ចូរ​ចាក​ចេញ​ពី​ស្រុក​របស់​អ្នក​ទៅ ខ្ញុំ​នឹង​ប្រទាន​ពរ​ដល់​អ្នក»។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ទោះ​ជា​អ័ប្រាហាំ​មិន​ដឹង​ថា​ត្រូវ​ទៅ​ណា​ក៏​ដោយ គាត់​បាន​ធ្វើ​តាម​ព្រះ​បន្ទូល​របស់​ព្រះ ហើយ​បាន​ចេញ​ទៅ​ដូច​ជា​ព្រះអម្ចាស់​បាន​មាន​ព្រះបន្ទូល​មក​គាត់។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គាត់​បាន​រង​ទុក្ខ​លំបាក​ជា​ច្រើន​ពេល​គាត់​ធ្វើ​ដំណើរ ប៉ុន្តែ​ព្រះ​បាន​ការពារ​គាត់​ដោយ​សុវត្ថិភាព។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សត្វ និងរុក្ខជាតិគ្រប់ប្រភេទ សត្វស្លាប និងត្រី មានពេញលើផែនដី ក្នុងសមុទ្រ និងនៅលើមេឃ។ ព្រះ​ទ្រង់​ទត​មើល​អ្វី​ទាំង​អស់​ដែល​ទ្រង់​បាន​បង្កើត ហើយ​មាន​ព្រះ​បន្ទូល​ថា “ល្អណាស់!”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នៅ​ទី​បំផុត អ័ប្រាហាំ​បាន​មក​ដល់​ស្រុក​កាណាន។ គាត់បានរស់នៅទីនោះ។ "អរគុណ​ព្រះ។"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អ័ប្រាហាំបានចាកចេញពីស្រុកកំណើតរបស់គាត់ដោយគោរពតាមព្រះបន្ទូលរបស់ព្រះ។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ដូចនេះយើង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គួរតែជឿលើព្រះ ហើយគោរពតាមព្រះបន្ទូលរបស់ទ្រង់។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យើង​គួរ​មាន​បំណង​ចង់​ស្តាប់​បង្គាប់​ព្រះ​នៅ​ពេល​ណា​ក៏​បាន។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ព្រះអម្ចាស់ជាព្រះ?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ព្រះយេហូវ៉ា</a:t>
            </a:r>
            <a:r xmlns:a="http://schemas.openxmlformats.org/drawingml/2006/main">
              <a:rPr lang="k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ទ្រង់គឺជាព្រះវរបិតារបស់យើង ដែលរក្សាការសន្យារបស់ទ្រង់ ទោះក្នុងតម្លៃណាក៏ដោយ។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តើអ័ប្រាហាំកើតនៅឯណា?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កាណាន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ហារ៉ាន់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អ៊ីស្រាអែល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Ur នៃ​ជន​ជាតិ​ខាល់ដេ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Ur នៃ​ជន​ជាតិ​ខាល់ដេ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ព្រះអម្ចាស់ ​មាន​ព្រះបន្ទូល​មក​កាន់​អាប់រ៉ាម​ថា៖ «ចូរ​ចាក​ចេញ​ពី​ស្រុក​របស់​អ្នក ប្រជា‌ជន និង​ក្រុម​គ្រួសារ​របស់​ឪពុក​អ្នក ហើយ​ទៅ​ស្រុក​ដែល​ខ្ញុំ​នឹង​បង្ហាញ​អ្នក»។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7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4400"/>
              <a:t>អ៊ីសាក ជា​បុត្រ​ដែល​បាន​សន្យា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លោក​អប្រាហាំ​មាន​អាយុ​មួយ​រយ​ឆ្នាំ ពេល​កូន​ប្រុស​របស់​លោក​អ៊ីសាក​កើត​មក។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២១:៥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ព្រះ​ទ្រង់​បាន​សន្យា​នឹង​អ័ប្រាហាំ​ថា ព្រះ​នឹង​ប្រទាន​ឲ្យ​គាត់​មាន​កូន​ច្រើន​ដូច​ផ្កាយ​នៅ​លើ​មេឃ​ពេល​យប់។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ប៉ុន្តែ​គាត់​គ្មាន​កូន​ទេ​រហូត​ដល់​អាយុ​១០០​ឆ្នាំ។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ព្រះបាននាំអ័ប្រាហាំនៅខាងក្រៅនៅពេលយប់។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"មើលទៅស្ថានសួគ៌។ តើអ្នកអាចរាប់ផ្កាយបានទេ?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ព្រះ​ទ្រង់​បាន​សន្យា​នឹង​ទ្រង់​នឹង​ប្រទាន​ដី​ដ៏​ស្រស់​ស្អាត​នោះ​ដែរ។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/>
              <a:t>មេរៀន </a:t>
            </a:r>
            <a:endParaRPr xmlns:a="http://schemas.openxmlformats.org/drawingml/2006/main" lang="ko-KR" altLang="en-US" sz="4000"/>
            <a:r xmlns:a="http://schemas.openxmlformats.org/drawingml/2006/main">
              <a:rPr lang="km" altLang="ko-KR" sz="3600"/>
              <a:t>ថ្ងៃនេះ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តើអ្នកណាជាអ្នកបង្កើតពិភពលោក?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ព្រះបានបង្កើតពិភពលោក។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តើអ្នកណារក្សាពិភពលោកឱ្យមានសណ្តាប់ធ្នាប់?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ព្រះរក្សាពិភពលោកឱ្យមានសណ្តាប់ធ្នាប់។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ពិភពលោកមិនត្រូវបានធ្វើឡើងដោយខ្លួនវាទេ។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ពិភពលោកមិនអាចផ្លាស់ទីដោយខ្លួនវាបានទេ។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យើងគួរចងចាំថា ព្រះបានបង្កើតពិភពលោកទាំងមូល ហើយនៅតែគ្រប់គ្រងលើពួកគេទាំងអស់។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«កូនរបស់អ្នកនឹងមានច្រើនដូចផ្កាយនៅលើមេឃ និងខ្សាច់នៅឆ្នេរសមុទ្រ»។ អ័ប្រាហាំបានជឿលើការសន្យារបស់ព្រះអម្ចាស់។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ព្រះបានរក្សាការសន្យារបស់ទ្រង់។ សារ៉ា​បង្កើត​បាន​កូន​ប្រុស​មួយ​ដល់​អ័ប្រាហាំ។ អ័ប្រាហាំ​បាន​ដាក់​ឈ្មោះ </a:t>
            </a:r>
            <a:r xmlns:a="http://schemas.openxmlformats.org/drawingml/2006/main">
              <a:rPr lang="k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​អ៊ីសាក </a:t>
            </a: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ដែល​មាន​ន័យ​ថា </a:t>
            </a:r>
            <a:r xmlns:a="http://schemas.openxmlformats.org/drawingml/2006/main">
              <a:rPr lang="k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​អំណរ </a:t>
            </a: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។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ថ្ងៃនេះ</a:t>
            </a:r>
            <a:r xmlns:a="http://schemas.openxmlformats.org/drawingml/2006/main">
              <a:rPr lang="k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អ័ប្រាហាំពិតជាជឿលើការសន្យារបស់ព្រះ ទោះបីជាមើលទៅគាត់មិនអាចទៅរួចក៏ដោយ។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ព្រះ​អរ​សប្បាយ​ជា​ខ្លាំង ពេល​ទ្រង់​បាន​ឃើញ​ជំនឿ​របស់​អ័ប្រាហាំ។ ព្រះ​បាន​ប្រទាន​អ៊ីសាក​ជា​កូន​ប្រុស​ដែល​បាន​សន្យា។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ព្រះ​ពិត​ជា​បំពេញ​តាម​ការ​សន្យា​របស់​ទ្រង់ ទោះ​បី​ជា​មើល​ទៅ​មិន​អាច​ទៅ​រួច​សម្រាប់​យើង​ក៏​ដោយ។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ព្រះគឺ…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មហាអំណាច (អាចធ្វើបានគ្រប់យ៉ាង)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តើ​អ័ប្រាហាំ​មាន​អាយុ​ប៉ុន្មាន​ពេល​គាត់​មាន​អ៊ីសាក?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៩០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លោក​អប្រាហាំ​មាន​អាយុ​មួយ​រយ​ឆ្នាំ ពេល​កូន​ប្រុស​របស់​លោក​អ៊ីសាក​កើត​មក។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(លោកុប្បត្តិ ២១:៥)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៨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900"/>
              <a:t>អ័ប្រាហាំបានថ្វាយអ៊ីសាកដល់ព្រះ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 ព្រះ​ទ្រង់​មាន​ព្រះ​បន្ទូល​ថា៖ «ចូរ​យក​កូន​ប្រុស​របស់​អ្នក ជា​កូន​ប្រុស​តែ​មួយ​របស់​អ្នក គឺ​អ៊ីសាក ដែល​អ្នក​រាល់​គ្នា​ស្រឡាញ់។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ហើយ​ទៅ​តំបន់​ម៉ូរីយ៉ា។ ចូរ​បូជា​ព្រះ‌អង្គ​នៅ​ទី​នោះ ជា​តង្វាយ​ដុត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នៅលើភ្នំមួយ ខ្ញុំនឹងប្រាប់អ្នកអំពី "។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២២:២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ព្រះមានបន្ទូលទៅកាន់អ័ប្រាហាំថា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«សូម​ថ្វាយ​កូន​ប្រុស​តែ​មួយ​របស់​អ្នក​ជា​តង្វាយ​ដុត»។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អ័ប្រាហាំ​ស្រឡាញ់​អ៊ីសាក​ខ្លាំង​ណាស់​ដែល​គាត់​ពិបាក​ពេល​ឮ​ពី​ព្រះ។ ប៉ុន្តែ គាត់​បាន​សម្រេច​ចិត្ត​ស្តាប់​បង្គាប់​ព្រះ។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/>
              <a:t>តើព្រះជានរណា?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គាត់​គឺ...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អ្នកបង្កើតពិភពលោកទាំងមូល រួមទាំងខ្ញុំផងដែរ។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អ័ប្រាហាំ​បាន​ចង​អ៊ីសាក ហើយ​ដាក់​លើ​អាសនៈ ហើយ​គាត់​ព្យាយាម​សម្លាប់​គាត់។ នៅពេលនោះ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“អ័ប្រាហាំ អ័ប្រាហាំ កុំសម្លាប់គាត់។ កុំធ្វើអ្វីគាត់។ ឥឡូវ​នេះ ខ្ញុំ​ដឹង​ថា​អ្នក​កោត​ខ្លាច ហើយ​ស្រឡាញ់​ព្រះ»។ នេះជាការសាកល្បងដែលព្រះបានធ្វើចំពោះអ័ប្រាហាំ។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"អរគុណ​ព្រះ!" ព្រះបានទទួលយកជំនឿរបស់អ័ប្រាហាំដោយរីករាយ។ ព្រះ​បាន​តាំង​គាត់​ជា​បុព្វបុរស​នៃ​អ្នក​ជឿ​ទាំង​អស់។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អ័ប្រាហាំស្រឡាញ់អ៊ីសាកខ្លាំងណាស់ ប៉ុន្តែវាសំខាន់ជាងសម្រាប់គាត់ក្នុងការធ្វើតាមព្រះបន្ទូលរបស់ព្រះ។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ខ្ញុំ​គួរ​ស្រឡាញ់​ព្រះ​ជា​ជាង​អ្វី​ៗ​ទាំង​អស់ ហើយ​ច្រើន​ជាង​មនុស្ស​ដទៃ​ទៀត​ក្នុង​លោក។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បិតា​របស់​យើង​ដែល​ធ្វើ​ឲ្យ​ជំនឿ​របស់​យើង​កាន់​តែ​ខ្លាំង​ឡើង​តាម​រយៈ​ការ​សាកល្បង។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/>
              <a:t>ថ្ងៃនេះ</a:t>
            </a:r>
            <a:r xmlns:a="http://schemas.openxmlformats.org/drawingml/2006/main">
              <a:rPr lang="km" altLang="en-US" sz="4000"/>
              <a:t> </a:t>
            </a:r>
            <a:r xmlns:a="http://schemas.openxmlformats.org/drawingml/2006/main">
              <a:rPr lang="km" altLang="ko-KR" sz="4000"/>
              <a:t>សំណួរ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តើ​ព្រះ​មាន​បន្ទូល​អ្វី​ដល់​អ័ប្រាហាំ​ឲ្យ​ថ្វាយ​ជា​តង្វាយ​ដុត?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កូនប្រុស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ប្រពន្ធ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ឆ្កែ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ចៀម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កូនប្រុស</a:t>
            </a: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 ព្រះ​ទ្រង់​មាន​ព្រះ​បន្ទូល​ថា៖ «ចូរ​យក​កូន​ប្រុស​របស់​អ្នក ជា​កូន​ប្រុស​តែ​មួយ​របស់​អ្នក គឺ​អ៊ីសាក ដែល​អ្នក​រាល់​គ្នា​ស្រឡាញ់។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ហើយ​ទៅ​តំបន់​ម៉ូរីយ៉ា។ ចូរ​បូជា​ព្រះ‌អង្គ​នៅ​ទី​នោះ ជា​តង្វាយ​ដុត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នៅលើភ្នំមួយ ខ្ញុំនឹងប្រាប់អ្នកអំពី "។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 ២២:២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9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ពាក្យ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នៃ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400"/>
              <a:t>អ៊ីសាក​មិន​បាន​ឈ្លោះ​ប្រកែក​គ្នា​ទេ។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គាត់​បាន​ចេញ​ពី​ទី​នោះ ហើយ​ជីក​អណ្ដូង​មួយ​ទៀត ហើយ​គ្មាន​អ្នក​ណា​ឈ្លោះ​ប្រកែក​គ្នា​ទេ។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គាត់​ដាក់​ឈ្មោះ​វា​ថា Rehoboth ដោយ​មាន​ប្រសាសន៍​ថា៖ «ឥឡូវ​នេះ ព្រះ‌អម្ចាស់​បាន​ប្រទាន​បន្ទប់​ឲ្យ​យើង​ហើយ។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ហើយ​យើង​នឹង​រីក​ចម្រើន​នៅ​ក្នុង​ស្រុក»។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២៦៖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អណ្តូង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បាន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សំខាន់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ដោយសារតែ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ពួកគេ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អាច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ទទួលបាន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ស្រស់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ទឹក។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នៅក្នុងវាលខ្សាច់។ អ៊ីសាក​មាន​អណ្តូង​ស្នង​មរតក​ពី​ឪពុក​របស់​គាត់។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តើព្រះបានបង្កើតពិភពលោកដោយអ្វី?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ទឹក។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ធូលី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ពាក្យ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ពាក្យ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ទោះ​ជា​យ៉ាង​ណា ជន​ជាតិ​ភីលីស្ទីន​ច្រណែន​គាត់។ ដូច្នេះពួកគេបានបំពេញអណ្តូងដោយផែនដី។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ប៉ុន្តែអ៊ីសាកមិនបានឈ្លោះប្រកែកជាមួយពួកគេទេ។ គាត់បានរើទៅឆ្ងាយ ហើយជីកអណ្តូង។ គាត់បានរកឃើញអណ្តូងទឹកសាបមួយ។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នៅពេលនេះ មនុស្សផ្សេងទៀតបានយកអណ្តូងពីអ៊ីសាក។ ប៉ុន្តែ​គាត់​ក៏​មិន​ឈ្លោះ​ជាមួយ​គេ​ដែរ។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ព្រះ​បាន​ប្រទាន​ពរ​ដល់​អ៊ីសាក។ គាត់បានជីកអណ្តូងមួយទៀត។ ព្រះ​បាន​ឲ្យ​ទឹក​សាប​ពី​ទី​នោះ​ដល់​គាត់។ អ៊ីសាក​បាន​សង់​អាសនៈ​មួយ ហើយ​ថ្វាយ​តង្វាយ​ដឹង​គុណ។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អ៊ីសាក​មិន​បាន​ឈ្លោះ​ប្រកែក​ជាមួយ​អ្នក​ដែល​យក​អណ្ដូង​របស់​គាត់​ចេញ​ទេ។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ព្រះ​បាន​ប្រទាន​ពរ​ដល់​អ៊ីសាក។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យើងក៏មិនត្រូវឈ្លោះជាមួយអ្នកដទៃដែរ។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យើងត្រូវតែស្រឡាញ់ និងអត់ទោសឱ្យអ្នកដទៃ។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200"/>
              <a:t>ព្រះគឺ??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គាត់ស្អប់អ្នកដែលឈ្លោះជាមួយអ្នកដទៃ។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ទ្រង់​ស្រឡាញ់​អស់​អ្នក​ដែល​ស្រឡាញ់​គ្នា។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តើអ៊ីសាកបានរងទុក្ខលំបាកដោយសារអ្វី?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ផ្ទះ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សាច់ចៀម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dk1"/>
                </a:solidFill>
              </a:rPr>
              <a:t>ល្អ។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គ្រួសារ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ល្អ។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ពាក្យថ្ងៃនេះ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គាត់​បាន​ចេញ​ពី​ទី​នោះ ហើយ​ជីក​អណ្ដូង​មួយ​ទៀត ហើយ​គ្មាន​អ្នក​ណា​ឈ្លោះ​ប្រកែក​គ្នា​ទេ។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គាត់​ដាក់​ឈ្មោះ​វា​ថា Rehoboth ដោយ​មាន​ប្រសាសន៍​ថា៖ «ឥឡូវ​នេះ ព្រះ‌អម្ចាស់​បាន​ប្រទាន​បន្ទប់​ឲ្យ​យើង​ហើយ។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ហើយ​យើង​នឹង​រីក​ចម្រើន​នៅ​ក្នុង​ស្រុក»។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លោកុប្បត្តិ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២៦៖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10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នេះ។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ពាក្យ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នៃ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/>
              <a:t>អេសាវបានលក់សិទ្ធិពីកំណើត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3600"/>
              <a:t>សម្រាប់មួយចាននៃ stew ក្រហម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រួច​យ៉ាកុប​ក៏​ឲ្យ​អេសាវ​នំប៉័ង និង​សម្ល​សណ្តែក​ខ្លះ។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គាត់​បាន​ស៊ី​ផឹក​រួច​ក៏​ក្រោក​ចេញ​ទៅ។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ដូច្នេះ អេសាវបានមើលងាយសិទ្ធិកំណើតរបស់គាត់។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m" altLang="ko-KR" sz="2800">
                <a:solidFill>
                  <a:schemeClr val="bg1">
                    <a:lumMod val="50000"/>
                  </a:schemeClr>
                </a:solidFill>
              </a:rPr>
              <a:t>លោកុប្បត្តិ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