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1" r:id="rId2"/>
    <p:sldMasterId id="2147483683" r:id="rId3"/>
    <p:sldMasterId id="2147483695" r:id="rId4"/>
    <p:sldMasterId id="2147483707" r:id="rId5"/>
  </p:sldMasterIdLst>
  <p:notesMasterIdLst>
    <p:notesMasterId r:id="rId161"/>
  </p:notesMasterIdLst>
  <p:sldIdLst>
    <p:sldId id="257" r:id="rId6"/>
    <p:sldId id="258" r:id="rId7"/>
    <p:sldId id="259" r:id="rId8"/>
    <p:sldId id="260" r:id="rId9"/>
    <p:sldId id="261" r:id="rId10"/>
    <p:sldId id="262" r:id="rId11"/>
    <p:sldId id="263" r:id="rId12"/>
    <p:sldId id="265" r:id="rId13"/>
    <p:sldId id="266" r:id="rId14"/>
    <p:sldId id="267" r:id="rId15"/>
    <p:sldId id="269" r:id="rId16"/>
    <p:sldId id="280" r:id="rId17"/>
    <p:sldId id="283" r:id="rId18"/>
    <p:sldId id="286" r:id="rId19"/>
    <p:sldId id="289" r:id="rId20"/>
    <p:sldId id="292" r:id="rId21"/>
    <p:sldId id="295" r:id="rId22"/>
    <p:sldId id="298" r:id="rId23"/>
    <p:sldId id="301" r:id="rId24"/>
    <p:sldId id="304" r:id="rId25"/>
    <p:sldId id="307" r:id="rId26"/>
    <p:sldId id="310" r:id="rId27"/>
    <p:sldId id="313" r:id="rId28"/>
    <p:sldId id="316" r:id="rId29"/>
    <p:sldId id="319" r:id="rId30"/>
    <p:sldId id="322" r:id="rId31"/>
    <p:sldId id="325" r:id="rId32"/>
    <p:sldId id="328" r:id="rId33"/>
    <p:sldId id="331" r:id="rId34"/>
    <p:sldId id="334" r:id="rId35"/>
    <p:sldId id="337" r:id="rId36"/>
    <p:sldId id="340" r:id="rId37"/>
    <p:sldId id="343" r:id="rId38"/>
    <p:sldId id="346" r:id="rId39"/>
    <p:sldId id="349" r:id="rId40"/>
    <p:sldId id="352" r:id="rId41"/>
    <p:sldId id="355" r:id="rId42"/>
    <p:sldId id="358" r:id="rId43"/>
    <p:sldId id="361" r:id="rId44"/>
    <p:sldId id="364" r:id="rId45"/>
    <p:sldId id="367" r:id="rId46"/>
    <p:sldId id="370" r:id="rId47"/>
    <p:sldId id="373" r:id="rId48"/>
    <p:sldId id="376" r:id="rId49"/>
    <p:sldId id="379" r:id="rId50"/>
    <p:sldId id="382" r:id="rId51"/>
    <p:sldId id="385" r:id="rId52"/>
    <p:sldId id="388" r:id="rId53"/>
    <p:sldId id="391" r:id="rId54"/>
    <p:sldId id="394" r:id="rId55"/>
    <p:sldId id="397" r:id="rId56"/>
    <p:sldId id="400" r:id="rId57"/>
    <p:sldId id="403" r:id="rId58"/>
    <p:sldId id="406" r:id="rId59"/>
    <p:sldId id="409" r:id="rId60"/>
    <p:sldId id="410" r:id="rId61"/>
    <p:sldId id="411" r:id="rId62"/>
    <p:sldId id="412" r:id="rId63"/>
    <p:sldId id="413" r:id="rId64"/>
    <p:sldId id="414" r:id="rId65"/>
    <p:sldId id="415" r:id="rId66"/>
    <p:sldId id="416" r:id="rId67"/>
    <p:sldId id="417" r:id="rId68"/>
    <p:sldId id="418" r:id="rId69"/>
    <p:sldId id="419" r:id="rId70"/>
    <p:sldId id="420" r:id="rId71"/>
    <p:sldId id="421" r:id="rId72"/>
    <p:sldId id="422" r:id="rId73"/>
    <p:sldId id="423" r:id="rId74"/>
    <p:sldId id="424" r:id="rId75"/>
    <p:sldId id="425" r:id="rId76"/>
    <p:sldId id="426" r:id="rId77"/>
    <p:sldId id="427" r:id="rId78"/>
    <p:sldId id="428" r:id="rId79"/>
    <p:sldId id="429" r:id="rId80"/>
    <p:sldId id="430" r:id="rId81"/>
    <p:sldId id="431" r:id="rId82"/>
    <p:sldId id="432" r:id="rId83"/>
    <p:sldId id="433" r:id="rId84"/>
    <p:sldId id="434" r:id="rId85"/>
    <p:sldId id="435" r:id="rId86"/>
    <p:sldId id="436" r:id="rId87"/>
    <p:sldId id="437" r:id="rId88"/>
    <p:sldId id="438" r:id="rId89"/>
    <p:sldId id="439" r:id="rId90"/>
    <p:sldId id="440" r:id="rId91"/>
    <p:sldId id="441" r:id="rId92"/>
    <p:sldId id="442" r:id="rId93"/>
    <p:sldId id="443" r:id="rId94"/>
    <p:sldId id="444" r:id="rId95"/>
    <p:sldId id="445" r:id="rId96"/>
    <p:sldId id="446" r:id="rId97"/>
    <p:sldId id="447" r:id="rId98"/>
    <p:sldId id="448" r:id="rId99"/>
    <p:sldId id="449" r:id="rId100"/>
    <p:sldId id="450" r:id="rId101"/>
    <p:sldId id="451" r:id="rId102"/>
    <p:sldId id="452" r:id="rId103"/>
    <p:sldId id="453" r:id="rId104"/>
    <p:sldId id="454" r:id="rId105"/>
    <p:sldId id="455" r:id="rId106"/>
    <p:sldId id="456" r:id="rId107"/>
    <p:sldId id="457" r:id="rId108"/>
    <p:sldId id="458" r:id="rId109"/>
    <p:sldId id="459" r:id="rId110"/>
    <p:sldId id="460" r:id="rId111"/>
    <p:sldId id="461" r:id="rId112"/>
    <p:sldId id="462" r:id="rId113"/>
    <p:sldId id="463" r:id="rId114"/>
    <p:sldId id="464" r:id="rId115"/>
    <p:sldId id="465" r:id="rId116"/>
    <p:sldId id="466" r:id="rId117"/>
    <p:sldId id="467" r:id="rId118"/>
    <p:sldId id="468" r:id="rId119"/>
    <p:sldId id="469" r:id="rId120"/>
    <p:sldId id="470" r:id="rId121"/>
    <p:sldId id="471" r:id="rId122"/>
    <p:sldId id="472" r:id="rId123"/>
    <p:sldId id="473" r:id="rId124"/>
    <p:sldId id="474" r:id="rId125"/>
    <p:sldId id="475" r:id="rId126"/>
    <p:sldId id="476" r:id="rId127"/>
    <p:sldId id="477" r:id="rId128"/>
    <p:sldId id="478" r:id="rId129"/>
    <p:sldId id="479" r:id="rId130"/>
    <p:sldId id="480" r:id="rId131"/>
    <p:sldId id="481" r:id="rId132"/>
    <p:sldId id="482" r:id="rId133"/>
    <p:sldId id="483" r:id="rId134"/>
    <p:sldId id="484" r:id="rId135"/>
    <p:sldId id="485" r:id="rId136"/>
    <p:sldId id="486" r:id="rId137"/>
    <p:sldId id="487" r:id="rId138"/>
    <p:sldId id="488" r:id="rId139"/>
    <p:sldId id="489" r:id="rId140"/>
    <p:sldId id="490" r:id="rId141"/>
    <p:sldId id="491" r:id="rId142"/>
    <p:sldId id="492" r:id="rId143"/>
    <p:sldId id="493" r:id="rId144"/>
    <p:sldId id="494" r:id="rId145"/>
    <p:sldId id="495" r:id="rId146"/>
    <p:sldId id="496" r:id="rId147"/>
    <p:sldId id="497" r:id="rId148"/>
    <p:sldId id="498" r:id="rId149"/>
    <p:sldId id="499" r:id="rId150"/>
    <p:sldId id="500" r:id="rId151"/>
    <p:sldId id="501" r:id="rId152"/>
    <p:sldId id="502" r:id="rId153"/>
    <p:sldId id="503" r:id="rId154"/>
    <p:sldId id="504" r:id="rId155"/>
    <p:sldId id="505" r:id="rId156"/>
    <p:sldId id="506" r:id="rId157"/>
    <p:sldId id="507" r:id="rId158"/>
    <p:sldId id="508" r:id="rId159"/>
    <p:sldId id="509" r:id="rId160"/>
  </p:sldIdLst>
  <p:sldSz cx="9144000" cy="6858000" type="screen4x3"/>
  <p:notesSz cx="6858000" cy="9144000"/>
  <p:custDataLst>
    <p:tags r:id="rId162"/>
  </p:custDataLst>
  <p:defaultTextStyle>
    <a:defPPr>
      <a:defRPr lang="km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5" autoAdjust="0"/>
    <p:restoredTop sz="94660"/>
  </p:normalViewPr>
  <p:slideViewPr>
    <p:cSldViewPr>
      <p:cViewPr varScale="1">
        <p:scale>
          <a:sx n="51" d="100"/>
          <a:sy n="51" d="100"/>
        </p:scale>
        <p:origin x="629" y="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1.xml"/><Relationship Id="rId117" Type="http://schemas.openxmlformats.org/officeDocument/2006/relationships/slide" Target="slides/slide112.xml"/><Relationship Id="rId21" Type="http://schemas.openxmlformats.org/officeDocument/2006/relationships/slide" Target="slides/slide16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63" Type="http://schemas.openxmlformats.org/officeDocument/2006/relationships/slide" Target="slides/slide58.xml"/><Relationship Id="rId68" Type="http://schemas.openxmlformats.org/officeDocument/2006/relationships/slide" Target="slides/slide63.xml"/><Relationship Id="rId84" Type="http://schemas.openxmlformats.org/officeDocument/2006/relationships/slide" Target="slides/slide79.xml"/><Relationship Id="rId89" Type="http://schemas.openxmlformats.org/officeDocument/2006/relationships/slide" Target="slides/slide84.xml"/><Relationship Id="rId112" Type="http://schemas.openxmlformats.org/officeDocument/2006/relationships/slide" Target="slides/slide107.xml"/><Relationship Id="rId133" Type="http://schemas.openxmlformats.org/officeDocument/2006/relationships/slide" Target="slides/slide128.xml"/><Relationship Id="rId138" Type="http://schemas.openxmlformats.org/officeDocument/2006/relationships/slide" Target="slides/slide133.xml"/><Relationship Id="rId154" Type="http://schemas.openxmlformats.org/officeDocument/2006/relationships/slide" Target="slides/slide149.xml"/><Relationship Id="rId159" Type="http://schemas.openxmlformats.org/officeDocument/2006/relationships/slide" Target="slides/slide154.xml"/><Relationship Id="rId16" Type="http://schemas.openxmlformats.org/officeDocument/2006/relationships/slide" Target="slides/slide11.xml"/><Relationship Id="rId107" Type="http://schemas.openxmlformats.org/officeDocument/2006/relationships/slide" Target="slides/slide102.xml"/><Relationship Id="rId11" Type="http://schemas.openxmlformats.org/officeDocument/2006/relationships/slide" Target="slides/slide6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53" Type="http://schemas.openxmlformats.org/officeDocument/2006/relationships/slide" Target="slides/slide48.xml"/><Relationship Id="rId58" Type="http://schemas.openxmlformats.org/officeDocument/2006/relationships/slide" Target="slides/slide53.xml"/><Relationship Id="rId74" Type="http://schemas.openxmlformats.org/officeDocument/2006/relationships/slide" Target="slides/slide69.xml"/><Relationship Id="rId79" Type="http://schemas.openxmlformats.org/officeDocument/2006/relationships/slide" Target="slides/slide74.xml"/><Relationship Id="rId102" Type="http://schemas.openxmlformats.org/officeDocument/2006/relationships/slide" Target="slides/slide97.xml"/><Relationship Id="rId123" Type="http://schemas.openxmlformats.org/officeDocument/2006/relationships/slide" Target="slides/slide118.xml"/><Relationship Id="rId128" Type="http://schemas.openxmlformats.org/officeDocument/2006/relationships/slide" Target="slides/slide123.xml"/><Relationship Id="rId144" Type="http://schemas.openxmlformats.org/officeDocument/2006/relationships/slide" Target="slides/slide139.xml"/><Relationship Id="rId149" Type="http://schemas.openxmlformats.org/officeDocument/2006/relationships/slide" Target="slides/slide144.xml"/><Relationship Id="rId5" Type="http://schemas.openxmlformats.org/officeDocument/2006/relationships/slideMaster" Target="slideMasters/slideMaster5.xml"/><Relationship Id="rId90" Type="http://schemas.openxmlformats.org/officeDocument/2006/relationships/slide" Target="slides/slide85.xml"/><Relationship Id="rId95" Type="http://schemas.openxmlformats.org/officeDocument/2006/relationships/slide" Target="slides/slide90.xml"/><Relationship Id="rId160" Type="http://schemas.openxmlformats.org/officeDocument/2006/relationships/slide" Target="slides/slide155.xml"/><Relationship Id="rId165" Type="http://schemas.openxmlformats.org/officeDocument/2006/relationships/theme" Target="theme/theme1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64" Type="http://schemas.openxmlformats.org/officeDocument/2006/relationships/slide" Target="slides/slide59.xml"/><Relationship Id="rId69" Type="http://schemas.openxmlformats.org/officeDocument/2006/relationships/slide" Target="slides/slide64.xml"/><Relationship Id="rId113" Type="http://schemas.openxmlformats.org/officeDocument/2006/relationships/slide" Target="slides/slide108.xml"/><Relationship Id="rId118" Type="http://schemas.openxmlformats.org/officeDocument/2006/relationships/slide" Target="slides/slide113.xml"/><Relationship Id="rId134" Type="http://schemas.openxmlformats.org/officeDocument/2006/relationships/slide" Target="slides/slide129.xml"/><Relationship Id="rId139" Type="http://schemas.openxmlformats.org/officeDocument/2006/relationships/slide" Target="slides/slide134.xml"/><Relationship Id="rId80" Type="http://schemas.openxmlformats.org/officeDocument/2006/relationships/slide" Target="slides/slide75.xml"/><Relationship Id="rId85" Type="http://schemas.openxmlformats.org/officeDocument/2006/relationships/slide" Target="slides/slide80.xml"/><Relationship Id="rId150" Type="http://schemas.openxmlformats.org/officeDocument/2006/relationships/slide" Target="slides/slide145.xml"/><Relationship Id="rId155" Type="http://schemas.openxmlformats.org/officeDocument/2006/relationships/slide" Target="slides/slide150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59" Type="http://schemas.openxmlformats.org/officeDocument/2006/relationships/slide" Target="slides/slide54.xml"/><Relationship Id="rId103" Type="http://schemas.openxmlformats.org/officeDocument/2006/relationships/slide" Target="slides/slide98.xml"/><Relationship Id="rId108" Type="http://schemas.openxmlformats.org/officeDocument/2006/relationships/slide" Target="slides/slide103.xml"/><Relationship Id="rId124" Type="http://schemas.openxmlformats.org/officeDocument/2006/relationships/slide" Target="slides/slide119.xml"/><Relationship Id="rId129" Type="http://schemas.openxmlformats.org/officeDocument/2006/relationships/slide" Target="slides/slide124.xml"/><Relationship Id="rId54" Type="http://schemas.openxmlformats.org/officeDocument/2006/relationships/slide" Target="slides/slide49.xml"/><Relationship Id="rId70" Type="http://schemas.openxmlformats.org/officeDocument/2006/relationships/slide" Target="slides/slide65.xml"/><Relationship Id="rId75" Type="http://schemas.openxmlformats.org/officeDocument/2006/relationships/slide" Target="slides/slide70.xml"/><Relationship Id="rId91" Type="http://schemas.openxmlformats.org/officeDocument/2006/relationships/slide" Target="slides/slide86.xml"/><Relationship Id="rId96" Type="http://schemas.openxmlformats.org/officeDocument/2006/relationships/slide" Target="slides/slide91.xml"/><Relationship Id="rId140" Type="http://schemas.openxmlformats.org/officeDocument/2006/relationships/slide" Target="slides/slide135.xml"/><Relationship Id="rId145" Type="http://schemas.openxmlformats.org/officeDocument/2006/relationships/slide" Target="slides/slide140.xml"/><Relationship Id="rId161" Type="http://schemas.openxmlformats.org/officeDocument/2006/relationships/notesMaster" Target="notesMasters/notesMaster1.xml"/><Relationship Id="rId16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slide" Target="slides/slide52.xml"/><Relationship Id="rId106" Type="http://schemas.openxmlformats.org/officeDocument/2006/relationships/slide" Target="slides/slide101.xml"/><Relationship Id="rId114" Type="http://schemas.openxmlformats.org/officeDocument/2006/relationships/slide" Target="slides/slide109.xml"/><Relationship Id="rId119" Type="http://schemas.openxmlformats.org/officeDocument/2006/relationships/slide" Target="slides/slide114.xml"/><Relationship Id="rId127" Type="http://schemas.openxmlformats.org/officeDocument/2006/relationships/slide" Target="slides/slide122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slide" Target="slides/slide55.xml"/><Relationship Id="rId65" Type="http://schemas.openxmlformats.org/officeDocument/2006/relationships/slide" Target="slides/slide60.xml"/><Relationship Id="rId73" Type="http://schemas.openxmlformats.org/officeDocument/2006/relationships/slide" Target="slides/slide68.xml"/><Relationship Id="rId78" Type="http://schemas.openxmlformats.org/officeDocument/2006/relationships/slide" Target="slides/slide73.xml"/><Relationship Id="rId81" Type="http://schemas.openxmlformats.org/officeDocument/2006/relationships/slide" Target="slides/slide76.xml"/><Relationship Id="rId86" Type="http://schemas.openxmlformats.org/officeDocument/2006/relationships/slide" Target="slides/slide81.xml"/><Relationship Id="rId94" Type="http://schemas.openxmlformats.org/officeDocument/2006/relationships/slide" Target="slides/slide89.xml"/><Relationship Id="rId99" Type="http://schemas.openxmlformats.org/officeDocument/2006/relationships/slide" Target="slides/slide94.xml"/><Relationship Id="rId101" Type="http://schemas.openxmlformats.org/officeDocument/2006/relationships/slide" Target="slides/slide96.xml"/><Relationship Id="rId122" Type="http://schemas.openxmlformats.org/officeDocument/2006/relationships/slide" Target="slides/slide117.xml"/><Relationship Id="rId130" Type="http://schemas.openxmlformats.org/officeDocument/2006/relationships/slide" Target="slides/slide125.xml"/><Relationship Id="rId135" Type="http://schemas.openxmlformats.org/officeDocument/2006/relationships/slide" Target="slides/slide130.xml"/><Relationship Id="rId143" Type="http://schemas.openxmlformats.org/officeDocument/2006/relationships/slide" Target="slides/slide138.xml"/><Relationship Id="rId148" Type="http://schemas.openxmlformats.org/officeDocument/2006/relationships/slide" Target="slides/slide143.xml"/><Relationship Id="rId151" Type="http://schemas.openxmlformats.org/officeDocument/2006/relationships/slide" Target="slides/slide146.xml"/><Relationship Id="rId156" Type="http://schemas.openxmlformats.org/officeDocument/2006/relationships/slide" Target="slides/slide151.xml"/><Relationship Id="rId164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9" Type="http://schemas.openxmlformats.org/officeDocument/2006/relationships/slide" Target="slides/slide34.xml"/><Relationship Id="rId109" Type="http://schemas.openxmlformats.org/officeDocument/2006/relationships/slide" Target="slides/slide104.xml"/><Relationship Id="rId34" Type="http://schemas.openxmlformats.org/officeDocument/2006/relationships/slide" Target="slides/slide29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76" Type="http://schemas.openxmlformats.org/officeDocument/2006/relationships/slide" Target="slides/slide71.xml"/><Relationship Id="rId97" Type="http://schemas.openxmlformats.org/officeDocument/2006/relationships/slide" Target="slides/slide92.xml"/><Relationship Id="rId104" Type="http://schemas.openxmlformats.org/officeDocument/2006/relationships/slide" Target="slides/slide99.xml"/><Relationship Id="rId120" Type="http://schemas.openxmlformats.org/officeDocument/2006/relationships/slide" Target="slides/slide115.xml"/><Relationship Id="rId125" Type="http://schemas.openxmlformats.org/officeDocument/2006/relationships/slide" Target="slides/slide120.xml"/><Relationship Id="rId141" Type="http://schemas.openxmlformats.org/officeDocument/2006/relationships/slide" Target="slides/slide136.xml"/><Relationship Id="rId146" Type="http://schemas.openxmlformats.org/officeDocument/2006/relationships/slide" Target="slides/slide141.xml"/><Relationship Id="rId7" Type="http://schemas.openxmlformats.org/officeDocument/2006/relationships/slide" Target="slides/slide2.xml"/><Relationship Id="rId71" Type="http://schemas.openxmlformats.org/officeDocument/2006/relationships/slide" Target="slides/slide66.xml"/><Relationship Id="rId92" Type="http://schemas.openxmlformats.org/officeDocument/2006/relationships/slide" Target="slides/slide87.xml"/><Relationship Id="rId162" Type="http://schemas.openxmlformats.org/officeDocument/2006/relationships/tags" Target="tags/tag1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4.xml"/><Relationship Id="rId24" Type="http://schemas.openxmlformats.org/officeDocument/2006/relationships/slide" Target="slides/slide19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66" Type="http://schemas.openxmlformats.org/officeDocument/2006/relationships/slide" Target="slides/slide61.xml"/><Relationship Id="rId87" Type="http://schemas.openxmlformats.org/officeDocument/2006/relationships/slide" Target="slides/slide82.xml"/><Relationship Id="rId110" Type="http://schemas.openxmlformats.org/officeDocument/2006/relationships/slide" Target="slides/slide105.xml"/><Relationship Id="rId115" Type="http://schemas.openxmlformats.org/officeDocument/2006/relationships/slide" Target="slides/slide110.xml"/><Relationship Id="rId131" Type="http://schemas.openxmlformats.org/officeDocument/2006/relationships/slide" Target="slides/slide126.xml"/><Relationship Id="rId136" Type="http://schemas.openxmlformats.org/officeDocument/2006/relationships/slide" Target="slides/slide131.xml"/><Relationship Id="rId157" Type="http://schemas.openxmlformats.org/officeDocument/2006/relationships/slide" Target="slides/slide152.xml"/><Relationship Id="rId61" Type="http://schemas.openxmlformats.org/officeDocument/2006/relationships/slide" Target="slides/slide56.xml"/><Relationship Id="rId82" Type="http://schemas.openxmlformats.org/officeDocument/2006/relationships/slide" Target="slides/slide77.xml"/><Relationship Id="rId152" Type="http://schemas.openxmlformats.org/officeDocument/2006/relationships/slide" Target="slides/slide147.xml"/><Relationship Id="rId19" Type="http://schemas.openxmlformats.org/officeDocument/2006/relationships/slide" Target="slides/slide14.xml"/><Relationship Id="rId14" Type="http://schemas.openxmlformats.org/officeDocument/2006/relationships/slide" Target="slides/slide9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56" Type="http://schemas.openxmlformats.org/officeDocument/2006/relationships/slide" Target="slides/slide51.xml"/><Relationship Id="rId77" Type="http://schemas.openxmlformats.org/officeDocument/2006/relationships/slide" Target="slides/slide72.xml"/><Relationship Id="rId100" Type="http://schemas.openxmlformats.org/officeDocument/2006/relationships/slide" Target="slides/slide95.xml"/><Relationship Id="rId105" Type="http://schemas.openxmlformats.org/officeDocument/2006/relationships/slide" Target="slides/slide100.xml"/><Relationship Id="rId126" Type="http://schemas.openxmlformats.org/officeDocument/2006/relationships/slide" Target="slides/slide121.xml"/><Relationship Id="rId147" Type="http://schemas.openxmlformats.org/officeDocument/2006/relationships/slide" Target="slides/slide142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72" Type="http://schemas.openxmlformats.org/officeDocument/2006/relationships/slide" Target="slides/slide67.xml"/><Relationship Id="rId93" Type="http://schemas.openxmlformats.org/officeDocument/2006/relationships/slide" Target="slides/slide88.xml"/><Relationship Id="rId98" Type="http://schemas.openxmlformats.org/officeDocument/2006/relationships/slide" Target="slides/slide93.xml"/><Relationship Id="rId121" Type="http://schemas.openxmlformats.org/officeDocument/2006/relationships/slide" Target="slides/slide116.xml"/><Relationship Id="rId142" Type="http://schemas.openxmlformats.org/officeDocument/2006/relationships/slide" Target="slides/slide137.xml"/><Relationship Id="rId16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5" Type="http://schemas.openxmlformats.org/officeDocument/2006/relationships/slide" Target="slides/slide20.xml"/><Relationship Id="rId46" Type="http://schemas.openxmlformats.org/officeDocument/2006/relationships/slide" Target="slides/slide41.xml"/><Relationship Id="rId67" Type="http://schemas.openxmlformats.org/officeDocument/2006/relationships/slide" Target="slides/slide62.xml"/><Relationship Id="rId116" Type="http://schemas.openxmlformats.org/officeDocument/2006/relationships/slide" Target="slides/slide111.xml"/><Relationship Id="rId137" Type="http://schemas.openxmlformats.org/officeDocument/2006/relationships/slide" Target="slides/slide132.xml"/><Relationship Id="rId158" Type="http://schemas.openxmlformats.org/officeDocument/2006/relationships/slide" Target="slides/slide153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62" Type="http://schemas.openxmlformats.org/officeDocument/2006/relationships/slide" Target="slides/slide57.xml"/><Relationship Id="rId83" Type="http://schemas.openxmlformats.org/officeDocument/2006/relationships/slide" Target="slides/slide78.xml"/><Relationship Id="rId88" Type="http://schemas.openxmlformats.org/officeDocument/2006/relationships/slide" Target="slides/slide83.xml"/><Relationship Id="rId111" Type="http://schemas.openxmlformats.org/officeDocument/2006/relationships/slide" Target="slides/slide106.xml"/><Relationship Id="rId132" Type="http://schemas.openxmlformats.org/officeDocument/2006/relationships/slide" Target="slides/slide127.xml"/><Relationship Id="rId153" Type="http://schemas.openxmlformats.org/officeDocument/2006/relationships/slide" Target="slides/slide1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656EC8-5C02-4F3D-8EF3-5FB3FDD2AB78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E4CF6D-3FD1-4423-A905-548CA67598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16543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49A64D-2590-4276-B419-970BEAD28F3D}" type="slidenum">
              <a:rPr lang="ko-KR" altLang="en-US" smtClean="0"/>
              <a:t>72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28393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9A64D-2590-4276-B419-970BEAD28F3D}" type="slidenum">
              <a:rPr lang="ko-KR" altLang="en-US" smtClean="0"/>
              <a:t>73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88043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4ABA2E-8AB2-4619-A1BA-E05CACE4D8CA}" type="slidenum">
              <a:rPr lang="ko-KR" altLang="en-US" smtClean="0"/>
              <a:t>105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92395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 xmlns:a="http://schemas.openxmlformats.org/drawingml/2006/main">
              <a:rPr lang="km" altLang="en-US" err="1"/>
              <a:t>토ㅇ</a:t>
            </a:r>
            <a:endParaRPr xmlns:a="http://schemas.openxmlformats.org/drawingml/2006/main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4F8285-49C5-46D5-AE04-CE546727D6FA}" type="slidenum">
              <a:rPr lang="ko-KR" altLang="en-US" smtClean="0"/>
              <a:t>117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492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transition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transition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transition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61.jpeg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jpeg"/><Relationship Id="rId1" Type="http://schemas.openxmlformats.org/officeDocument/2006/relationships/slideLayout" Target="../slideLayouts/slideLayout46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jpeg"/><Relationship Id="rId1" Type="http://schemas.openxmlformats.org/officeDocument/2006/relationships/slideLayout" Target="../slideLayouts/slideLayout46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jpeg"/><Relationship Id="rId1" Type="http://schemas.openxmlformats.org/officeDocument/2006/relationships/slideLayout" Target="../slideLayouts/slideLayout46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6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jpeg"/><Relationship Id="rId1" Type="http://schemas.openxmlformats.org/officeDocument/2006/relationships/slideLayout" Target="../slideLayouts/slideLayout46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67.jpeg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jpeg"/><Relationship Id="rId1" Type="http://schemas.openxmlformats.org/officeDocument/2006/relationships/slideLayout" Target="../slideLayouts/slideLayout46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jpeg"/><Relationship Id="rId1" Type="http://schemas.openxmlformats.org/officeDocument/2006/relationships/slideLayout" Target="../slideLayouts/slideLayout46.xml"/><Relationship Id="rId4" Type="http://schemas.microsoft.com/office/2007/relationships/hdphoto" Target="../media/hdphoto3.wdp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jpeg"/><Relationship Id="rId1" Type="http://schemas.openxmlformats.org/officeDocument/2006/relationships/slideLayout" Target="../slideLayouts/slideLayout46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46.xm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6.xm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74.jpeg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jpeg"/><Relationship Id="rId1" Type="http://schemas.openxmlformats.org/officeDocument/2006/relationships/slideLayout" Target="../slideLayouts/slideLayout46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jpeg"/><Relationship Id="rId1" Type="http://schemas.openxmlformats.org/officeDocument/2006/relationships/slideLayout" Target="../slideLayouts/slideLayout46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jpeg"/><Relationship Id="rId1" Type="http://schemas.openxmlformats.org/officeDocument/2006/relationships/slideLayout" Target="../slideLayouts/slideLayout46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jpeg"/><Relationship Id="rId1" Type="http://schemas.openxmlformats.org/officeDocument/2006/relationships/slideLayout" Target="../slideLayouts/slideLayout46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jpeg"/><Relationship Id="rId1" Type="http://schemas.openxmlformats.org/officeDocument/2006/relationships/slideLayout" Target="../slideLayouts/slideLayout46.xml"/></Relationships>
</file>

<file path=ppt/slides/_rels/slide1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1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80.jpeg"/></Relationships>
</file>

<file path=ppt/slides/_rels/slide1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jpeg"/><Relationship Id="rId1" Type="http://schemas.openxmlformats.org/officeDocument/2006/relationships/slideLayout" Target="../slideLayouts/slideLayout46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jpeg"/><Relationship Id="rId1" Type="http://schemas.openxmlformats.org/officeDocument/2006/relationships/slideLayout" Target="../slideLayouts/slideLayout46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jpeg"/><Relationship Id="rId1" Type="http://schemas.openxmlformats.org/officeDocument/2006/relationships/slideLayout" Target="../slideLayouts/slideLayout46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jpeg"/><Relationship Id="rId1" Type="http://schemas.openxmlformats.org/officeDocument/2006/relationships/slideLayout" Target="../slideLayouts/slideLayout46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jpeg"/><Relationship Id="rId1" Type="http://schemas.openxmlformats.org/officeDocument/2006/relationships/slideLayout" Target="../slideLayouts/slideLayout4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3.xml"/></Relationships>
</file>

<file path=ppt/slides/_rels/slide1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86.jpeg"/></Relationships>
</file>

<file path=ppt/slides/_rels/slide1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jpeg"/><Relationship Id="rId1" Type="http://schemas.openxmlformats.org/officeDocument/2006/relationships/slideLayout" Target="../slideLayouts/slideLayout46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jpeg"/><Relationship Id="rId1" Type="http://schemas.openxmlformats.org/officeDocument/2006/relationships/slideLayout" Target="../slideLayouts/slideLayout46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jpeg"/><Relationship Id="rId1" Type="http://schemas.openxmlformats.org/officeDocument/2006/relationships/slideLayout" Target="../slideLayouts/slideLayout46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jpeg"/><Relationship Id="rId1" Type="http://schemas.openxmlformats.org/officeDocument/2006/relationships/slideLayout" Target="../slideLayouts/slideLayout4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3.xml"/></Relationships>
</file>

<file path=ppt/slides/_rels/slide1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jpeg"/><Relationship Id="rId1" Type="http://schemas.openxmlformats.org/officeDocument/2006/relationships/slideLayout" Target="../slideLayouts/slideLayout46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jpeg"/><Relationship Id="rId1" Type="http://schemas.openxmlformats.org/officeDocument/2006/relationships/slideLayout" Target="../slideLayouts/slideLayout46.xml"/></Relationships>
</file>

<file path=ppt/slides/_rels/slide1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24.jpe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5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3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3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3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3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3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5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5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5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5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30.jpe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4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4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4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4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46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36.jpe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5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4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46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41.jpe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4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46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eg"/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46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6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6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48.jpe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46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46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46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46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eg"/><Relationship Id="rId1" Type="http://schemas.openxmlformats.org/officeDocument/2006/relationships/slideLayout" Target="../slideLayouts/slideLayout46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eg"/><Relationship Id="rId1" Type="http://schemas.openxmlformats.org/officeDocument/2006/relationships/slideLayout" Target="../slideLayouts/slideLayout46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eg"/><Relationship Id="rId1" Type="http://schemas.openxmlformats.org/officeDocument/2006/relationships/slideLayout" Target="../slideLayouts/slideLayout46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eg"/><Relationship Id="rId1" Type="http://schemas.openxmlformats.org/officeDocument/2006/relationships/slideLayout" Target="../slideLayouts/slideLayout46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jpeg"/><Relationship Id="rId1" Type="http://schemas.openxmlformats.org/officeDocument/2006/relationships/slideLayout" Target="../slideLayouts/slideLayout46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jpeg"/><Relationship Id="rId1" Type="http://schemas.openxmlformats.org/officeDocument/2006/relationships/slideLayout" Target="../slideLayouts/slideLayout46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km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ទេ</a:t>
            </a:r>
            <a:r xmlns:a="http://schemas.openxmlformats.org/drawingml/2006/main">
              <a:rPr lang="km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km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៣១ ព្រះបន្ទូលរបស់ព្រះជាម្ចាស់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km" altLang="ko-KR" sz="4000"/>
              <a:t>យ៉ូណាថាន</a:t>
            </a:r>
          </a:p>
          <a:p>
            <a:pPr xmlns:a="http://schemas.openxmlformats.org/drawingml/2006/main" algn="ctr"/>
            <a:r xmlns:a="http://schemas.openxmlformats.org/drawingml/2006/main">
              <a:rPr lang="km" altLang="ko-KR" sz="4000"/>
              <a:t>មិត្តល្អរបស់ដាវីឌ</a:t>
            </a:r>
            <a:endParaRPr xmlns:a="http://schemas.openxmlformats.org/drawingml/2006/main" lang="ko-KR" altLang="en-US" sz="40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051" y="1986454"/>
            <a:ext cx="5090405" cy="3599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km" altLang="ko-KR" sz="4000">
                <a:solidFill>
                  <a:srgbClr val="FF0000"/>
                </a:solidFill>
              </a:rPr>
              <a:t>សំណួរថ្ងៃនេះ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70830" y="4958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73501" y="80629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km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តើ​យ៉ូណាថាន​មិន​បាន​ឲ្យ​អ្វី​ដល់​ដាវីឌ?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k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k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ដាវ</a:t>
            </a:r>
            <a:r xmlns:a="http://schemas.openxmlformats.org/drawingml/2006/main">
              <a:rPr lang="k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k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k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ខែល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k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k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ព្រួញ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k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k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សំលៀកបំពាក់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14797" y="3553852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km" altLang="en-US" sz="2800">
                <a:solidFill>
                  <a:srgbClr val="FF0000"/>
                </a:solidFill>
              </a:rPr>
              <a:t>② </a:t>
            </a:r>
            <a:r xmlns:a="http://schemas.openxmlformats.org/drawingml/2006/main">
              <a:rPr lang="km" altLang="ko-KR" sz="2800">
                <a:solidFill>
                  <a:srgbClr val="FF0000"/>
                </a:solidFill>
              </a:rPr>
              <a:t>ខែល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67449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m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លេខ 40 ព្រះបន្ទូលរបស់ព្រះ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m" altLang="ko-KR" sz="4400"/>
              <a:t>ភាពក្លាហានរបស់ម្ចាស់ក្សត្រីអេសធើរ។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5945" y="1556792"/>
            <a:ext cx="5090405" cy="4176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0957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497931" y="197431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m" altLang="ko-KR" sz="4000">
                <a:solidFill>
                  <a:srgbClr val="FF0000"/>
                </a:solidFill>
              </a:rPr>
              <a:t>ព្រះបន្ទូលថ្ងៃនេះ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11260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05576" y="59977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ព្រះរាជា​មាន​រាជឱង្ការ​សួរ​ថា៖ «ម្ចាស់​ក្សត្រី​អេសធើរ តើ​ព្រះអង្គ​មាន​ព្រះទ័យ​អ្វី? សូម្បី​តែ​នគរ​ពាក់​កណ្ដាល​ក៏​នឹង​ប្រទាន​ឲ្យ​អ្នក»។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k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អេសធើរ</a:t>
            </a:r>
            <a:r xmlns:a="http://schemas.openxmlformats.org/drawingml/2006/main">
              <a:rPr lang="k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៥:៣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6097270"/>
      </p:ext>
    </p:extLst>
  </p:cSld>
  <p:clrMapOvr>
    <a:masterClrMapping/>
  </p:clrMapOvr>
  <p:transition/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517232"/>
            <a:ext cx="89632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វា​ជា​ពេល​ដែល​ស្ត្រី​សាសន៍​យូដា​ដ៏​ឈ្លាស​វៃ​ម្នាក់ ឈ្មោះ​អេសធើរ ជា​មហាក្សត្រី​នៃ​ប្រទេស​ពែរ្ស។ យ៉ាង​ណា​ក៏​ដោយ ហាម៉ាន​បាន​រៀបចំ​ផែនការ​បំផ្លាញ​ជនជាតិ​យូដា​ដោយ​ប្រើ​ច្បាប់​របស់​ស្ដេច។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489"/>
            <a:ext cx="9144000" cy="5576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041544"/>
      </p:ext>
    </p:extLst>
  </p:cSld>
  <p:clrMapOvr>
    <a:masterClrMapping/>
  </p:clrMapOvr>
  <p:transition/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042118"/>
            <a:ext cx="896322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នាង​បាន​គិត​ថា ‹ខ្ញុំ​អាច​នឹង​ត្រូវ​គេ​សម្លាប់​ប្រសិន​បើ​ខ្ញុំ​ចូល​ទៅ​ជិត​ស្ដេច ដោយ​មិន​ត្រូវ​បាន​ស្ដេច​ហៅ›។ ទោះ​ជា​យ៉ាង​ណា នាង​បាន​សម្រេច​ចិត្ត​ចូល​ទៅ​គាល់​ស្ដេច​ដើម្បី​សុំ​ឲ្យ​ប្រជាជន​របស់​នាង​បាន​រួច​ជីវិត ទោះ​បី​ជា​វា​ផ្ទុយ​នឹង​ច្បាប់​ក៏​ដោយ។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397"/>
            <a:ext cx="9144000" cy="4948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78041"/>
      </p:ext>
    </p:extLst>
  </p:cSld>
  <p:clrMapOvr>
    <a:masterClrMapping/>
  </p:clrMapOvr>
  <p:transition/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462309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ប៉ុន្តែ ពេល​ដែល​គាត់​ឃើញ​ម្ចាស់ក្សត្រី​អេសធើរ​ឈរ​ក្នុង​តុលាការ គាត់​ពេញ​ចិត្ត​នឹង​នាង​យ៉ាង​ខ្លាំង ហើយ​មាន​ប្រសាសន៍​ថា៖ «តើ​អ្នក​មាន​សំណើ​អ្វី? ខ្ញុំនឹងឱ្យវាទៅអ្នក” ។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5207"/>
            <a:ext cx="9127908" cy="5316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912208"/>
      </p:ext>
    </p:extLst>
  </p:cSld>
  <p:clrMapOvr>
    <a:masterClrMapping/>
  </p:clrMapOvr>
  <p:transition/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ផែនការរបស់ហាម៉ានក្នុងការបំផ្លាញជនជាតិយូដាត្រូវបានបង្ហាញដោយស្តេច។ ជា​លទ្ធផល គាត់​ត្រូវ​បាន​ស្ដេច​ស្អប់ ហើយ​ត្រូវ​គេ​សម្លាប់។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3"/>
            <a:ext cx="9127907" cy="583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902815"/>
      </p:ext>
    </p:extLst>
  </p:cSld>
  <p:clrMapOvr>
    <a:masterClrMapping/>
  </p:clrMapOvr>
  <p:transition/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m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«​សូម​អរគុណ​លោក​ម្ចាស់​ដែល​បាន​ការពារ​យើង​! ដោយសារភាពក្លាហានរបស់ម្ចាស់ក្សត្រីអេសធើរ ជនជាតិយូដាត្រូវបានការពារ។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3"/>
            <a:ext cx="9143999" cy="583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073914"/>
      </p:ext>
    </p:extLst>
  </p:cSld>
  <p:clrMapOvr>
    <a:masterClrMapping/>
  </p:clrMapOvr>
  <p:transition/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0471" y="200835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m" altLang="ko-KR" sz="4000">
                <a:solidFill>
                  <a:srgbClr val="FF0000"/>
                </a:solidFill>
              </a:rPr>
              <a:t>មេរៀនថ្ងៃនេះ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90814" y="95235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859347" y="73837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m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ទោះ​ជា​នាង​អេសធើរ​ត្រូវ​ប្រហារ​ជីវិត​ក៏​ដោយ ក៏​នាង​បាន​អធិស្ឋាន​ទៅ​ព្រះ​ដើម្បី​សង្គ្រោះ​ប្រជាជន​របស់​នាង​ដោយ​ចិត្ត​ក្លាហាន។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km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ព្រះ​បាន​សង្គ្រោះ​ជន​ជាតិ​យូដា​ពី​វិបត្តិ​តាម​រយៈ​ការ​អធិស្ឋាន​របស់​នាង​អេសធើរ ដោយ​ប្រាជ្ញា និង​កម្លាំង​ដ៏​អស្ចារ្យ​របស់​ទ្រង់។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km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ចូរយើងជឿ ហើយរំពឹងថានឹងមានជំនួយ និងសេចក្ដីសង្រ្គោះដ៏អស្ចារ្យរបស់ព្រះនៅក្នុងជីវិតប្រចាំថ្ងៃរបស់យើង។</a:t>
            </a:r>
          </a:p>
        </p:txBody>
      </p:sp>
    </p:spTree>
    <p:extLst>
      <p:ext uri="{BB962C8B-B14F-4D97-AF65-F5344CB8AC3E}">
        <p14:creationId xmlns:p14="http://schemas.microsoft.com/office/powerpoint/2010/main" val="256871071"/>
      </p:ext>
    </p:extLst>
  </p:cSld>
  <p:clrMapOvr>
    <a:masterClrMapping/>
  </p:clrMapOvr>
  <p:transition/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4632" y="249923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m" altLang="ko-KR" sz="3200"/>
              <a:t>ព្រះ?</a:t>
            </a:r>
            <a:r xmlns:a="http://schemas.openxmlformats.org/drawingml/2006/main">
              <a:rPr lang="km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m" altLang="ko-KR" sz="3600">
                <a:solidFill>
                  <a:srgbClr val="C00000"/>
                </a:solidFill>
              </a:rPr>
              <a:t>ព្រះគឺ..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ព្រះ​ជា​អ្នក​ដែល​រក្សា និង​ជួយ​រាស្ដ្រ​របស់​ទ្រង់​ដល់​ទី​បញ្ចប់។</a:t>
            </a:r>
            <a:r xmlns:a="http://schemas.openxmlformats.org/drawingml/2006/main">
              <a:rPr lang="km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 xmlns:a="http://schemas.openxmlformats.org/drawingml/2006/main">
              <a:rPr lang="k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ព្រះកំពុងរក្សា និងជួយខ្ញុំដល់ទីបញ្ចប់នៃពិភពលោក។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5263774"/>
      </p:ext>
    </p:extLst>
  </p:cSld>
  <p:clrMapOvr>
    <a:masterClrMapping/>
  </p:clrMapOvr>
  <p:transition/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6140" y="20519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m" altLang="ko-KR" sz="4000">
                <a:solidFill>
                  <a:srgbClr val="FF0000"/>
                </a:solidFill>
              </a:rPr>
              <a:t>សំណួរថ្ងៃនេះ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3863" y="8062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56444" y="99380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m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តើ​មាន​អ្វី​កើត​ឡើង​ចំពោះ​នាង​អេសធើរ ពេល​នាង​ចូល​ទៅ​ជិត​ស្ដេច​ដោយ​មិន​ត្រូវ​បាន​ហៅ?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k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នាងនឹងត្រូវកាត់ទោសប្រហារជីវិត។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k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នាងត្រូវបានគេបណ្តេញចេញ។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k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នាងមិនអាចជួបស្តេចបានទេ។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k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នាងអាចនិយាយទៅកាន់ស្តេចនូវអ្វីដែលនាងចង់ស្នើសុំ។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38028"/>
            <a:ext cx="87129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m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km" altLang="ko-KR" sz="2800">
                <a:solidFill>
                  <a:srgbClr val="FF0000"/>
                </a:solidFill>
              </a:rPr>
              <a:t>នាងអាចនិយាយទៅកាន់ស្តេចនូវអ្វីដែលនាងចង់ស្នើសុំ។</a:t>
            </a:r>
          </a:p>
        </p:txBody>
      </p:sp>
    </p:spTree>
    <p:extLst>
      <p:ext uri="{BB962C8B-B14F-4D97-AF65-F5344CB8AC3E}">
        <p14:creationId xmlns:p14="http://schemas.microsoft.com/office/powerpoint/2010/main" val="197055262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6848" y="183937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km" altLang="ko-KR" sz="4000">
                <a:solidFill>
                  <a:srgbClr val="FF0000"/>
                </a:solidFill>
              </a:rPr>
              <a:t>ព្រះបន្ទូលថ្ងៃនេះ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36538" y="9797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25112" y="9797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k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ក្រោយ​ពី​ដាវីឌ​និយាយ​ជា​មួយ​សូល​ចប់ យ៉ូណាថាន​ក៏​មាន​ចិត្ត​គំនិត​ជា​មួយ​នឹង​ដាវីឌ ហើយ​ក៏​ស្រឡាញ់​គាត់​ដូច​ខ្លួន​គាត់។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r"/>
            <a:r xmlns:a="http://schemas.openxmlformats.org/drawingml/2006/main">
              <a:rPr lang="k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១សាំយូអែល ១៨:</a:t>
            </a:r>
            <a:r xmlns:a="http://schemas.openxmlformats.org/drawingml/2006/main">
              <a:rPr lang="k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១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9554622"/>
      </p:ext>
    </p:extLst>
  </p:cSld>
  <p:clrMapOvr>
    <a:masterClrMapping/>
  </p:clrMapOvr>
  <p:transition/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497931" y="197431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m" altLang="ko-KR" sz="4000">
                <a:solidFill>
                  <a:srgbClr val="FF0000"/>
                </a:solidFill>
              </a:rPr>
              <a:t>ព្រះបន្ទូលថ្ងៃនេះ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11260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05576" y="59977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ព្រះរាជា​មាន​រាជឱង្ការ​សួរ​ថា៖ «ម្ចាស់​ក្សត្រី​អេសធើរ តើ​ព្រះអង្គ​មាន​ព្រះទ័យ​អ្វី? សូម្បី​តែ​នគរ​ពាក់​កណ្ដាល​ក៏​នឹង​ប្រទាន​ឲ្យ​អ្នក»។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k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អេសធើរ</a:t>
            </a:r>
            <a:r xmlns:a="http://schemas.openxmlformats.org/drawingml/2006/main">
              <a:rPr lang="k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៥:៣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913260"/>
      </p:ext>
    </p:extLst>
  </p:cSld>
  <p:clrMapOvr>
    <a:masterClrMapping/>
  </p:clrMapOvr>
  <p:transition/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km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លេខ 41 ព្រះបន្ទូលរបស់ព្រះ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km" altLang="ko-KR" sz="4400"/>
              <a:t>យ៉ូប​ដែល​បាន​ទទួល​ពរ​ពី​ព្រះ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9124" y="2019469"/>
            <a:ext cx="5021388" cy="3766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47884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km" altLang="ko-KR" sz="4000">
                <a:solidFill>
                  <a:srgbClr val="FF0000"/>
                </a:solidFill>
              </a:rPr>
              <a:t>ព្រះបន្ទូលថ្ងៃនេះ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84558" y="4958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k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នៅ​ស្រុក​អ៊ូស មាន​បុរស​ម្នាក់​ឈ្មោះ​យ៉ូប។ បុរសនេះគ្មានកំហុស និងទៀងត្រង់។ គាត់កោតខ្លាចព្រះជាម្ចាស់ ហើយគេចចេញពីអំពើអាក្រក់។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r"/>
            <a:r xmlns:a="http://schemas.openxmlformats.org/drawingml/2006/main">
              <a:rPr lang="k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ការងារ</a:t>
            </a:r>
            <a:r xmlns:a="http://schemas.openxmlformats.org/drawingml/2006/main">
              <a:rPr lang="k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១:១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7472755"/>
      </p:ext>
    </p:extLst>
  </p:cSld>
  <p:clrMapOvr>
    <a:masterClrMapping/>
  </p:clrMapOvr>
  <p:transition/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473005"/>
            <a:ext cx="89632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k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យ៉ូប​ដែល​រស់​នៅ​ស្រុក​អ៊ូស នៃ​ស្រុក​បូព៌ា ជា​អ្នក​មាន​ជាង​គេ។ គាត់​កោត​ខ្លាច​ព្រះ ហើយ​គ្មាន​កំហុស និង​ទៀងត្រង់។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445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879673"/>
      </p:ext>
    </p:extLst>
  </p:cSld>
  <p:clrMapOvr>
    <a:masterClrMapping/>
  </p:clrMapOvr>
  <p:transition/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3" y="5859269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k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«ដោយ​សារ​អ្នក​បាន​ឲ្យ​ពរ​យ៉ូប គាត់​ខ្លាច​អ្នក! តើ​យ៉ូប​ខ្លាច​ព្រះ​ដោយ​ឥត​ប្រយោជន៍​ឬ?»។ សាតាំង​បាន​គ្រោង​នឹង​ល្បងល​យ៉ូប។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839" t="-807" r="37242" b="69865"/>
          <a:stretch>
            <a:fillRect/>
          </a:stretch>
        </p:blipFill>
        <p:spPr>
          <a:xfrm>
            <a:off x="6444208" y="0"/>
            <a:ext cx="1872209" cy="419426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868" y="1340768"/>
            <a:ext cx="3420033" cy="4221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32911"/>
      </p:ext>
    </p:extLst>
  </p:cSld>
  <p:clrMapOvr>
    <a:masterClrMapping/>
  </p:clrMapOvr>
  <p:transition/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661248"/>
            <a:ext cx="90546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km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សាតាំង​បាន​ដក​យក​អ្វីៗ​ទាំង​អស់​ទាំង​យប់ កូន​ចៅ​របស់​វា និង​ទ្រព្យ​សម្បត្តិ​របស់​វា​ទាំង​អស់។ គាត់​បាន​ក្លាយ​ជា​បុរស​ដែល​វេទនា​បំផុត​ក្នុង​លោក។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6" y="0"/>
            <a:ext cx="9127908" cy="5733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009663"/>
      </p:ext>
    </p:extLst>
  </p:cSld>
  <p:clrMapOvr>
    <a:masterClrMapping/>
  </p:clrMapOvr>
  <p:transition/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558194"/>
            <a:ext cx="905463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km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ប្រពន្ធ​របស់​គាត់​បាន​ចាក​ចេញ​ដោយ​និយាយ​ថា «ដាក់​បណ្ដាសា​ព្រះ​ហើយ​ស្លាប់!»។ មិត្ត​របស់​យ៉ូប​បាន​មក​បន្ទោស​គាត់ ប៉ុន្តែ យ៉ូប​បាន​ទុក​ចិត្ត​លើ​ព្រះ​ជានិច្ច។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0783"/>
            <a:ext cx="7380312" cy="4612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186852"/>
      </p:ext>
    </p:extLst>
  </p:cSld>
  <p:clrMapOvr>
    <a:masterClrMapping/>
  </p:clrMapOvr>
  <p:transition/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104581"/>
            <a:ext cx="9054634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km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វាជាគ្រាដែលមានទុក្ខវេទនា និងជូរចត់។ ទោះ​ជា​យ៉ាង​ណា​ក៏​ដោយ យ៉ូប​បាន​ឆ្លង​កាត់​ការ​សាកល្បង ហើយ​ព្រះ​បាន​ប្រទាន​ពរ​ឲ្យ​គាត់​ធំ​ជាង​មុន​ទៅ​ទៀត។ គាត់​បាន​ក្លាយ​ជា​មនុស្ស​ដែល​កោត​ខ្លាច​ព្រះ​ជាង​មុន​ទៅ​ទៀត។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63" t="5029" r="3490" b="21216"/>
          <a:stretch>
            <a:fillRect/>
          </a:stretch>
        </p:blipFill>
        <p:spPr>
          <a:xfrm>
            <a:off x="73274" y="116632"/>
            <a:ext cx="8891214" cy="4968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340926"/>
      </p:ext>
    </p:extLst>
  </p:cSld>
  <p:clrMapOvr>
    <a:masterClrMapping/>
  </p:clrMapOvr>
  <p:transition/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8450" y="214767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km" altLang="ko-KR" sz="4000">
                <a:solidFill>
                  <a:srgbClr val="FF0000"/>
                </a:solidFill>
              </a:rPr>
              <a:t>មេរៀនថ្ងៃនេះ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80090" y="14224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149212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km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ទោះ​ជា​យ៉ូប​ជា​មនុស្ស​ទៀងត្រង់​ក៏​ដោយ សាតាំង​បាន​ធ្វើ​ឲ្យ​គាត់​មាន​បញ្ហា។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km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ទោះ​ជា​មាន​ការ​លំបាក​យ៉ាង​ណា​ក៏​ដោយ យ៉ូប​បាន​ជឿ​លើ​ព្រះ ហើយ​មាន​ចិត្ត​អត់​ធ្មត់​ចំពោះ​ព្រះ។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km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ការលំបាកទាំងនោះអាចមកលើយើង។</a:t>
            </a:r>
          </a:p>
          <a:p>
            <a:pPr xmlns:a="http://schemas.openxmlformats.org/drawingml/2006/main" algn="ctr"/>
            <a:r xmlns:a="http://schemas.openxmlformats.org/drawingml/2006/main">
              <a:rPr lang="km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នៅ​ពេល​នោះ យើង​ត្រូវ​តែ​ជឿ​លើ​ព្រះ ហើយ​អត់ធ្មត់​ចំពោះ​ព្រះ។</a:t>
            </a:r>
          </a:p>
        </p:txBody>
      </p:sp>
    </p:spTree>
    <p:extLst>
      <p:ext uri="{BB962C8B-B14F-4D97-AF65-F5344CB8AC3E}">
        <p14:creationId xmlns:p14="http://schemas.microsoft.com/office/powerpoint/2010/main" val="3219889444"/>
      </p:ext>
    </p:extLst>
  </p:cSld>
  <p:clrMapOvr>
    <a:masterClrMapping/>
  </p:clrMapOvr>
  <p:transition/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08346" y="205543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km" altLang="ko-KR" sz="3200"/>
              <a:t>ព្រះ?</a:t>
            </a:r>
            <a:r xmlns:a="http://schemas.openxmlformats.org/drawingml/2006/main">
              <a:rPr lang="km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925885" y="86425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81348" y="14224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km" altLang="ko-KR" sz="3600">
                <a:solidFill>
                  <a:srgbClr val="C00000"/>
                </a:solidFill>
              </a:rPr>
              <a:t>ព្រះគឺ..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k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ព្រះគឺជាមួយ។</a:t>
            </a:r>
          </a:p>
          <a:p>
            <a:r xmlns:a="http://schemas.openxmlformats.org/drawingml/2006/main">
              <a:rPr lang="k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ដែល​អាច​ធ្វើ​ឲ្យ​យើង​ជា​អ្នក​មាន ឬ​អ្នក​ក្រ តាម​ឆន្ទៈ​របស់​ទ្រង់។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2526909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30336" y="1844825"/>
            <a:ext cx="5044008" cy="3896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9512" y="1412776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m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លេខ 32 ព្រះបន្ទូលរបស់ព្រះ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6603" y="1805028"/>
            <a:ext cx="393111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m" altLang="ko-KR" sz="4400"/>
              <a:t>សាឡូម៉ូន​ដែល​បាន​ទទួល​ប្រាជ្ញា​ជា​អំណោយ។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km" altLang="ko-KR" sz="4000">
                <a:solidFill>
                  <a:srgbClr val="FF0000"/>
                </a:solidFill>
              </a:rPr>
              <a:t>សំណួរថ្ងៃនេះ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71345" y="10190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78212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k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តើមួយណាមិនត្រឹមត្រូវអំពីយ៉ូប?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k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k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គាត់ជាអ្នកមាន។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k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k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គាត់រស់នៅក្នុងទឹកដីខាងកើត។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k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k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ទ្រង់ជាស្តេច។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k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k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គាត់​កោត​ខ្លាច​ព្រះ។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km" altLang="en-US" sz="2800">
                <a:solidFill>
                  <a:srgbClr val="FF0000"/>
                </a:solidFill>
              </a:rPr>
              <a:t>③ </a:t>
            </a:r>
            <a:r xmlns:a="http://schemas.openxmlformats.org/drawingml/2006/main">
              <a:rPr lang="km" altLang="ko-KR" sz="2800">
                <a:solidFill>
                  <a:srgbClr val="FF0000"/>
                </a:solidFill>
              </a:rPr>
              <a:t>ទ្រង់ជាស្តេច។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47750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km" altLang="ko-KR" sz="4000">
                <a:solidFill>
                  <a:srgbClr val="FF0000"/>
                </a:solidFill>
              </a:rPr>
              <a:t>ព្រះបន្ទូលថ្ងៃនេះ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84558" y="4958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k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នៅ​ស្រុក​អ៊ូស មាន​បុរស​ម្នាក់​ឈ្មោះ​យ៉ូប។ បុរសនេះគ្មានកំហុស និងទៀងត្រង់។ គាត់កោតខ្លាចព្រះជាម្ចាស់ ហើយគេចចេញពីអំពើអាក្រក់។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r"/>
            <a:r xmlns:a="http://schemas.openxmlformats.org/drawingml/2006/main">
              <a:rPr lang="k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ការងារ</a:t>
            </a:r>
            <a:r xmlns:a="http://schemas.openxmlformats.org/drawingml/2006/main">
              <a:rPr lang="k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១:១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8478426"/>
      </p:ext>
    </p:extLst>
  </p:cSld>
  <p:clrMapOvr>
    <a:masterClrMapping/>
  </p:clrMapOvr>
  <p:transition/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m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ទេ ៤២ ព្រះបន្ទូលរបស់ព្រះជាម្ចាស់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m" altLang="ko-KR" sz="4400"/>
              <a:t>ដានីយ៉ែលបដិសេធមិនបរិភោគអាហាររបស់ស្តេច។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0626" y="1782108"/>
            <a:ext cx="5069886" cy="3951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683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m" altLang="ko-KR" sz="4000">
                <a:solidFill>
                  <a:srgbClr val="FF0000"/>
                </a:solidFill>
              </a:rPr>
              <a:t>ព្រះបន្ទូលថ្ងៃនេះ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325106" y="90494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763688" y="90494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ប៉ុន្តែ ដានីយ៉ែល​បាន​តាំង​ចិត្ត​ថា​មិន​ត្រូវ​បង្អាប់​ខ្លួន​ដោយ​អាហារ​និង​ស្រា​របស់​រាជវង្ស​ឡើយ ហើយ​គាត់​បាន​សុំ​ការ​អនុញ្ញាត​ពី​មេ​ដឹក​នាំ​កុំ​ឲ្យ​សៅហ្មង​តាម​របៀប​នេះ។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k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ដានីយ៉ែល</a:t>
            </a:r>
            <a:r xmlns:a="http://schemas.openxmlformats.org/drawingml/2006/main">
              <a:rPr lang="k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១:៨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7543987"/>
      </p:ext>
    </p:extLst>
  </p:cSld>
  <p:clrMapOvr>
    <a:masterClrMapping/>
  </p:clrMapOvr>
  <p:transition/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5858" y="5611505"/>
            <a:ext cx="8963222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m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ដានីយ៉ែល និង​មិត្ត​ភក្តិ​បី​នាក់​របស់​គាត់​ត្រូវ​បាន​នាំ​ទៅ​ក្រុង​បាប៊ីឡូន​ក្នុង​នាម​ជា​អ្នក​ទោស។ ស្តេច​បញ្ជា​ឲ្យ​មន្ត្រី​របស់​ទ្រង់​បង្រៀន​ពួកគេ​ដោយ​ផ្តល់​អាហារ និង​ស្រា​ដល់​ពួកគេ ។</a:t>
            </a:r>
            <a:endParaRPr xmlns:a="http://schemas.openxmlformats.org/drawingml/2006/main" lang="ko-KR" altLang="en-US" sz="2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648" y="0"/>
            <a:ext cx="9143999" cy="5504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853372"/>
      </p:ext>
    </p:extLst>
  </p:cSld>
  <p:clrMapOvr>
    <a:masterClrMapping/>
  </p:clrMapOvr>
  <p:transition/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517232"/>
            <a:ext cx="89632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m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«យើង​ចង់​មិន​បរិភោគ​អាហារ​ដែល​ច្បាប់​របស់​ព្រះ​ហាម​ឃាត់!»។ ដានីយ៉ែល និង​មិត្តភ័ក្តិ​បី​នាក់​របស់​គាត់​បាន​សុំ​ការ​អនុញ្ញាត​ពី​មេ​ដឹកនាំ​កុំ​ឲ្យ​ខ្លួន​សៅហ្មង​តាម​របៀប​នេះ។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6" t="2143" r="1026" b="2034"/>
          <a:stretch>
            <a:fillRect/>
          </a:stretch>
        </p:blipFill>
        <p:spPr>
          <a:xfrm>
            <a:off x="0" y="-1680"/>
            <a:ext cx="9144000" cy="5302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940077"/>
      </p:ext>
    </p:extLst>
  </p:cSld>
  <p:clrMapOvr>
    <a:masterClrMapping/>
  </p:clrMapOvr>
  <p:transition/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6702" y="5538762"/>
            <a:ext cx="905463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m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Daniel និងមិត្តភក្តិបីនាក់របស់គាត់បានញ៉ាំបន្លែ និងទឹកជំនួសឱ្យការញ៉ាំអាហារដែលផ្តល់ជូន Idol ព្រះ​បាន​ឲ្យ​តម្លៃ​ពួក​គេ ហើយ​បាន​ប្រទាន​ប្រាជ្ញា​ថែម​ទៀត។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5207"/>
            <a:ext cx="9127908" cy="5460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823047"/>
      </p:ext>
    </p:extLst>
  </p:cSld>
  <p:clrMapOvr>
    <a:masterClrMapping/>
  </p:clrMapOvr>
  <p:transition/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683" y="5517232"/>
            <a:ext cx="905463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m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«គេឆ្លាតប៉ុណ្ណា!» ព្រះរាជា​មិន​អាច​ងឿង​ឆ្ងល់​ថា ពួក​គេ​មើល​ទៅ​មាន​សុខភាព​ល្អ និង​មាន​ប្រាជ្ញា​ជាង​យុវជន​ឯ​ទៀត​ដែល​បាន​ទទួល​ទាន​អាហារ​រាជ។</a:t>
            </a:r>
            <a:endParaRPr xmlns:a="http://schemas.openxmlformats.org/drawingml/2006/main" lang="ko-KR" altLang="en-US" sz="2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5" r="1969" b="3704"/>
          <a:stretch>
            <a:fillRect/>
          </a:stretch>
        </p:blipFill>
        <p:spPr>
          <a:xfrm>
            <a:off x="0" y="0"/>
            <a:ext cx="9144000" cy="5373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83510"/>
      </p:ext>
    </p:extLst>
  </p:cSld>
  <p:clrMapOvr>
    <a:masterClrMapping/>
  </p:clrMapOvr>
  <p:transition/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580290"/>
            <a:ext cx="905463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m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តាំង​ពី​ពេល​នោះ​មក ដានីយ៉ែល និង​មិត្តភ័ក្ដិ​បី​នាក់​របស់​គាត់​បាន​ទទួល​ខុស​ត្រូវ​លើ​វត្ថុ​សំខាន់ៗ​របស់​បាប៊ីឡូន ហើយ​រក្សា​ខ្លួន​ឲ្យ​បរិសុទ្ធ​នៅ​ចំពោះ​ព្រះ។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3"/>
            <a:ext cx="9144000" cy="5544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378040"/>
      </p:ext>
    </p:extLst>
  </p:cSld>
  <p:clrMapOvr>
    <a:masterClrMapping/>
  </p:clrMapOvr>
  <p:transition/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m" altLang="ko-KR" sz="4000">
                <a:solidFill>
                  <a:srgbClr val="FF0000"/>
                </a:solidFill>
              </a:rPr>
              <a:t>មេរៀនថ្ងៃនេះ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33499" y="11260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m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ដានីយ៉ែល​និង​មិត្ត​ភក្តិ​ទាំង​បី​នាក់​បាន​តាំង​ចិត្ត​រក្សា​ច្បាប់​របស់​ព្រះ​ក្រោម​ស្ថានភាព​របស់​អ្នក​ជាប់​ឃុំ។</a:t>
            </a:r>
          </a:p>
          <a:p>
            <a:r xmlns:a="http://schemas.openxmlformats.org/drawingml/2006/main">
              <a:rPr lang="km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បន្ទាប់​មក ពួក​គេ​មាន​សុខភាព​ល្អ និង​មាន​ប្រាជ្ញា​ជាង​បុរស​ឯ​ទៀត​ដែល​បាន​ទទួល​ទាន​អាហារ​រាជ។</a:t>
            </a:r>
          </a:p>
          <a:p>
            <a:r xmlns:a="http://schemas.openxmlformats.org/drawingml/2006/main">
              <a:rPr lang="km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យើង​ត្រូវ​ស្តាប់​បង្គាប់​ព្រះ​ក្នុង​កាលៈទេសៈ​ណា​ក៏​ដោយ។</a:t>
            </a:r>
          </a:p>
          <a:p>
            <a:r xmlns:a="http://schemas.openxmlformats.org/drawingml/2006/main">
              <a:rPr lang="km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គ្មាន​អ្វី​សំខាន់​ជាង​ការ​ស្រឡាញ់​ព្រះ​ឡើយ។</a:t>
            </a:r>
          </a:p>
        </p:txBody>
      </p:sp>
    </p:spTree>
    <p:extLst>
      <p:ext uri="{BB962C8B-B14F-4D97-AF65-F5344CB8AC3E}">
        <p14:creationId xmlns:p14="http://schemas.microsoft.com/office/powerpoint/2010/main" val="2212564258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m" altLang="ko-KR" sz="4000">
                <a:solidFill>
                  <a:srgbClr val="FF0000"/>
                </a:solidFill>
              </a:rPr>
              <a:t>ព្រះបន្ទូលថ្ងៃនេះ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97721" y="2765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ស្ដេច​សាឡូម៉ូន​មាន​ទ្រព្យ​សម្បត្តិ​ច្រើន​ជាង​ស្ដេច​ដទៃ​ទៀត​នៅ​ផែនដី។</a:t>
            </a:r>
            <a:r xmlns:a="http://schemas.openxmlformats.org/drawingml/2006/main">
              <a:rPr lang="km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k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២ របាក្សត្រ ៩៖</a:t>
            </a:r>
            <a:r xmlns:a="http://schemas.openxmlformats.org/drawingml/2006/main">
              <a:rPr lang="k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២២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07195" y="152345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m" altLang="ko-KR" sz="3200"/>
              <a:t>WHO</a:t>
            </a:r>
            <a:r xmlns:a="http://schemas.openxmlformats.org/drawingml/2006/main">
              <a:rPr lang="km" altLang="en-US" sz="3200"/>
              <a:t> </a:t>
            </a:r>
            <a:r xmlns:a="http://schemas.openxmlformats.org/drawingml/2006/main">
              <a:rPr lang="km" altLang="ko-KR" sz="3200"/>
              <a:t>គឺ</a:t>
            </a:r>
            <a:r xmlns:a="http://schemas.openxmlformats.org/drawingml/2006/main">
              <a:rPr lang="km" altLang="en-US" sz="3200"/>
              <a:t> </a:t>
            </a:r>
            <a:r xmlns:a="http://schemas.openxmlformats.org/drawingml/2006/main">
              <a:rPr lang="km" altLang="ko-KR" sz="3200"/>
              <a:t>ព្រះ?</a:t>
            </a:r>
            <a:r xmlns:a="http://schemas.openxmlformats.org/drawingml/2006/main">
              <a:rPr lang="km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m" altLang="ko-KR" sz="3600">
                <a:solidFill>
                  <a:srgbClr val="C00000"/>
                </a:solidFill>
              </a:rPr>
              <a:t>ព្រះគឺ..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ព្រះ​ជា​ម្ចាស់​ដែល​អាច​នៅ​គ្រប់​ទី​កន្លែង​ក្នុង​ពេល​តែ​មួយ (សព្វ​គ្រប់)។ ហើយ​គាត់​ជា​អ្នក​មាន​ឫទ្ធានុភាព។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8556425"/>
      </p:ext>
    </p:extLst>
  </p:cSld>
  <p:clrMapOvr>
    <a:masterClrMapping/>
  </p:clrMapOvr>
  <p:transition/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m" altLang="ko-KR" sz="4000">
                <a:solidFill>
                  <a:srgbClr val="FF0000"/>
                </a:solidFill>
              </a:rPr>
              <a:t>សំណួរថ្ងៃនេះ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13900" y="10190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691680" y="81792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106857"/>
            <a:ext cx="8424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តើ​ដានីយ៉ែល និង​មិត្ត​ទាំង​បី​របស់​គាត់​បាន​ទទួល​ទាន​អាហារ​អ្វី​ជា​ជាង​អាហារ​របស់​ស្ដេច?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2536" y="276901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k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ទឹក និងបន្លែ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k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ខូគី និងកូកាកូឡា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k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គុយទាវ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6768" y="514994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k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អង្ករ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2536" y="2769012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m" altLang="en-US" sz="2800">
                <a:solidFill>
                  <a:srgbClr val="FF0000"/>
                </a:solidFill>
              </a:rPr>
              <a:t>① </a:t>
            </a:r>
            <a:r xmlns:a="http://schemas.openxmlformats.org/drawingml/2006/main">
              <a:rPr lang="km" altLang="ko-KR" sz="2800">
                <a:solidFill>
                  <a:srgbClr val="FF0000"/>
                </a:solidFill>
              </a:rPr>
              <a:t>ទឹក និងបន្លែ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303230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m" altLang="ko-KR" sz="4000">
                <a:solidFill>
                  <a:srgbClr val="FF0000"/>
                </a:solidFill>
              </a:rPr>
              <a:t>ព្រះបន្ទូលថ្ងៃនេះ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325106" y="90494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763688" y="90494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ប៉ុន្តែ ដានីយ៉ែល​បាន​តាំង​ចិត្ត​ថា​មិន​ត្រូវ​បង្អាប់​ខ្លួន​ដោយ​អាហារ​និង​ស្រា​របស់​រាជវង្ស​ឡើយ ហើយ​គាត់​បាន​សុំ​ការ​អនុញ្ញាត​ពី​មេ​ដឹក​នាំ​កុំ​ឲ្យ​សៅហ្មង​តាម​របៀប​នេះ។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k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ដានីយ៉ែល</a:t>
            </a:r>
            <a:r xmlns:a="http://schemas.openxmlformats.org/drawingml/2006/main">
              <a:rPr lang="k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១:៨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6205868"/>
      </p:ext>
    </p:extLst>
  </p:cSld>
  <p:clrMapOvr>
    <a:masterClrMapping/>
  </p:clrMapOvr>
  <p:transition/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m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លេខ ៤៣ ព្រះបន្ទូលរបស់ព្រះជាម្ចាស់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m" altLang="ko-KR" sz="4400"/>
              <a:t>Daniel of the Lion's Den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5945" y="1195944"/>
            <a:ext cx="5090405" cy="4978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94637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8106" y="200835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m" altLang="ko-KR" sz="4000">
                <a:solidFill>
                  <a:srgbClr val="FF0000"/>
                </a:solidFill>
              </a:rPr>
              <a:t>ព្រះបន្ទូលថ្ងៃនេះ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87808" y="90494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63928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ស្ដេច​ត្រេកអរ​ជា​ខ្លាំង ហើយ​ចេញ​បញ្ជា​ឲ្យ​លើក​ដានីយ៉ែល​ចេញ​ពី​រូង​នោះ។ កាល​ដានីយ៉ែល​ត្រូវ​គេ​លើក​ចេញ​ពី​រូង​មក នោះ​មិន​ឃើញ​មាន​របួស​អ្វី​ឡើយ ព្រោះ​គាត់​បាន​ទុក​ចិត្ត​លើ​ព្រះ​របស់​គាត់។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k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ដានីយ៉ែល</a:t>
            </a:r>
            <a:r xmlns:a="http://schemas.openxmlformats.org/drawingml/2006/main">
              <a:rPr lang="k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៦៖</a:t>
            </a:r>
            <a:r xmlns:a="http://schemas.openxmlformats.org/drawingml/2006/main">
              <a:rPr lang="k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២៣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1627624"/>
      </p:ext>
    </p:extLst>
  </p:cSld>
  <p:clrMapOvr>
    <a:masterClrMapping/>
  </p:clrMapOvr>
  <p:transition/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0778" y="5480496"/>
            <a:ext cx="8963222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m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មាន​មនុស្ស​នៅ​បាប៊ីឡូន​ដែល​ស្អប់​ដានីយ៉ែល ដែល​ត្រូវ​គេ​ចាប់​យក​ទៅ​ជា​នាយក​រដ្ឋមន្ត្រី។ ពួកគេចង់សម្លាប់ដានីយ៉ែល។</a:t>
            </a:r>
            <a:endParaRPr xmlns:a="http://schemas.openxmlformats.org/drawingml/2006/main" lang="ko-KR" altLang="en-US" sz="2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2489"/>
            <a:ext cx="8682450" cy="5432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482838"/>
      </p:ext>
    </p:extLst>
  </p:cSld>
  <p:clrMapOvr>
    <a:masterClrMapping/>
  </p:clrMapOvr>
  <p:transition/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0778" y="5517232"/>
            <a:ext cx="89632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m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«អ្នក​ណា​ដែល​ក្រាប​ថ្វាយ​បង្គំ​អ្វី​ផ្សេង​ទៀត​ក្រៅ​ពី​ស្ដេច នោះ​នឹង​ត្រូវ​បោះ​ចូល​ក្នុង​រូង​សិង្ហ!»។ ដានីយ៉ែល​មិន​បាន​ឈប់​អធិស្ឋាន​បី​ដង​ក្នុង​មួយ​ថ្ងៃ​ទេ ទោះ​ជា​គាត់​ដឹង​ក៏​ដោយ។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397"/>
            <a:ext cx="9144000" cy="5380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264473"/>
      </p:ext>
    </p:extLst>
  </p:cSld>
  <p:clrMapOvr>
    <a:masterClrMapping/>
  </p:clrMapOvr>
  <p:transition/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ដូច្នេះ នៅ​ទី​បំផុត ដានីយ៉ែល​ត្រូវ​បាន​គេ​បោះ​ចូល​ក្នុង​រូង​សត្វ​តោ​ដ៏​គួរ​ឲ្យ​ខ្លាច។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33" y="-15207"/>
            <a:ext cx="9144000" cy="589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530802"/>
      </p:ext>
    </p:extLst>
  </p:cSld>
  <p:clrMapOvr>
    <a:masterClrMapping/>
  </p:clrMapOvr>
  <p:transition/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460176"/>
            <a:ext cx="905463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m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ព្រឹក​ឡើង​ស្តេច​ចូល​ទៅ​ក្នុង​រូង​សិង្ហ ហើយ​សួរ​ថា ដានីយ៉ែល! តើអ្នកមានសុវត្ថិភាពទេ?' តាម​ពិត ស្ដេច​ចង់​មិន​ឲ្យ​ដានីយ៉ែល​ស្លាប់​ដោយ​សារ​គាត់​ស្រឡាញ់​ដានីយ៉ែល​ខ្លាំង​ណាស់។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3"/>
            <a:ext cx="9144000" cy="5472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986958"/>
      </p:ext>
    </p:extLst>
  </p:cSld>
  <p:clrMapOvr>
    <a:masterClrMapping/>
  </p:clrMapOvr>
  <p:transition/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m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«ខ្ញុំ​មិន​អី​ទេ ឲ្យ​ព្រះ​ការពារ​ខ្ញុំ!» ដានីយ៉ែលមិនឈឺចាប់ទេ។ ស្ដេច​ក៏​សរសើរ​តម្កើង​ព្រះ​របស់​ដានីយ៉ែល។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3"/>
            <a:ext cx="9144000" cy="583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323408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770" y="0"/>
            <a:ext cx="8183323" cy="580526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សាឡូម៉ូន​បាន​ក្លាយ​ជា​ស្ដេច​ទី​បី​របស់​អ៊ីស្រាអែល​ឡើង​ស្នង​រាជ្យ​ពី​ស្ដេច​ដាវីឌ។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m" altLang="ko-KR" sz="4000">
                <a:solidFill>
                  <a:srgbClr val="FF0000"/>
                </a:solidFill>
              </a:rPr>
              <a:t>មេរៀនថ្ងៃនេះ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28184" y="9360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25112" y="10651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m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ដានីយ៉ែល ដែល​មិន​បាន​ក្រាប​ថ្វាយ​បង្គំ​រូប​ព្រះ</a:t>
            </a:r>
          </a:p>
          <a:p>
            <a:pPr xmlns:a="http://schemas.openxmlformats.org/drawingml/2006/main" algn="ctr"/>
            <a:r xmlns:a="http://schemas.openxmlformats.org/drawingml/2006/main">
              <a:rPr lang="km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នៅទីបំផុត ត្រូវបានគេបោះចូលទៅក្នុងរូងសត្វតោ ប៉ុន្តែគាត់មានសុវត្ថិភាព។</a:t>
            </a:r>
          </a:p>
          <a:p>
            <a:pPr xmlns:a="http://schemas.openxmlformats.org/drawingml/2006/main" algn="ctr"/>
            <a:r xmlns:a="http://schemas.openxmlformats.org/drawingml/2006/main">
              <a:rPr lang="km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ដោយ​សារ​ជំនឿ​របស់​ដានីយ៉ែល ស្ដេច​បាប៊ីឡូន​ក៏​បាន​សរសើរ​ព្រះ​ដែរ។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km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យើងត្រូវថ្វាយបង្គំតែព្រះនិង</a:t>
            </a:r>
          </a:p>
          <a:p>
            <a:pPr xmlns:a="http://schemas.openxmlformats.org/drawingml/2006/main" algn="ctr"/>
            <a:r xmlns:a="http://schemas.openxmlformats.org/drawingml/2006/main">
              <a:rPr lang="km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យើងត្រូវតែមានជំនឿដែលមិនបម្រើព្រះ!</a:t>
            </a:r>
          </a:p>
          <a:p>
            <a:pPr xmlns:a="http://schemas.openxmlformats.org/drawingml/2006/main" algn="ctr"/>
            <a:r xmlns:a="http://schemas.openxmlformats.org/drawingml/2006/main">
              <a:rPr lang="km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ជំនឿ​បែប​នោះ​អាច​ធ្វើ​ឲ្យ​អ្នក​ដទៃ​ជឿ​លើ​ព្រះ។</a:t>
            </a:r>
          </a:p>
        </p:txBody>
      </p:sp>
    </p:spTree>
    <p:extLst>
      <p:ext uri="{BB962C8B-B14F-4D97-AF65-F5344CB8AC3E}">
        <p14:creationId xmlns:p14="http://schemas.microsoft.com/office/powerpoint/2010/main" val="3864811861"/>
      </p:ext>
    </p:extLst>
  </p:cSld>
  <p:clrMapOvr>
    <a:masterClrMapping/>
  </p:clrMapOvr>
  <p:transition/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m" altLang="ko-KR" sz="3200"/>
              <a:t>ព្រះគឺ?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m" altLang="ko-KR" sz="3600">
                <a:solidFill>
                  <a:srgbClr val="C00000"/>
                </a:solidFill>
              </a:rPr>
              <a:t>ព្រះគឺតែមួយ..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ព្រះ​ជា​អ្នក​គួរ​ឲ្យ​ទុក​ចិត្ត</a:t>
            </a:r>
            <a:r xmlns:a="http://schemas.openxmlformats.org/drawingml/2006/main">
              <a:rPr lang="km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ដែល​អាច​សង្គ្រោះ​អស់​អ្នក​ដែល​ពិត​ជា​ជឿ​លើ​ទ្រង់ ហើយ​បម្រើ​ទ្រង់។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5792549"/>
      </p:ext>
    </p:extLst>
  </p:cSld>
  <p:clrMapOvr>
    <a:masterClrMapping/>
  </p:clrMapOvr>
  <p:transition/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m" altLang="ko-KR" sz="4000">
                <a:solidFill>
                  <a:srgbClr val="FF0000"/>
                </a:solidFill>
              </a:rPr>
              <a:t>សំណួរថ្ងៃនេះ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993253" y="73990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61465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ហេតុអ្វី?</a:t>
            </a:r>
            <a:r xmlns:a="http://schemas.openxmlformats.org/drawingml/2006/main">
              <a:rPr lang="km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គឺ</a:t>
            </a:r>
            <a:r xmlns:a="http://schemas.openxmlformats.org/drawingml/2006/main">
              <a:rPr lang="km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ដានីយ៉ែលបោះចូលទៅក្នុងរូងសត្វតោ?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k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ព្រោះគាត់កុហកស្តេច។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969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k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ដោយ​សារ​គាត់​មិន​បាន​ក្រាប​ថ្វាយ​បង្គំ​រូប​ព្រះ។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k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ព្រោះ​គេ​នឹង​ធ្វើ​គុត​ស្តេច។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k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ដោយ​សារ​គាត់​មិន​បាន​ថ្វាយ​បង្គំ​ព្រះ​បាន​ល្អ។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3543979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m" altLang="en-US" sz="2800">
                <a:solidFill>
                  <a:srgbClr val="FF0000"/>
                </a:solidFill>
              </a:rPr>
              <a:t>② </a:t>
            </a:r>
            <a:r xmlns:a="http://schemas.openxmlformats.org/drawingml/2006/main">
              <a:rPr lang="km" altLang="ko-KR" sz="2800">
                <a:solidFill>
                  <a:srgbClr val="FF0000"/>
                </a:solidFill>
              </a:rPr>
              <a:t>ដោយ​សារ​គាត់​មិន​បាន​ក្រាប​ថ្វាយ​បង្គំ​រូប​ព្រះ។</a:t>
            </a:r>
          </a:p>
        </p:txBody>
      </p:sp>
    </p:spTree>
    <p:extLst>
      <p:ext uri="{BB962C8B-B14F-4D97-AF65-F5344CB8AC3E}">
        <p14:creationId xmlns:p14="http://schemas.microsoft.com/office/powerpoint/2010/main" val="36121418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8106" y="200835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m" altLang="ko-KR" sz="4000">
                <a:solidFill>
                  <a:srgbClr val="FF0000"/>
                </a:solidFill>
              </a:rPr>
              <a:t>ព្រះបន្ទូលថ្ងៃនេះ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87808" y="90494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63928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ស្ដេច​ត្រេកអរ​ជា​ខ្លាំង ហើយ​ចេញ​បញ្ជា​ឲ្យ​លើក​ដានីយ៉ែល​ចេញ​ពី​រូង​នោះ។ កាល​ដានីយ៉ែល​ត្រូវ​គេ​លើក​ចេញ​ពី​រូង​មក នោះ​មិន​ឃើញ​មាន​របួស​អ្វី​ឡើយ ព្រោះ​គាត់​បាន​ទុក​ចិត្ត​លើ​ព្រះ​របស់​គាត់។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k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ដានីយ៉ែល</a:t>
            </a:r>
            <a:r xmlns:a="http://schemas.openxmlformats.org/drawingml/2006/main">
              <a:rPr lang="k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៦៖</a:t>
            </a:r>
            <a:r xmlns:a="http://schemas.openxmlformats.org/drawingml/2006/main">
              <a:rPr lang="k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២៣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2662738"/>
      </p:ext>
    </p:extLst>
  </p:cSld>
  <p:clrMapOvr>
    <a:masterClrMapping/>
  </p:clrMapOvr>
  <p:transition/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m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លេខ ៤៤ ព្រះបន្ទូលរបស់ព្រះជាម្ចាស់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m" altLang="ko-KR" sz="4400"/>
              <a:t>យ៉ូណាស ដែល​នៅ​ក្នុង​ត្រី​ធំ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8295" y="1214340"/>
            <a:ext cx="5078055" cy="4969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10251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m" altLang="ko-KR" sz="4000">
                <a:solidFill>
                  <a:srgbClr val="FF0000"/>
                </a:solidFill>
              </a:rPr>
              <a:t>ព្រះបន្ទូលថ្ងៃនេះ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993253" y="9666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60865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ប៉ុន្តែ ព្រះអម្ចាស់​បាន​ប្រទាន​ត្រី​យ៉ាង​ធំ​មក​លេប​លោក​យ៉ូណាស ហើយ​លោក​យ៉ូណាស​នៅ​ក្នុង​ត្រី​បី​ថ្ងៃ​បី​យប់។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k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យ៉ូណាស</a:t>
            </a:r>
            <a:r xmlns:a="http://schemas.openxmlformats.org/drawingml/2006/main">
              <a:rPr lang="k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១:១៧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7686222"/>
      </p:ext>
    </p:extLst>
  </p:cSld>
  <p:clrMapOvr>
    <a:masterClrMapping/>
  </p:clrMapOvr>
  <p:transition/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5814" y="5373216"/>
            <a:ext cx="905463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m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ថ្ងៃមួយ ព្រះបានលេចមកឯយ៉ូណាស ហើយមានបន្ទូលថា</a:t>
            </a:r>
          </a:p>
          <a:p>
            <a:r xmlns:a="http://schemas.openxmlformats.org/drawingml/2006/main">
              <a:rPr lang="km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«ចូរ​ទៅ​ក្រុង​នីនីវេ​ដ៏​ធំ ហើយ​ប្រកាស​ទាស់​នឹង​ក្រុង​នោះ! យើង​នឹង​ជួយ​គេ​ឲ្យ​រួច​ពី​អំពើ​អាក្រក់​របស់​គេ»។</a:t>
            </a:r>
            <a:endParaRPr xmlns:a="http://schemas.openxmlformats.org/drawingml/2006/main" lang="ko-KR" altLang="en-US" sz="2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16633"/>
            <a:ext cx="8023179" cy="5112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48237"/>
      </p:ext>
    </p:extLst>
  </p:cSld>
  <p:clrMapOvr>
    <a:masterClrMapping/>
  </p:clrMapOvr>
  <p:transition/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យ៉ូណាស​មិន​ចង់​ស្តាប់​បង្គាប់​ព្រះ​ទេ។ គាត់​បាន​ចេញ​ទៅ​ក្រៅ​ប្រទេស ហើយ​ជិះ​ទូក​ទៅ​ក្រុង​តាស៊ីស ដើម្បី​រត់​ចេញ​ពី​ព្រះ។</a:t>
            </a:r>
            <a:r xmlns:a="http://schemas.openxmlformats.org/drawingml/2006/main">
              <a:rPr lang="k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877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729173"/>
      </p:ext>
    </p:extLst>
  </p:cSld>
  <p:clrMapOvr>
    <a:masterClrMapping/>
  </p:clrMapOvr>
  <p:transition/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657671"/>
            <a:ext cx="90707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m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ប៉ុន្តែ ព្រះ​បាន​បញ្ជូន​ខ្យល់​បក់​ខ្លាំង​មក ហើយ​ពួកគេ​ទាំង​អស់​ត្រូវ​ស្លាប់។ ពួកនាវិកបានបោះចោលយ៉ូណាសទៅក្នុងសមុទ្រ។ ត្រីធំមួយបានមកលេបគាត់។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589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06968"/>
      </p:ext>
    </p:extLst>
  </p:cSld>
  <p:clrMapOvr>
    <a:masterClrMapping/>
  </p:clrMapOvr>
  <p:transition/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យ៉ូណាសបានប្រែចិត្តពីអំពើបាបរបស់គាត់អស់រយៈពេល 3 ថ្ងៃនៅក្នុងត្រី។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001" y="35183"/>
            <a:ext cx="8023179" cy="5877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335412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36" y="44624"/>
            <a:ext cx="9144000" cy="5400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0389" y="5473005"/>
            <a:ext cx="89632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«​សូម​ឲ្យ​ខ្ញុំ​មាន​ប្រាជ្ញា​ដើម្បី​ដឹកនាំ​ប្រជាជន​របស់​ខ្ញុំ​ឲ្យ​បាន​ល្អ»។ ព្រះ​ពេញ​ចិត្ត​ដែល​សាឡូម៉ូន​បាន​សុំ​ការ​នេះ។ ដូច្នេះ ព្រះ​បាន​ប្រទាន​ឲ្យ​គាត់​នូវ​អ្វី​ដែល​សាឡូម៉ូន​បាន​សុំ។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m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ត្រីបានក្អួតគាត់នៅលើដីស្ងួត។ គាត់​បាន​ទៅ​ទីក្រុង​នីនីវេ ហើយ​បាន​ស្រែក​សារ​របស់​ព្រះ​ដល់​ពួកគេ​ដោយ​ស្ទាក់ស្ទើរ។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586"/>
            <a:ext cx="9144000" cy="5848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803375"/>
      </p:ext>
    </p:extLst>
  </p:cSld>
  <p:clrMapOvr>
    <a:masterClrMapping/>
  </p:clrMapOvr>
  <p:transition/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5722" y="5805585"/>
            <a:ext cx="905463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m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ពេលឮការព្រមានរបស់ព្រះ ប្រជាជននីនីវេបានប្រែចិត្ត ហើយស្វែងរកព្រះគុណរបស់ព្រះ។ ព្រះ​បាន​អត់​ទោស​ដល់​ប្រជាជន​ក្រុង​នីនីវេ។</a:t>
            </a:r>
            <a:endParaRPr xmlns:a="http://schemas.openxmlformats.org/drawingml/2006/main" lang="ko-KR" altLang="en-US" sz="2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16632"/>
            <a:ext cx="8023179" cy="5691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883920"/>
      </p:ext>
    </p:extLst>
  </p:cSld>
  <p:clrMapOvr>
    <a:masterClrMapping/>
  </p:clrMapOvr>
  <p:transition/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m" altLang="ko-KR" sz="4000">
                <a:solidFill>
                  <a:srgbClr val="FF0000"/>
                </a:solidFill>
              </a:rPr>
              <a:t>មេរៀនថ្ងៃនេះ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11260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m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យ៉ូណាស​មិន​ស្តាប់​បង្គាប់​ព្រះ។</a:t>
            </a:r>
          </a:p>
          <a:p>
            <a:pPr xmlns:a="http://schemas.openxmlformats.org/drawingml/2006/main" algn="ctr"/>
            <a:r xmlns:a="http://schemas.openxmlformats.org/drawingml/2006/main">
              <a:rPr lang="km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ប៉ុន្តែ ព្រះ​បាន​ប្រើ​យ៉ូណាស​ឲ្យ​មិន​ស្តាប់​បង្គាប់ ហើយ​នៅ​ទី​បំផុត​បាន​សង្គ្រោះ​ជន​ជាតិ​នីនីវេ។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km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មានពេលខ្លះដែលឆន្ទៈរបស់ព្រះខុសពីអ្វីដែលខ្ញុំគិត។</a:t>
            </a:r>
          </a:p>
          <a:p>
            <a:pPr xmlns:a="http://schemas.openxmlformats.org/drawingml/2006/main" algn="ctr"/>
            <a:r xmlns:a="http://schemas.openxmlformats.org/drawingml/2006/main">
              <a:rPr lang="km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ប៉ុន្តែ បំណង​ប្រាថ្នា​របស់​ព្រះ​គឺ​ត្រូវ​ជានិច្ច។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km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យើងត្រូវតែគោរពតាមឆន្ទៈរបស់ព្រះជានិច្ច។</a:t>
            </a:r>
          </a:p>
        </p:txBody>
      </p:sp>
    </p:spTree>
    <p:extLst>
      <p:ext uri="{BB962C8B-B14F-4D97-AF65-F5344CB8AC3E}">
        <p14:creationId xmlns:p14="http://schemas.microsoft.com/office/powerpoint/2010/main" val="241747432"/>
      </p:ext>
    </p:extLst>
  </p:cSld>
  <p:clrMapOvr>
    <a:masterClrMapping/>
  </p:clrMapOvr>
  <p:transition/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9131" y="266779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m" altLang="ko-KR" sz="3200"/>
              <a:t>តើព្រះជានរណា?</a:t>
            </a:r>
            <a:r xmlns:a="http://schemas.openxmlformats.org/drawingml/2006/main">
              <a:rPr lang="km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m" altLang="ko-KR" sz="3600">
                <a:solidFill>
                  <a:srgbClr val="C00000"/>
                </a:solidFill>
              </a:rPr>
              <a:t>ព្រះគឺ..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809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ព្រះ​គឺ​ជា​អ្នក​ដែល​ជួយ​សង្គ្រោះ​អ្នក​ដែល​ប្រែ​ចិត្ត​ដោយ​ស្មោះ​ពី​អំពើ​បាប​របស់​ខ្លួន ហើយ​សុំ​ការ​អភ័យទោស។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184134"/>
      </p:ext>
    </p:extLst>
  </p:cSld>
  <p:clrMapOvr>
    <a:masterClrMapping/>
  </p:clrMapOvr>
  <p:transition/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m" altLang="ko-KR" sz="4000">
                <a:solidFill>
                  <a:srgbClr val="FF0000"/>
                </a:solidFill>
              </a:rPr>
              <a:t>សំណួរថ្ងៃនេះ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10190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38050" y="61465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តើ​យ៉ូណាស​បាន​ពោះ​អ្នក​ណា​ក្នុង​រយៈពេល ៣ ថ្ងៃ?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k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តោ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k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ដំរី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k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ឆ្កែ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k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ត្រី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m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km" altLang="ko-KR" sz="2800">
                <a:solidFill>
                  <a:srgbClr val="FF0000"/>
                </a:solidFill>
              </a:rPr>
              <a:t>ត្រី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87185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m" altLang="ko-KR" sz="4000">
                <a:solidFill>
                  <a:srgbClr val="FF0000"/>
                </a:solidFill>
              </a:rPr>
              <a:t>ព្រះបន្ទូលថ្ងៃនេះ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993253" y="9666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60865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ប៉ុន្តែ ព្រះអម្ចាស់​បាន​ប្រទាន​ត្រី​យ៉ាង​ធំ​មក​លេប​លោក​យ៉ូណាស ហើយ​លោក​យ៉ូណាស​នៅ​ក្នុង​ត្រី​បី​ថ្ងៃ​បី​យប់។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k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យ៉ូណាស</a:t>
            </a:r>
            <a:r xmlns:a="http://schemas.openxmlformats.org/drawingml/2006/main">
              <a:rPr lang="k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១:១៧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4426311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58" y="0"/>
            <a:ext cx="8878322" cy="544522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9366" y="5474245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ថ្ងៃមួយ ស្ត្រីពីរនាក់បានមករកសាឡូម៉ូនដោយមានទារកតូចមួយ។ ពួក​គេ​វាយ​គ្នា​ថា ទារក​នោះ​ជា​កូន​របស់​នាង​នៅ​ចំពោះ​មុខ​ស្តេច។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5727" y="1268760"/>
            <a:ext cx="5278273" cy="367240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3840" y="5473005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ព្រះរាជា​មាន​រាជឱង្ការ​ថា៖ «ដោយ​ស្ត្រី​ពីរ​នាក់​ទទូច​ថា កូន​នោះ​ជា​កូន​របស់​នាង នោះ​ក៏​កាត់​កូន​នោះ​ជា​ពីរ ហើយ​ប្រគល់​ឲ្យ​ពាក់​កណ្ដាល​ទៅ​មួយ​កន្លះ!»។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1268760"/>
            <a:ext cx="4320480" cy="367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2"/>
            <a:ext cx="9144000" cy="475252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4725144"/>
            <a:ext cx="905463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ស្ត្រី​ម្នាក់​ពោរពេញ​ដោយ​ក្តី​មេត្តា​ចំពោះ​កូនប្រុស​របស់​នាង ។ ដូច្នេះ នាង​បាន​និយាយ​ថា​៖ ​«​ឲ្យ​ទារក​ដែល​នៅ​រស់​ទៅ​នាង។ កុំសម្លាប់គាត់!” ពេលឮដូច្នេះ ព្រះបាទសាឡូម៉ូនបានសំរេចថាស្ត្រីនោះជាម្តាយពិតរបស់គាត់។ ស្ដេច​មាន​រាជឱង្ការ​ថា៖ «សូម​ឲ្យ​ទារក​នោះ​ទៅ។ នាងជាម្តាយពិត!”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7293911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m" altLang="ko-KR" sz="4000">
                <a:solidFill>
                  <a:srgbClr val="FF0000"/>
                </a:solidFill>
              </a:rPr>
              <a:t>មេរៀនថ្ងៃនេះ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2022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484784"/>
            <a:ext cx="820891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សាឡូម៉ូន​បាន​សុំ​ចិត្ត​ដ៏​ឈ្លាស​វៃ ហើយ​មិន​ចង់​បាន​ទ្រព្យ​សម្បត្តិ ឬ​អំណាច​ទេ។</a:t>
            </a:r>
          </a:p>
          <a:p>
            <a:pPr xmlns:a="http://schemas.openxmlformats.org/drawingml/2006/main" algn="ctr"/>
            <a:r xmlns:a="http://schemas.openxmlformats.org/drawingml/2006/main">
              <a:rPr lang="k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ដើម្បីគ្រប់គ្រងប្រទេសរបស់គាត់។</a:t>
            </a:r>
          </a:p>
          <a:p>
            <a:pPr algn="ctr"/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k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យើង​ត្រូវ​អធិស្ឋាន​ដល់​ព្រះ​មិន​ត្រឹម​តែ​សម្រាប់​ខ្លួន​យើង​ប៉ុណ្ណោះ​ទេ ប៉ុន្តែ​ក៏​សម្រាប់​ការ​បម្រើ​អ្នក​ដទៃ​ដែរ។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6848" y="183937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km" altLang="ko-KR" sz="4000">
                <a:solidFill>
                  <a:srgbClr val="FF0000"/>
                </a:solidFill>
              </a:rPr>
              <a:t>ព្រះបន្ទូលថ្ងៃនេះ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36538" y="9797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25112" y="9797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k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ក្រោយ​ពី​ដាវីឌ​និយាយ​ជា​មួយ​សូល​ចប់ យ៉ូណាថាន​ក៏​មាន​ចិត្ត​គំនិត​ជា​មួយ​នឹង​ដាវីឌ ហើយ​ក៏​ស្រឡាញ់​គាត់​ដូច​ខ្លួន​គាត់។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r"/>
            <a:r xmlns:a="http://schemas.openxmlformats.org/drawingml/2006/main">
              <a:rPr lang="k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១សាំយូអែល ១៨:</a:t>
            </a:r>
            <a:r xmlns:a="http://schemas.openxmlformats.org/drawingml/2006/main">
              <a:rPr lang="k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១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4632" y="221016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m" altLang="ko-KR" sz="3200"/>
              <a:t>ព្រះ?</a:t>
            </a:r>
            <a:r xmlns:a="http://schemas.openxmlformats.org/drawingml/2006/main">
              <a:rPr lang="km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m" altLang="ko-KR" sz="3600">
                <a:solidFill>
                  <a:srgbClr val="C00000"/>
                </a:solidFill>
              </a:rPr>
              <a:t>ព្រះ..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ព្រះ​ជា​អ្នក​ដែល​អាច​ប្រទាន​ប្រាជ្ញា​ដល់​យើង ដែល​អ្នក​មិន​អាច​ទទួល​បាន​ពី​លោកីយ៍​នេះ។</a:t>
            </a: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m" altLang="ko-KR" sz="4000">
                <a:solidFill>
                  <a:srgbClr val="FF0000"/>
                </a:solidFill>
              </a:rPr>
              <a:t>សំណួរថ្ងៃនេះ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តើ​សាឡូម៉ូន​បាន​សុំ​អ្វី​ដល់​ព្រះ?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k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អាហារ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k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ទ្រព្យសម្បត្តិ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k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សុខភាព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k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ប្រាជ្ញា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m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km" altLang="ko-KR" sz="2800">
                <a:solidFill>
                  <a:srgbClr val="FF0000"/>
                </a:solidFill>
              </a:rPr>
              <a:t>ប្រាជ្ញា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67449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m" altLang="ko-KR" sz="4000">
                <a:solidFill>
                  <a:srgbClr val="FF0000"/>
                </a:solidFill>
              </a:rPr>
              <a:t>ព្រះបន្ទូលថ្ងៃនេះ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97721" y="2765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ស្ដេច​សាឡូម៉ូន​មាន​ទ្រព្យ​សម្បត្តិ​ច្រើន​ជាង​ស្ដេច​ដទៃ​ទៀត​នៅ​ផែនដី។</a:t>
            </a:r>
            <a:r xmlns:a="http://schemas.openxmlformats.org/drawingml/2006/main">
              <a:rPr lang="km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k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២ របាក្សត្រ ៩៖</a:t>
            </a:r>
            <a:r xmlns:a="http://schemas.openxmlformats.org/drawingml/2006/main">
              <a:rPr lang="k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២២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1778119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30336" y="2190434"/>
            <a:ext cx="5044008" cy="3578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m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លេខ 33 ព្រះបន្ទូលរបស់ព្រះ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6603" y="1805028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m" altLang="ko-KR" sz="4400"/>
              <a:t>ប្រាសាទសម្រាប់ព្រះនាមរបស់ព្រះ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497931" y="190454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m" altLang="ko-KR" sz="4000">
                <a:solidFill>
                  <a:srgbClr val="FF0000"/>
                </a:solidFill>
              </a:rPr>
              <a:t>ព្រះបន្ទូលថ្ងៃនេះ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105680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89806" y="7257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ព្រះ‌បាទ​សាឡូម៉ូន​បញ្ជា​ឲ្យ​សង់​ព្រះ‌វិហារ​មួយ​ថ្វាយ​ព្រះ‌នាម​ព្រះ‌អម្ចាស់ និង​ព្រះ‌បរម​រាជវាំង​មួយ​សម្រាប់​ព្រះអង្គ។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k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២ របាក្សត្រ ២:១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750" y="86616"/>
            <a:ext cx="8155627" cy="578561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សាឡូម៉ូន​ចង់​សង់​ព្រះវិហារ​ថ្វាយ​ព្រះ​ដូច​ជា​បិតា​របស់​ទ្រង់ ដាវីឌ​បាន​បង្គាប់។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83264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ដូច្នេះ​ហើយ​បាន​បង្គាប់​ឲ្យ​ជាង​ឈើ​ជំនាញ​យក​ឈើ​ល្អៗ​មក​ថ្វាយ​ប្រាសាទ។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834"/>
            <a:ext cx="9144000" cy="580526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3716" y="5897950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គាត់បានរៀបចំថ្មសម្រាប់ព្រះវិហារ។ គាត់បានសុំឱ្យសិប្បករដែលមានជំនាញនាំយកថ្មធំ ៗ ដ៏អស្ចារ្យនិងរឹងមាំ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សិប្បករ​ខ្លះ​បាន​តុបតែង​ព្រះ​វិហារ​របស់​ព្រះ​ដោយ​សម្លៀក​បំពាក់​ពណ៌ និង​ខ្សែ​មាស។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1" y="0"/>
            <a:ext cx="9144000" cy="5877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44000" cy="55892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0390" y="5589240"/>
            <a:ext cx="8963222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m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ពេល​ដែល​ព្រះវិហារ​របស់​ព្រះជាម្ចាស់​បាន​បញ្ចប់​ហើយ នោះ​សាឡូម៉ូន និង​ប្រជាជន​អ៊ីស្រាអែល​ទាំង​អស់​បាន​ថ្វាយ​បង្គំ​ព្រះ​ដោយ​អំណរ​ជា​ខ្លាំង។</a:t>
            </a:r>
            <a:r xmlns:a="http://schemas.openxmlformats.org/drawingml/2006/main">
              <a:rPr lang="km" altLang="en-US" sz="2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m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“ឱព្រះជាម្ចាស់អើយ! មក​គ្រង​រាជ្យ​យើង​នៅ​ទី​នេះ!»។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7124745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643245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k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ដាវីឌ​បាន​ចូល​ទៅ​ស្នាក់​នៅ​ក្នុង​វាំង។ គាត់​បាន​ជួប​យ៉ូណាថាន ដែល​ជា​កូន​របស់​ស្តេច​សូល។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532" y="-1"/>
            <a:ext cx="7954935" cy="5643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4633" y="203187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m" altLang="ko-KR" sz="4000">
                <a:solidFill>
                  <a:srgbClr val="FF0000"/>
                </a:solidFill>
              </a:rPr>
              <a:t>មេរៀនថ្ងៃនេះ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52603" y="103802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49777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484784"/>
            <a:ext cx="82089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សាឡូម៉ូន​និង​រាស្ដ្រ​របស់​ទ្រង់​បាន​បង្ហាញ​ចិត្ត​នៃ​សេចក្ដី​ស្រឡាញ់​ចំពោះ​ព្រះ​ដោយ​ការ​សាងសង់​ព្រះវិហារ​បរិសុទ្ធ​ដ៏​ស្រស់​ស្អាត​មួយ​សម្រាប់​ព្រះអម្ចាស់​ជា​ព្រះ។</a:t>
            </a:r>
          </a:p>
          <a:p>
            <a:pPr algn="ctr"/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k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សាសនាចក្រ​ជា​កន្លែង​ដែល​យើង​ជួប​ព្រះ ហើយ​យើង​អាច​បង្ហាញ​ចិត្ត​នៃ​សេចក្ដី​ស្រឡាញ់​ចំពោះ​ព្រះ។</a:t>
            </a:r>
          </a:p>
          <a:p>
            <a:pPr xmlns:a="http://schemas.openxmlformats.org/drawingml/2006/main" algn="ctr"/>
            <a:r xmlns:a="http://schemas.openxmlformats.org/drawingml/2006/main">
              <a:rPr lang="k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យើងត្រូវតែស្រឡាញ់ក្រុមជំនុំរបស់យើង។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04531" y="234969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m" altLang="ko-KR" sz="3200"/>
              <a:t>ព្រះ?</a:t>
            </a:r>
            <a:r xmlns:a="http://schemas.openxmlformats.org/drawingml/2006/main">
              <a:rPr lang="km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m" altLang="ko-KR" sz="3600">
                <a:solidFill>
                  <a:srgbClr val="C00000"/>
                </a:solidFill>
              </a:rPr>
              <a:t>ព្រះ..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95536" y="2683077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ព្រះគឺជាអ្នកដែលស្វែងរកអ្នកថ្វាយបង្គំ ហើយប្រទានពរដល់ពួកគេ។</a:t>
            </a: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km" altLang="ko-KR" sz="4000">
                <a:solidFill>
                  <a:srgbClr val="FF0000"/>
                </a:solidFill>
              </a:rPr>
              <a:t>សំណួរថ្ងៃនេះ</a:t>
            </a: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km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តើ​សាឡូម៉ូន​និង​អ៊ីស្រាអែល​បាន​ធ្វើ​អ្វី​ដើម្បី​បង្ហាញ​សេចក្ដី​ស្រឡាញ់​ចំពោះ​ព្រះ?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k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k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Idol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k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k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វិមាន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k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k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ទីក្រុង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07982" y="5070266"/>
            <a:ext cx="8712968" cy="51900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k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k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ទីជម្រក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07982" y="5085184"/>
            <a:ext cx="8712968" cy="51780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km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km" altLang="en-US" sz="2800">
                <a:solidFill>
                  <a:srgbClr val="FF0000"/>
                </a:solidFill>
              </a:rPr>
              <a:t>ទីជម្រក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497931" y="190454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m" altLang="ko-KR" sz="4000">
                <a:solidFill>
                  <a:srgbClr val="FF0000"/>
                </a:solidFill>
              </a:rPr>
              <a:t>ព្រះបន្ទូលថ្ងៃនេះ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105680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89806" y="7257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ព្រះ‌បាទ​សាឡូម៉ូន​បញ្ជា​ឲ្យ​សង់​ព្រះ‌វិហារ​មួយ​ថ្វាយ​ព្រះ‌នាម​ព្រះ‌អម្ចាស់ និង​ព្រះ‌បរម​រាជវាំង​មួយ​សម្រាប់​ព្រះអង្គ។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k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២ របាក្សត្រ ២:១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2105551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m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លេខ 34 ព្រះបន្ទូលរបស់ព្រះ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6178" y="3896114"/>
            <a:ext cx="2234793" cy="2234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92204" y="5373216"/>
            <a:ext cx="2248767" cy="761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m" altLang="ko-KR" sz="4400"/>
              <a:t>សត្វក្អែកដែលនាំនំប៉័ង និងសាច់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1251123"/>
            <a:ext cx="5079600" cy="4986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4633" y="194799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m" altLang="ko-KR" sz="4000">
                <a:solidFill>
                  <a:srgbClr val="FF0000"/>
                </a:solidFill>
              </a:rPr>
              <a:t>ព្រះបន្ទូលថ្ងៃនេះ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76617" y="4958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20360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m" altLang="ko-KR" sz="3600"/>
              <a:t>អ្នក​រាល់​គ្នា​នឹង​ផឹក​ទឹក​ពី​ព្រែក ហើយ​ខ្ញុំ​បាន​បញ្ជា​ឲ្យ​ក្អែក​ចិញ្ចឹម​អ្នក​នៅ​ទី​នោះ។</a:t>
            </a:r>
            <a:endParaRPr xmlns:a="http://schemas.openxmlformats.org/drawingml/2006/main" lang="ko-KR" altLang="en-US" sz="3600"/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k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ស្តេច</a:t>
            </a:r>
            <a:r xmlns:a="http://schemas.openxmlformats.org/drawingml/2006/main">
              <a:rPr lang="k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១៧:៤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542" y="5373216"/>
            <a:ext cx="9054634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m" altLang="ko-KR" sz="2700">
                <a:solidFill>
                  <a:schemeClr val="tx1">
                    <a:lumMod val="65000"/>
                    <a:lumOff val="35000"/>
                  </a:schemeClr>
                </a:solidFill>
              </a:rPr>
              <a:t>មាន​ស្ដេច​មួយ​អង្គ​ឈ្មោះ​អហាប់ ជា​មនុស្ស​អាក្រក់​នៅ​ចំពោះ​ព្រះ។ ព្យាការី​អេលីយ៉ា​បាន​បញ្ជូន​ព្រះបន្ទូល​របស់​ព្រះ​ដល់​អហាប់។</a:t>
            </a:r>
            <a:endParaRPr xmlns:a="http://schemas.openxmlformats.org/drawingml/2006/main" lang="ko-KR" altLang="en-US" sz="27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336465"/>
            <a:ext cx="7848872" cy="5036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690213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m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"នឹងមិនមានភ្លៀងធ្លាក់នៅលើដី!" នៅ​ពេល​នេះ អ័ហាប់​ព្យាយាម​សម្លាប់​គាត់។ ព្រះ​បាន​ធ្វើ​ឲ្យ​គាត់​លាក់​ខ្លួន​ពី​ស្តេច​អហាប់។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2" y="0"/>
            <a:ext cx="9135737" cy="5775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90707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អេលីយ៉ា​បាន​រត់​ទៅ​ស្រុក​ដែល​ព្រះ​បាន​ប្រាប់។</a:t>
            </a:r>
          </a:p>
          <a:p>
            <a:r xmlns:a="http://schemas.openxmlformats.org/drawingml/2006/main">
              <a:rPr lang="k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ប៉ុន្តែ គាត់​មិន​អាច​ទទួល​បាន​អាហារ​ហូប​នៅ​ទីនោះ​ទេ។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2" y="0"/>
            <a:ext cx="9134008" cy="5805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6134" y="5473005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ព្រះ​បាន​បញ្ជា​ឲ្យ​ក្អែក​ចិញ្ចឹម​អេលីយ៉ា​នៅ​ទី​នោះ។ ក្អែក​បាន​យក​នំបុ័ង និង​សាច់​មក​ឲ្យ​គាត់​នៅ​ពេល​ព្រឹក និង​ពេល​ល្ងាច ហើយ​គាត់​បាន​ផឹក​ទឹក​ពី​ព្រែក។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699" y="44624"/>
            <a:ext cx="8109783" cy="5328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588" y="6995"/>
            <a:ext cx="8200823" cy="558224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0389" y="5589240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k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យ៉ូណាថាន​ចូល​ចិត្ត​ដាវីឌ​ខ្លាំង​ណាស់។ យ៉ូណាថាន​បាន​ក្លាយ​ជា​មនុស្ស​រួម​គំនិត​ជា​មួយ​នឹង​ដាវីឌ។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អេលីយ៉ាបានគោរពតាមព្រះបន្ទូលរបស់ព្រះដោយប្រថុយនឹងជីវិតរបស់គាត់ ហើយគាត់មានបទពិសោធន៍ដ៏អស្ចារ្យនៃការការពាររបស់ព្រះ។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6632"/>
            <a:ext cx="7956376" cy="5644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3817" y="213597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m" altLang="ko-KR" sz="4000">
                <a:solidFill>
                  <a:srgbClr val="FF0000"/>
                </a:solidFill>
              </a:rPr>
              <a:t>មេរៀនថ្ងៃនេះ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12408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ស្ដេច​ទុច្ចរិត ព្រះបាទ​អហាប់​មិន​ចូល​ចិត្ត​ស្តាប់​បង្គាប់​ព្រះ​ឡើយ។ ដូច្នេះ គាត់​បាន​ព្យាយាម​សម្លាប់​ព្យាការី​របស់​ព្រះ គឺ​អេលីយ៉ា ដែល​បាន​ប្រាប់​ព្រះបន្ទូល​របស់​ព្រះ។</a:t>
            </a:r>
            <a:r xmlns:a="http://schemas.openxmlformats.org/drawingml/2006/main">
              <a:rPr lang="k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k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ប៉ុន្តែ ព្រះ​បាន​ការពារ និង​ថែរក្សា​អេលីយ៉ា​ដោយ​វិធី​ដ៏​អស្ចារ្យ!</a:t>
            </a:r>
          </a:p>
          <a:p>
            <a:pPr algn="ctr"/>
            <a:endParaRPr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k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យើង​ត្រូវ​តែ​គោរព​តាម​និង​ប្រកាស​ព្រះបន្ទូល​របស់​ព្រះ​ក្នុង​កាលៈទេសៈ​ណា​មួយ​ដូច​អេលីយ៉ា។</a:t>
            </a:r>
          </a:p>
          <a:p>
            <a:pPr algn="ctr"/>
            <a:endParaRPr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k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ព្រះប្រាកដជានឹងការពារយើង</a:t>
            </a:r>
          </a:p>
          <a:p>
            <a:pPr algn="ctr"/>
            <a:endParaRPr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233059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m" altLang="ko-KR" sz="3200"/>
              <a:t>តើ​ព្រះ​ជា​នរណា?</a:t>
            </a:r>
            <a:r xmlns:a="http://schemas.openxmlformats.org/drawingml/2006/main">
              <a:rPr lang="km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2456" y="86517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89806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452238" y="1809155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m" altLang="ko-KR" sz="3600">
                <a:solidFill>
                  <a:srgbClr val="C00000"/>
                </a:solidFill>
              </a:rPr>
              <a:t>ព្រះគឺ..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809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ព្រះ​គឺ​ជា​អ្នក​ដែល​យក​ចិត្ត​ទុក​ដាក់​ចំពោះ​អស់​អ្នក​ដែល​គោរព​តាម ហើយ​កាន់​តាម​ព្រះ​បន្ទូល​ទ្រង់​ដោយ​របៀប​ដ៏​អស្ចារ្យ។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4633" y="200835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m" altLang="ko-KR" sz="4000">
                <a:solidFill>
                  <a:srgbClr val="FF0000"/>
                </a:solidFill>
              </a:rPr>
              <a:t>សំណួរថ្ងៃនេះ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57850" y="4076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03800" y="101909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តើ​អ្នក​ណា​យក​អ្វី​មក​ឲ្យ​អេលីយ៉ា?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k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សេះ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k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ឥន្ទ្រី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k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នាគ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80775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k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សត្វក្អែក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76356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m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km" altLang="ko-KR" sz="2800">
                <a:solidFill>
                  <a:srgbClr val="FF0000"/>
                </a:solidFill>
              </a:rPr>
              <a:t>សត្វក្អែក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67449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4633" y="194799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m" altLang="ko-KR" sz="4000">
                <a:solidFill>
                  <a:srgbClr val="FF0000"/>
                </a:solidFill>
              </a:rPr>
              <a:t>ព្រះបន្ទូលថ្ងៃនេះ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76617" y="4958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20360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m" altLang="ko-KR" sz="3600"/>
              <a:t>អ្នក​រាល់​គ្នា​នឹង​ផឹក​ទឹក​ពី​ព្រែក ហើយ​ខ្ញុំ​បាន​បញ្ជា​ឲ្យ​ក្អែក​ចិញ្ចឹម​អ្នក​នៅ​ទី​នោះ។</a:t>
            </a:r>
            <a:endParaRPr xmlns:a="http://schemas.openxmlformats.org/drawingml/2006/main" lang="ko-KR" altLang="en-US" sz="3600"/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k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ស្តេច</a:t>
            </a:r>
            <a:r xmlns:a="http://schemas.openxmlformats.org/drawingml/2006/main">
              <a:rPr lang="k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១៧:៤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4956618"/>
      </p:ext>
    </p:extLst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m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លេខ 35 ព្រះបន្ទូលរបស់ព្រះ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772816"/>
            <a:ext cx="393111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m" altLang="ko-KR" sz="4400"/>
              <a:t>ម្សៅនិងប្រេង</a:t>
            </a:r>
          </a:p>
          <a:p>
            <a:pPr xmlns:a="http://schemas.openxmlformats.org/drawingml/2006/main" algn="ctr"/>
            <a:r xmlns:a="http://schemas.openxmlformats.org/drawingml/2006/main">
              <a:rPr lang="km" altLang="ko-KR" sz="4400"/>
              <a:t>មិន​ត្រូវ​បាន​ប្រើ​ឡើង​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3595" y="2023760"/>
            <a:ext cx="5090405" cy="3611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1210" y="13699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m" altLang="ko-KR" sz="4000">
                <a:solidFill>
                  <a:srgbClr val="FF0000"/>
                </a:solidFill>
              </a:rPr>
              <a:t>ព្រះបន្ទូលថ្ងៃនេះ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06801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5454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ចូរ​ទៅ​ក្រុង​សារេផាត​នៃ​ក្រុង​ស៊ីដូន​ភ្លាម ហើយ​ស្នាក់​នៅ​ទី​នោះ។ ខ្ញុំ​បាន​បង្គាប់​ស្ត្រី​មេម៉ាយ​នៅ​កន្លែង​នោះ​ឲ្យ​ផ្គត់ផ្គង់​អាហារ​ដល់​អ្នក​រាល់​គ្នា។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k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ស្តេច</a:t>
            </a:r>
            <a:r xmlns:a="http://schemas.openxmlformats.org/drawingml/2006/main">
              <a:rPr lang="k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១៧:៩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643245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គ្មាន​ភ្លៀង​ធ្លាក់​នៅ​ស្រុក​អ៊ីស្រា‌អែល ដូច​ព្រះ‌អម្ចាស់​មាន​ព្រះ‌បន្ទូល​ទេ។ ដូច្នេះ គ្មាន​អាហារ​សម្រាប់​មនុស្ស​បរិភោគ​ទេ។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625"/>
            <a:ext cx="9144000" cy="54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18110" y="5892659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ព្រះអម្ចាស់​បាន​ចាត់​អេលីយ៉ា​ឲ្យ​ទៅ​រក​ស្ត្រី​មេម៉ាយ​ម្នាក់​ដែល​រស់​នៅ​ក្រុង​សារេផាត។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115" y="1"/>
            <a:ext cx="9144000" cy="5892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អេលីយ៉ា​បាន​សុំ​នាង​ធ្វើ​នំប៉័ង​សម្រាប់​ខ្លួន​ឯង ដោយ​មាន​ម្សៅ​តែ​មួយ​ក្តាប់​តូច និង​ប្រេង​បន្តិច​ដែល​នៅ​សេសសល់​ដល់​នាង។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27908" cy="589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4802" y="5642393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k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យ៉ូណាថាន​បាន​ឲ្យ​ដាវ និង​ព្រួញ​របស់​លោក​ដាវីឌ។ វា​មាន​ន័យ​ថា​គាត់​ពិត​ជា​ជឿ​លើ​ដាវីឌ។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55965"/>
            <a:ext cx="8306266" cy="5600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4797152"/>
            <a:ext cx="9054634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m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ទោះ​បី​នាង​មាន​ម្សៅ និង​ប្រេង​មិន​គ្រប់​គ្រាន់​តាម​ពាក្យ​របស់​លោក​អេលីយ៉ា​ក៏​ដោយ ក៏​នាង​ធ្វើ​នំប៉័ង​ឲ្យ​លោក​អេលីយ៉ា​ជា​មុន ហើយ​ធ្វើ​សម្រាប់​ខ្លួន​គេ។</a:t>
            </a:r>
            <a:r xmlns:a="http://schemas.openxmlformats.org/drawingml/2006/main">
              <a:rPr lang="km" altLang="en-US" sz="2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m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បន្ទាប់​មក​គួរ​ឱ្យ​ភ្ញាក់​ផ្អើល​គឺ​ពាង​ម្សៅ​និង​ធុង​ប្រេង​</a:t>
            </a:r>
            <a:r xmlns:a="http://schemas.openxmlformats.org/drawingml/2006/main">
              <a:rPr lang="km" altLang="en-US" sz="2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m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មិន​បាន​ប្រើ​ឡើង។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3"/>
            <a:ext cx="9144000" cy="4824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6043" y="5733256"/>
            <a:ext cx="905463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m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ថ្ងៃមួយកូនប្រុសរបស់នាងបានស្លាប់។ ប៉ុន្តែ ព្រះអម្ចាស់​បាន​អនុញ្ញាត​ឲ្យ​ជីវិត​របស់​ក្មេង​ប្រុស​នោះ​វិល​មក​រក​គាត់ ហើយ​រស់​នៅ។ នាង​បាន​លើក​តម្កើង​ព្រះ។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33" y="-99392"/>
            <a:ext cx="9125100" cy="5552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293911"/>
      </p:ext>
    </p:extLst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m" altLang="ko-KR" sz="4000">
                <a:solidFill>
                  <a:srgbClr val="FF0000"/>
                </a:solidFill>
              </a:rPr>
              <a:t>មេរៀនថ្ងៃនេះ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28184" y="66950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38050" y="84259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m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ស្ត្រីមេម៉ាយបានថ្វាយម្សៅ និងប្រេងបន្តិច</a:t>
            </a:r>
          </a:p>
          <a:p>
            <a:pPr xmlns:a="http://schemas.openxmlformats.org/drawingml/2006/main" algn="ctr"/>
            <a:r xmlns:a="http://schemas.openxmlformats.org/drawingml/2006/main">
              <a:rPr lang="km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ដល់ព្រះ។</a:t>
            </a:r>
            <a:r xmlns:a="http://schemas.openxmlformats.org/drawingml/2006/main">
              <a:rPr lang="km" altLang="en-US" sz="32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km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បន្ទាប់​មក នាង​បាន​ទទួល​ពរជ័យ​ជា​ច្រើន។</a:t>
            </a:r>
          </a:p>
          <a:p>
            <a:pPr xmlns:a="http://schemas.openxmlformats.org/drawingml/2006/main" algn="ctr"/>
            <a:r xmlns:a="http://schemas.openxmlformats.org/drawingml/2006/main">
              <a:rPr lang="km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ហួសពីការស្មាន។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km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ពេលខ្លះ នឹងមានពេលមួយ ដែលយើងត្រូវផ្តល់អ្វីដែលសំខាន់ដល់ព្រះ។</a:t>
            </a:r>
          </a:p>
          <a:p>
            <a:pPr xmlns:a="http://schemas.openxmlformats.org/drawingml/2006/main" algn="ctr"/>
            <a:r xmlns:a="http://schemas.openxmlformats.org/drawingml/2006/main">
              <a:rPr lang="km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បន្ទាប់​មក ព្រះ​ប្រទាន​ពរ​យើង​ជា​ច្រើន​តាម​រយៈ​តង្វាយ និង​យញ្ញបូជា​នេះ។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4633" y="17389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m" altLang="ko-KR" sz="3200"/>
              <a:t>តើព្រះជានរណា?</a:t>
            </a:r>
            <a:r xmlns:a="http://schemas.openxmlformats.org/drawingml/2006/main">
              <a:rPr lang="km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28184" y="86425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14224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m" altLang="ko-KR" sz="3600">
                <a:solidFill>
                  <a:srgbClr val="C00000"/>
                </a:solidFill>
              </a:rPr>
              <a:t>ព្រះគឺ..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ព្រះ​ជា​អ្នក​ដែល​ផ្តល់​អ្វី​គ្រប់​យ៉ាង​ដល់​យើង​ដែល​យើង​ត្រូវ​ការ​ដើម្បី​រស់​នៅ​លើ​អាហារ សម្លៀក​បំពាក់ និង​ផ្ទះ​សម្បែង។ល។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40473" y="250944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m" altLang="ko-KR" sz="4000">
                <a:solidFill>
                  <a:srgbClr val="FF0000"/>
                </a:solidFill>
              </a:rPr>
              <a:t>សំណួរថ្ងៃនេះ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17752" y="129287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79712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m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ព្រះ​មាន​បន្ទូល​ទៅ​អេលីយ៉ា​ឲ្យ​ទៅ​អ្នកណា??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k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ស្តេច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k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បូជាចារ្យ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k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ស្ត្រីមេម៉ាយ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k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ទូទៅ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m" altLang="en-US" sz="2800">
                <a:solidFill>
                  <a:srgbClr val="FF0000"/>
                </a:solidFill>
              </a:rPr>
              <a:t>③ </a:t>
            </a:r>
            <a:r xmlns:a="http://schemas.openxmlformats.org/drawingml/2006/main">
              <a:rPr lang="km" altLang="ko-KR" sz="2800">
                <a:solidFill>
                  <a:srgbClr val="FF0000"/>
                </a:solidFill>
              </a:rPr>
              <a:t>ស្ត្រីមេម៉ាយ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67449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1210" y="13699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m" altLang="ko-KR" sz="4000">
                <a:solidFill>
                  <a:srgbClr val="FF0000"/>
                </a:solidFill>
              </a:rPr>
              <a:t>ព្រះបន្ទូលថ្ងៃនេះ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06801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5454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ចូរ​ទៅ​ក្រុង​សារេផាត​នៃ​ក្រុង​ស៊ីដូន​ភ្លាម ហើយ​ស្នាក់​នៅ​ទី​នោះ។ ខ្ញុំ​បាន​បង្គាប់​ស្ត្រី​មេម៉ាយ​នៅ​កន្លែង​នោះ​ឲ្យ​ផ្គត់ផ្គង់​អាហារ​ដល់​អ្នក​រាល់​គ្នា។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k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ស្តេច</a:t>
            </a:r>
            <a:r xmlns:a="http://schemas.openxmlformats.org/drawingml/2006/main">
              <a:rPr lang="k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១៧:៩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9915697"/>
      </p:ext>
    </p:extLst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km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លេខ 36 ព្រះបន្ទូលរបស់ព្រះ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km" altLang="ko-KR" sz="4400"/>
              <a:t>ភ្លើងបានធ្លាក់ចុះពីស្ថានសួគ៌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3595" y="1782108"/>
            <a:ext cx="5090405" cy="4094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46416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45" y="24092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km" altLang="ko-KR" sz="4000">
                <a:solidFill>
                  <a:srgbClr val="FF0000"/>
                </a:solidFill>
              </a:rPr>
              <a:t>ព្រះបន្ទូលថ្ងៃនេះ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74412" y="93962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89806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k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ពេល​នោះ ភ្លើង​របស់​ព្រះ‌អម្ចាស់​ក៏​រលំ ហើយ​ឆេះ​គ្រឿង​បូជា ឈើ ថ្ម និង​ដី ហើយ​ក៏​លិត​ទឹក​ក្នុង​លេណដ្ឋាន។</a:t>
            </a:r>
            <a:r xmlns:a="http://schemas.openxmlformats.org/drawingml/2006/main">
              <a:rPr lang="km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r"/>
            <a:r xmlns:a="http://schemas.openxmlformats.org/drawingml/2006/main">
              <a:rPr lang="k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ស្តេច</a:t>
            </a:r>
            <a:r xmlns:a="http://schemas.openxmlformats.org/drawingml/2006/main">
              <a:rPr lang="k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១៨:៣៨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793902"/>
      </p:ext>
    </p:extLst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643245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k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ព្រះ​បាន​ចាត់​អេលីយ៉ា​ឲ្យ​ទៅ​ជួប​ស្ដេច​អហាប់​នៃ​អ៊ីស្រាអែល។ "អ្នកនឹងដឹងថាអ្នកណាជាព្រះពិត!"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612091"/>
            <a:ext cx="5760639" cy="4513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081441"/>
      </p:ext>
    </p:extLst>
  </p:cSld>
  <p:clrMapOvr>
    <a:masterClrMapping/>
  </p:clrMapOvr>
  <p:transition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-27384"/>
            <a:ext cx="9144000" cy="554461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3274" y="5445224"/>
            <a:ext cx="89632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k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អេលីយ៉ា​បាន​ប្រយុទ្ធ​ប្រឆាំង​នឹង​ព្យាការី​ក្លែងក្លាយ ៨៥០ នាក់​នៃ​អ្នក​គោរព​ប្រណិប័តន៍​ព្រះ។ “ព្រះដែលឆ្លើយដោយភ្លើង គឺជាព្រះពិត!”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0" t="2274" r="4206" b="2641"/>
          <a:stretch>
            <a:fillRect/>
          </a:stretch>
        </p:blipFill>
        <p:spPr>
          <a:xfrm>
            <a:off x="1475656" y="-27384"/>
            <a:ext cx="6048672" cy="5544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665239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589240"/>
            <a:ext cx="86590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k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យ៉ូណាថាន​បាន​ប្រគល់​សម្លៀក​បំពាក់​ដ៏​មាន​តម្លៃ​របស់​គាត់​ដល់​ដាវីឌ។ វាបង្ហាញពីមិត្តភាពដ៏ជ្រាលជ្រៅរបស់យ៉ូណាថានចំពោះដាវីឌ។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617" y="-28712"/>
            <a:ext cx="7614765" cy="5401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373216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k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ហោរា 850 នាក់​បាន​ស្រែក​ហៅ​ព្រះ​នាម​ព្រះ​របស់​ពួក​គេ ហើយ​បាន​រាំ​ជុំវិញ​ការ​ផ្លាស់​ប្តូរ ប៉ុន្តែ​មិន​មាន​ការ​ឆ្លើយ​តប​ដោយ​ភ្លើង​ទេ។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-15208"/>
            <a:ext cx="8603181" cy="5388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600030"/>
      </p:ext>
    </p:extLst>
  </p:cSld>
  <p:clrMapOvr>
    <a:masterClrMapping/>
  </p:clrMapOvr>
  <p:transition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373216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k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វាជាវេនរបស់អេលីយ៉ា។ អេលីយ៉ាបានអធិស្ឋានទៅកាន់ស្ថានសួគ៌។ បន្ទាប់​មក ភ្លើង​របស់​ព្រះ​ក៏​រលំ ហើយ​ឆេះ​គ្រឿង​បូជា​នៅ​លើ​អាសនៈ។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3"/>
            <a:ext cx="9127908" cy="5400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426356"/>
      </p:ext>
    </p:extLst>
  </p:cSld>
  <p:clrMapOvr>
    <a:masterClrMapping/>
  </p:clrMapOvr>
  <p:transition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km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«ព្រះយេហូវ៉ាជាព្រះពិត!» ប្រជាជនអ៊ីស្រាអែលបានប្រែចិត្តពីអំពើបាបរបស់ពួកគេ ហើយបានលើកតម្កើងសិរីរុងរឿងរបស់ព្រះជាម្ចាស់។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832" y="-27383"/>
            <a:ext cx="6610334" cy="583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028951"/>
      </p:ext>
    </p:extLst>
  </p:cSld>
  <p:clrMapOvr>
    <a:masterClrMapping/>
  </p:clrMapOvr>
  <p:transition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km" altLang="ko-KR" sz="4000">
                <a:solidFill>
                  <a:srgbClr val="FF0000"/>
                </a:solidFill>
              </a:rPr>
              <a:t>មេរៀនថ្ងៃនេះ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91960" y="57394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00754" y="2765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km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ព្រះក្លែងក្លាយមិនអាចធ្វើអ្វីបានទេ។</a:t>
            </a:r>
          </a:p>
          <a:p>
            <a:pPr xmlns:a="http://schemas.openxmlformats.org/drawingml/2006/main" algn="ctr"/>
            <a:r xmlns:a="http://schemas.openxmlformats.org/drawingml/2006/main">
              <a:rPr lang="km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សម្រាប់</a:t>
            </a:r>
            <a:r xmlns:a="http://schemas.openxmlformats.org/drawingml/2006/main">
              <a:rPr lang="km" altLang="en-US" sz="32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m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ពួកគេ</a:t>
            </a:r>
            <a:r xmlns:a="http://schemas.openxmlformats.org/drawingml/2006/main">
              <a:rPr lang="km" altLang="en-US" sz="32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m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មាន</a:t>
            </a:r>
            <a:r xmlns:a="http://schemas.openxmlformats.org/drawingml/2006/main">
              <a:rPr lang="km" altLang="en-US" sz="32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m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ទេ</a:t>
            </a:r>
            <a:r xmlns:a="http://schemas.openxmlformats.org/drawingml/2006/main">
              <a:rPr lang="km" altLang="en-US" sz="32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m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អំណាច។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km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ព្រះជាព្រះដ៏មានមហិទ្ធិឫទ្ធិ។</a:t>
            </a:r>
          </a:p>
          <a:p>
            <a:pPr xmlns:a="http://schemas.openxmlformats.org/drawingml/2006/main" algn="ctr"/>
            <a:r xmlns:a="http://schemas.openxmlformats.org/drawingml/2006/main">
              <a:rPr lang="km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យើង​អាច​ជួប​ប្រទះ​នូវ​អព្ភូតហេតុ​ដ៏​អស្ចារ្យ​របស់​ទ្រង់ ពេល​យើង​ពឹង​ផ្អែក និង​ជឿ​លើ​ទ្រង់។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1572427"/>
      </p:ext>
    </p:extLst>
  </p:cSld>
  <p:clrMapOvr>
    <a:masterClrMapping/>
  </p:clrMapOvr>
  <p:transition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9131" y="204846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km" altLang="ko-KR" sz="3200"/>
              <a:t>តើព្រះជានរណា?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km" altLang="ko-KR" sz="3600">
                <a:solidFill>
                  <a:srgbClr val="C00000"/>
                </a:solidFill>
              </a:rPr>
              <a:t>ព្រះគឺ..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k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ទ្រង់​ជា​ព្រះ​ពិត ហើយ​មាន​ព្រះជន្ម​រស់ និង​ធ្វើ​ការ ដែល​ខុស​ពី​រូប​ព្រះ​ក្លែងក្លាយ។</a:t>
            </a:r>
          </a:p>
        </p:txBody>
      </p:sp>
    </p:spTree>
    <p:extLst>
      <p:ext uri="{BB962C8B-B14F-4D97-AF65-F5344CB8AC3E}">
        <p14:creationId xmlns:p14="http://schemas.microsoft.com/office/powerpoint/2010/main" val="3340907719"/>
      </p:ext>
    </p:extLst>
  </p:cSld>
  <p:clrMapOvr>
    <a:masterClrMapping/>
  </p:clrMapOvr>
  <p:transition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km" altLang="ko-KR" sz="4000">
                <a:solidFill>
                  <a:srgbClr val="FF0000"/>
                </a:solidFill>
              </a:rPr>
              <a:t>សំណួរថ្ងៃនេះ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28184" y="62058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763688" y="133364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km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តើ​អ្វី​បាន​ធ្លាក់​ចុះ​ពី​ស្ថានសួគ៌​ពេល​អេលីយ៉ា​អធិស្ឋាន?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k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k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ព្រិល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k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k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ភ្លៀង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k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k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ថ្ម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k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k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ភ្លើង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km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km" altLang="ko-KR" sz="2800">
                <a:solidFill>
                  <a:srgbClr val="FF0000"/>
                </a:solidFill>
              </a:rPr>
              <a:t>ភ្លើង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88740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45" y="24092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km" altLang="ko-KR" sz="4000">
                <a:solidFill>
                  <a:srgbClr val="FF0000"/>
                </a:solidFill>
              </a:rPr>
              <a:t>ព្រះបន្ទូលថ្ងៃនេះ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74412" y="93962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89806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k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ពេល​នោះ ភ្លើង​របស់​ព្រះ‌អម្ចាស់​ក៏​រលំ ហើយ​ឆេះ​គ្រឿង​បូជា ឈើ ថ្ម និង​ដី ហើយ​ក៏​លិត​ទឹក​ក្នុង​លេណដ្ឋាន។</a:t>
            </a:r>
            <a:r xmlns:a="http://schemas.openxmlformats.org/drawingml/2006/main">
              <a:rPr lang="km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r"/>
            <a:r xmlns:a="http://schemas.openxmlformats.org/drawingml/2006/main">
              <a:rPr lang="k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ស្តេច</a:t>
            </a:r>
            <a:r xmlns:a="http://schemas.openxmlformats.org/drawingml/2006/main">
              <a:rPr lang="k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១៨:៣៨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1933061"/>
      </p:ext>
    </p:extLst>
  </p:cSld>
  <p:clrMapOvr>
    <a:masterClrMapping/>
  </p:clrMapOvr>
  <p:transition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m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ទេ ៣៧ ព្រះបន្ទូលរបស់ព្រះជាម្ចាស់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772816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m" altLang="ko-KR" sz="4400"/>
              <a:t>ណាម៉ាន់បានជាសះស្បើយពីជំងឺឃ្លង់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23928" y="2005816"/>
            <a:ext cx="5220072" cy="370312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9550870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m" altLang="ko-KR" sz="4000">
                <a:solidFill>
                  <a:srgbClr val="FF0000"/>
                </a:solidFill>
              </a:rPr>
              <a:t>ព្រះបន្ទូលថ្ងៃនេះ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4958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32214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988840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ដូច្នេះ គាត់​ក៏​ចុះ​ទៅ​មុជ​ទឹក​ទន្លេ​យ័រដាន់​ប្រាំពីរ​ដង ដូច​បុរស​នៃ​ព្រះ​បាន​ប្រាប់​គាត់ ហើយ​សាច់​គាត់​បាន​ជា​ឡើង​វិញ ហើយ​បាន​ស្អាត​ដូច​ក្មេង​ប្រុស។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k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២ ពង្សាវតារក្សត្រ ៥:១៤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8802379"/>
      </p:ext>
    </p:extLst>
  </p:cSld>
  <p:clrMapOvr>
    <a:masterClrMapping/>
  </p:clrMapOvr>
  <p:transition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645182"/>
            <a:ext cx="89632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m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ណាម៉ាន់​ជា​មេ​ទ័ព​របស់​ស្ដេច​ស្រុក​អើរ៉ាម ប៉ុន្តែ​គាត់​កើត​ឃ្លង់។ លោក​បាន​ទៅ​ជួប​លោក​អេលីសេ ដែល​ជា​ព្យាការី​របស់​ជន​ជាតិ​អ៊ីស្រាអែល ដើម្បី​ឲ្យ​បាន​រស់​ឡើង​វិញ។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2489"/>
            <a:ext cx="9144000" cy="5432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801247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7559" y="5373216"/>
            <a:ext cx="905463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km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ព្រះបាទ​ដាវីឌ​ស្ថិត​ក្នុង​ស្ថានការណ៍​ដ៏​គ្រោះថ្នាក់​រហូត​ដល់​ស្លាប់​ជា​ច្រើន​ដង​មក​ហើយ ដ្បិត​ស្តេច​សូល​បាន​ព្យាយាម​ធ្វើ​គុត​ទ្រង់។ ទោះ​ជា​យ៉ាង​ណា គាត់​អាច​គេច​ផុត​ពី​គ្រោះ​ថ្នាក់​ទាំង​នោះ​ដោយ​មាន​ជំនួយ​ពី​យ៉ូណាថាន។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8820472" cy="5229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293911"/>
      </p:ext>
    </p:extLst>
  </p:cSld>
  <p:clrMapOvr>
    <a:masterClrMapping/>
  </p:clrMapOvr>
  <p:transition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អេលីសេ​មិន​បាន​ជួប​គាត់​ទេ ប៉ុន្តែ​គ្រាន់​តែ​និយាយ​ថា​៖ ​«​ទៅ​លាង​ខ្លួន​ឯង​ប្រាំពីរ​ដង​នៅ​ទន្លេ​យ័រដាន់»។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680"/>
            <a:ext cx="9144000" cy="5734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904482"/>
      </p:ext>
    </p:extLst>
  </p:cSld>
  <p:clrMapOvr>
    <a:masterClrMapping/>
  </p:clrMapOvr>
  <p:transition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414173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ណាម៉ាន​ខឹង​នឹង​ពាក្យ​របស់​អេលីសេ។ ប៉ុន្តែ​អ្នក​បម្រើ​និយាយ​ទៅ​គាត់​ថា៖ «សូម​ទៅ​ទន្លេ​ទៅ​ជ្រលក់​សព​ចុះ!»។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88" r="18501"/>
          <a:stretch>
            <a:fillRect/>
          </a:stretch>
        </p:blipFill>
        <p:spPr>
          <a:xfrm>
            <a:off x="311807" y="1052736"/>
            <a:ext cx="2727605" cy="417646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9422" y="1196752"/>
            <a:ext cx="6094578" cy="403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13341"/>
      </p:ext>
    </p:extLst>
  </p:cSld>
  <p:clrMapOvr>
    <a:masterClrMapping/>
  </p:clrMapOvr>
  <p:transition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59269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ណាម៉ាន​បាន​ជ្រមុជ​ខ្លួន​ឯង​ក្នុង​ទន្លេ​យ័រដាន់​ប្រាំពីរ​ដង ដូច​អេលីសេ និង​អ្នក​បម្រើ​របស់​គាត់​បាន​និយាយ។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8209"/>
            <a:ext cx="9127908" cy="577905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24338904"/>
      </p:ext>
    </p:extLst>
  </p:cSld>
  <p:clrMapOvr>
    <a:masterClrMapping/>
  </p:clrMapOvr>
  <p:transition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589240"/>
            <a:ext cx="905463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m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បន្ទាប់មក គួរឱ្យភ្ញាក់ផ្អើល សាច់របស់គាត់ត្រូវបានស្តារឡើងវិញ ហើយបានស្អាត។</a:t>
            </a:r>
          </a:p>
          <a:p>
            <a:r xmlns:a="http://schemas.openxmlformats.org/drawingml/2006/main">
              <a:rPr lang="km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ណាម៉ាន់​បាន​ត្រឡប់​ទៅ​ឯ​អេលីសេ​វិញ ហើយ​លើក​តម្កើង​ព្រះ។</a:t>
            </a:r>
            <a:endParaRPr xmlns:a="http://schemas.openxmlformats.org/drawingml/2006/main" lang="ko-KR" altLang="en-US" sz="2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8209"/>
            <a:ext cx="9144000" cy="558103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4173479"/>
      </p:ext>
    </p:extLst>
  </p:cSld>
  <p:clrMapOvr>
    <a:masterClrMapping/>
  </p:clrMapOvr>
  <p:transition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0870" y="213314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m" altLang="ko-KR" sz="4000">
                <a:solidFill>
                  <a:srgbClr val="FF0000"/>
                </a:solidFill>
              </a:rPr>
              <a:t>មេរៀនថ្ងៃនេះ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20560" y="11260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835696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m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នៅពេលដែលណាម៉ាន់បានឮអេលីសេដែលជាបុរសរបស់ព្រះ ហើយបានធ្វើតាមព្រះបន្ទូលរបស់គាត់ នោះគាត់បានទទួលពរជ័យដែលបានរួចពីជំងឺឃ្លង់របស់គាត់។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km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យើងមិនគួររស់នៅដោយឆន្ទៈរបស់យើងទេ</a:t>
            </a:r>
          </a:p>
          <a:p>
            <a:pPr xmlns:a="http://schemas.openxmlformats.org/drawingml/2006/main" algn="ctr"/>
            <a:r xmlns:a="http://schemas.openxmlformats.org/drawingml/2006/main">
              <a:rPr lang="km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ប៉ុន្តែតាមឆន្ទៈរបស់ព្រះ។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km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ពេល​យើង​រស់​នៅ​និង​គោរព​តាម​ព្រះបន្ទូល​របស់​ព្រះ</a:t>
            </a:r>
          </a:p>
          <a:p>
            <a:pPr xmlns:a="http://schemas.openxmlformats.org/drawingml/2006/main" algn="ctr"/>
            <a:r xmlns:a="http://schemas.openxmlformats.org/drawingml/2006/main">
              <a:rPr lang="km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យើង​អាច​ត្រូវ​បាន​ប្រទានពរ​ដោយ​ពរជ័យ​ដ៏​បរិបូរណ៍ ដែល​ព្រះ​អាច​ប្រទាន​ដល់​យើង ។</a:t>
            </a:r>
          </a:p>
        </p:txBody>
      </p:sp>
    </p:spTree>
    <p:extLst>
      <p:ext uri="{BB962C8B-B14F-4D97-AF65-F5344CB8AC3E}">
        <p14:creationId xmlns:p14="http://schemas.microsoft.com/office/powerpoint/2010/main" val="3334867258"/>
      </p:ext>
    </p:extLst>
  </p:cSld>
  <p:clrMapOvr>
    <a:masterClrMapping/>
  </p:clrMapOvr>
  <p:transition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486375" y="145993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m" altLang="ko-KR" sz="3200">
                <a:solidFill>
                  <a:srgbClr val="FF0000"/>
                </a:solidFill>
              </a:rPr>
              <a:t>ព្រះ?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67122" y="14224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94528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m" altLang="ko-KR" sz="3600">
                <a:solidFill>
                  <a:srgbClr val="C00000"/>
                </a:solidFill>
              </a:rPr>
              <a:t>ព្រះគឺ..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ព្រះ​ជា​អ្នក​ដែល​អាច​ព្យាបាល​គ្រប់​ជំងឺ។ ទ្រង់​ជា​ព្រះ​ដ៏​មាន​គ្រប់​ចេស្តា ដែល​អាច​ប្រោស​យើង​បាន។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4851417"/>
      </p:ext>
    </p:extLst>
  </p:cSld>
  <p:clrMapOvr>
    <a:masterClrMapping/>
  </p:clrMapOvr>
  <p:transition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m" altLang="ko-KR" sz="4000">
                <a:solidFill>
                  <a:srgbClr val="FF0000"/>
                </a:solidFill>
              </a:rPr>
              <a:t>សំណួរថ្ងៃនេះ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89171" y="91490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89806" y="129287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តើ​ណាម៉ាន់​បាន​ជ្រមុជ​ខ្លួន​គាត់​ប៉ុន្មាន​ដង​ក្នុង​ទន្លេ​យ័រដាន់?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k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បីដង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k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ម្តង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k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ប្រាំដង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k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ប្រាំពីរ</a:t>
            </a:r>
            <a:r xmlns:a="http://schemas.openxmlformats.org/drawingml/2006/main">
              <a:rPr lang="k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ដង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m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km" altLang="ko-KR" sz="2800">
                <a:solidFill>
                  <a:srgbClr val="FF0000"/>
                </a:solidFill>
              </a:rPr>
              <a:t>ប្រាំពីរដង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90572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m" altLang="ko-KR" sz="4000">
                <a:solidFill>
                  <a:srgbClr val="FF0000"/>
                </a:solidFill>
              </a:rPr>
              <a:t>ព្រះបន្ទូលថ្ងៃនេះ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4958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32214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988840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ដូច្នេះ គាត់​ក៏​ចុះ​ទៅ​មុជ​ទឹក​ទន្លេ​យ័រដាន់​ប្រាំពីរ​ដង ដូច​បុរស​នៃ​ព្រះ​បាន​ប្រាប់​គាត់ ហើយ​សាច់​គាត់​បាន​ជា​ឡើង​វិញ ហើយ​បាន​ស្អាត​ដូច​ក្មេង​ប្រុស។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k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២ ពង្សាវតារក្សត្រ ៥:១៤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0514078"/>
      </p:ext>
    </p:extLst>
  </p:cSld>
  <p:clrMapOvr>
    <a:masterClrMapping/>
  </p:clrMapOvr>
  <p:transition/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m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លេខ 38 ព្រះបន្ទូលរបស់ព្រះ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35496" y="1772816"/>
            <a:ext cx="403244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m" altLang="ko-KR" sz="4400"/>
              <a:t>ជួសជុលប្រាសាទព្រះ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968" y="1825212"/>
            <a:ext cx="4853136" cy="3805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64635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1187" y="205521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m" altLang="ko-KR" sz="4000">
                <a:solidFill>
                  <a:srgbClr val="FF0000"/>
                </a:solidFill>
              </a:rPr>
              <a:t>ព្រះបន្ទូលថ្ងៃនេះ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28184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763688" y="558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412776"/>
            <a:ext cx="820891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m" altLang="ko-KR" sz="3600">
                <a:solidFill>
                  <a:schemeClr val="bg1">
                    <a:lumMod val="50000"/>
                  </a:schemeClr>
                </a:solidFill>
              </a:rPr>
              <a:t>ហេតុ​នេះ​ហើយ​បាន​ជា​ស្ដេច​យ៉ូអាស​ហៅ​បូជាចារ្យ​យេហូយ៉ាដា និង​បូជាចារ្យ​ឯ​ទៀត​មក​សួរ​ថា៖ «ហេតុ​អ្វី​បាន​ជា​អ្នក​រាល់​គ្នា​មិន​ជួស​ជុល​ប្រាសាទ​ដូច្នេះ?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608736" y="538309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k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ស្តេច</a:t>
            </a:r>
            <a:r xmlns:a="http://schemas.openxmlformats.org/drawingml/2006/main">
              <a:rPr lang="k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១២:៧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6712090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km" altLang="ko-KR" sz="4000">
                <a:solidFill>
                  <a:srgbClr val="FF0000"/>
                </a:solidFill>
              </a:rPr>
              <a:t>មេរៀនថ្ងៃនេះ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97721" y="74912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km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យ៉ូណាថាន​មិន​បាន​ជ្រើស​រើស​សេចក្តី​ប្រាថ្នា​អាត្មានិយម​របស់​គាត់​ទេ ប៉ុន្តែ​ជា​មិត្ត​របស់​គាត់​ឈ្មោះ​ដាវីឌ។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km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ដូចយ៉ូណាថាន</a:t>
            </a:r>
          </a:p>
          <a:p>
            <a:pPr xmlns:a="http://schemas.openxmlformats.org/drawingml/2006/main" algn="ctr"/>
            <a:r xmlns:a="http://schemas.openxmlformats.org/drawingml/2006/main">
              <a:rPr lang="km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ចូរយើងធ្វើជាមិត្តល្អសម្រាប់មិត្តរបស់យើង។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m" altLang="ko-KR" sz="2800" err="1">
                <a:solidFill>
                  <a:schemeClr val="tx1">
                    <a:lumMod val="65000"/>
                    <a:lumOff val="35000"/>
                  </a:schemeClr>
                </a:solidFill>
              </a:rPr>
              <a:t>ព្រះបាទ​យ៉ូអាស ជា​ស្ដេច​ស្រុក​យូដា មាន​ចិត្ត​ចង់​ជួស​ជុល​ព្រះ​វិហារ​របស់​ព្រះ ដែល​បាន​បន្សល់​ទុក​នូវ​ការ​ខូច​ខាត។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464" y="0"/>
            <a:ext cx="9153464" cy="5864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761382"/>
      </p:ext>
    </p:extLst>
  </p:cSld>
  <p:clrMapOvr>
    <a:masterClrMapping/>
  </p:clrMapOvr>
  <p:transition/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0778" y="5473005"/>
            <a:ext cx="89632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ទោះ​យ៉ាង​ណា ថវិកា​មិន​គ្រប់​គ្រាន់​ក្នុង​ការ​ជួស​ជុល​ប្រាសាទ​នោះ​ទេ។ យ៉ូអាស​បាន​សម្រេច​ចិត្ត​ទទួល​ដង្វាយ​សម្រាប់​ការ​ជួស​ជុល​ព្រះវិហារ​របស់​ព្រះ។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8" y="44624"/>
            <a:ext cx="8734546" cy="54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967268"/>
      </p:ext>
    </p:extLst>
  </p:cSld>
  <p:clrMapOvr>
    <a:masterClrMapping/>
  </p:clrMapOvr>
  <p:transition/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មនុស្ស​ដែល​ស្រឡាញ់​ព្រះ​ដោយ​ស្មោះ​អស់​ពី​ចិត្ត​បាន​ផ្ដល់​ប្រាក់​សម្រាប់​ការ​ជួស​ជុល​ព្រះវិហារ​បរិសុទ្ធ។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285" y="-27383"/>
            <a:ext cx="8323430" cy="5904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121734"/>
      </p:ext>
    </p:extLst>
  </p:cSld>
  <p:clrMapOvr>
    <a:masterClrMapping/>
  </p:clrMapOvr>
  <p:transition/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473005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ប្រាក់​ដែល​ប្រមូល​បាន​សម្រាប់​ការ​ជួស​ជុល​ព្រះវិហារ​បរិសុទ្ធ​ត្រូវ​បាន​ប្រគល់​ទៅ​ឲ្យ​កម្មករ ហើយ​ពួកគេ​បាន​ជួសជុល​ព្រះវិហារ​បរិសុទ្ធ​ដោយ​ភាព​ស្មោះត្រង់។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31" y="0"/>
            <a:ext cx="8321138" cy="530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347970"/>
      </p:ext>
    </p:extLst>
  </p:cSld>
  <p:clrMapOvr>
    <a:masterClrMapping/>
  </p:clrMapOvr>
  <p:transition/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36512" y="5920824"/>
            <a:ext cx="920783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"វ៉ោ​វ! ប្រាសាទ​នេះ​ស្អាត​ណាស់!» យ៉ូអាស​ត្រេកអរ​ដោយ​គិត​ថា ព្រះ​នឹង​គាប់​ព្រះហឫទ័យ។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74"/>
            <a:ext cx="9144000" cy="591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672429"/>
      </p:ext>
    </p:extLst>
  </p:cSld>
  <p:clrMapOvr>
    <a:masterClrMapping/>
  </p:clrMapOvr>
  <p:transition/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m" altLang="ko-KR" sz="4000">
                <a:solidFill>
                  <a:srgbClr val="FF0000"/>
                </a:solidFill>
              </a:rPr>
              <a:t>មេរៀនថ្ងៃនេះ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9390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858032" y="49777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m" altLang="ko-KR" sz="3600" err="1">
                <a:solidFill>
                  <a:schemeClr val="tx1">
                    <a:lumMod val="65000"/>
                    <a:lumOff val="35000"/>
                  </a:schemeClr>
                </a:solidFill>
              </a:rPr>
              <a:t>យ៉ូអាស​បាន​ចាត់​ទុក​ព្រះវិហារ​របស់​ព្រះ​ជា​កន្លែង​ដ៏​វិសេស ដែល​មនុស្ស​គោរព​ប្រណិប័តន៍​ព្រះ។</a:t>
            </a:r>
          </a:p>
          <a:p>
            <a:pPr algn="ctr"/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k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សាសនាចក្រគឺជាកន្លែងដែលព្រះមានវត្តមាននៅពេលយើងថ្វាយបង្គំទ្រង់។</a:t>
            </a:r>
          </a:p>
          <a:p>
            <a:pPr algn="ctr"/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k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ដូច្នេះ យើងត្រូវតែស្រឡាញ់ព្រះវិហារ ហើយចាត់ទុកវាមានតម្លៃណាស់។</a:t>
            </a:r>
          </a:p>
        </p:txBody>
      </p:sp>
    </p:spTree>
    <p:extLst>
      <p:ext uri="{BB962C8B-B14F-4D97-AF65-F5344CB8AC3E}">
        <p14:creationId xmlns:p14="http://schemas.microsoft.com/office/powerpoint/2010/main" val="487542761"/>
      </p:ext>
    </p:extLst>
  </p:cSld>
  <p:clrMapOvr>
    <a:masterClrMapping/>
  </p:clrMapOvr>
  <p:transition/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473196" y="359676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m" altLang="ko-KR" sz="3200">
                <a:solidFill>
                  <a:srgbClr val="FF0000"/>
                </a:solidFill>
              </a:rPr>
              <a:t>ព្រះ?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m" altLang="ko-KR" sz="3600">
                <a:solidFill>
                  <a:srgbClr val="C00000"/>
                </a:solidFill>
              </a:rPr>
              <a:t>ព្រះគឺ...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ព្រះ​បាន​តាំង​យើង​ម្នាក់ៗ​ជា​ព្រះវិហារ​បរិសុទ្ធ​របស់​ទ្រង់។</a:t>
            </a:r>
          </a:p>
          <a:p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 xmlns:a="http://schemas.openxmlformats.org/drawingml/2006/main">
              <a:rPr lang="k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ព្រះ​បាន​ជួប​អ្នក​ដែល​ថ្វាយ​បង្គំ​ទ្រង់។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3832832"/>
      </p:ext>
    </p:extLst>
  </p:cSld>
  <p:clrMapOvr>
    <a:masterClrMapping/>
  </p:clrMapOvr>
  <p:transition/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m" altLang="ko-KR" sz="4000">
                <a:solidFill>
                  <a:srgbClr val="FF0000"/>
                </a:solidFill>
              </a:rPr>
              <a:t>សំណួរថ្ងៃនេះ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77235" y="8062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89806" y="101949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តើ​យ៉ូអាស​សម្រេច​ចិត្ត​ជួសជុល​អ្វី?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k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វាំង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k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របស់គាត់។</a:t>
            </a:r>
            <a:r xmlns:a="http://schemas.openxmlformats.org/drawingml/2006/main">
              <a:rPr lang="k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បន្ទប់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k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សាលា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k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ព្រះវិហារបរិសុទ្ធ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42765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m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km" altLang="ko-KR" sz="2800">
                <a:solidFill>
                  <a:srgbClr val="FF0000"/>
                </a:solidFill>
              </a:rPr>
              <a:t>ព្រះវិហារបរិសុទ្ធ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956156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1187" y="205521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m" altLang="ko-KR" sz="4000">
                <a:solidFill>
                  <a:srgbClr val="FF0000"/>
                </a:solidFill>
              </a:rPr>
              <a:t>ព្រះបន្ទូលថ្ងៃនេះ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28184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763688" y="558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412776"/>
            <a:ext cx="820891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m" altLang="ko-KR" sz="3600">
                <a:solidFill>
                  <a:schemeClr val="bg1">
                    <a:lumMod val="50000"/>
                  </a:schemeClr>
                </a:solidFill>
              </a:rPr>
              <a:t>ហេតុ​នេះ​ហើយ​បាន​ជា​ស្ដេច​យ៉ូអាស​ហៅ​បូជាចារ្យ​យេហូយ៉ាដា និង​បូជាចារ្យ​ឯ​ទៀត​មក​សួរ​ថា៖ «ហេតុ​អ្វី​បាន​ជា​អ្នក​រាល់​គ្នា​មិន​ជួស​ជុល​ប្រាសាទ​ដូច្នេះ?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608736" y="538309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k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ស្តេច</a:t>
            </a:r>
            <a:r xmlns:a="http://schemas.openxmlformats.org/drawingml/2006/main">
              <a:rPr lang="k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១២:៧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400069"/>
      </p:ext>
    </p:extLst>
  </p:cSld>
  <p:clrMapOvr>
    <a:masterClrMapping/>
  </p:clrMapOvr>
  <p:transition/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m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លេខ 39 ព្រះបន្ទូលរបស់ព្រះជាម្ចាស់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-7186" y="1916832"/>
            <a:ext cx="39311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m" altLang="ko-KR" sz="3600"/>
              <a:t>នេហេមា​ដែល​បាន​សង់​កំពែង​ក្រុង​យេរូសាឡិម​ឡើង​វិញ។</a:t>
            </a:r>
            <a:endParaRPr xmlns:a="http://schemas.openxmlformats.org/drawingml/2006/main" lang="ko-KR" altLang="en-US" sz="36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1956174"/>
            <a:ext cx="5213176" cy="3805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61355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473196" y="204846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km" altLang="ko-KR" sz="3200"/>
              <a:t>ព្រះ?</a:t>
            </a:r>
            <a:r xmlns:a="http://schemas.openxmlformats.org/drawingml/2006/main">
              <a:rPr lang="km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km" altLang="ko-KR" sz="3600">
                <a:solidFill>
                  <a:srgbClr val="C00000"/>
                </a:solidFill>
              </a:rPr>
              <a:t>ព្រះ..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k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គាត់គឺជាអ្នកដែលផ្តល់ឱ្យយើងនូវមិត្តល្អ។</a:t>
            </a:r>
          </a:p>
          <a:p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 xmlns:a="http://schemas.openxmlformats.org/drawingml/2006/main">
              <a:rPr lang="k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សូម​អរ​ព្រះ​គុណ​ព្រះ​ដែល​បាន​ប្រទាន​ឲ្យ​យើង​ជា​មិត្ត​ល្អ!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m" altLang="ko-KR" sz="4000">
                <a:solidFill>
                  <a:srgbClr val="FF0000"/>
                </a:solidFill>
              </a:rPr>
              <a:t>ព្រះបន្ទូលថ្ងៃនេះ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11235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95808" y="112359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700808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m" altLang="ko-KR" sz="3600">
                <a:solidFill>
                  <a:schemeClr val="bg1">
                    <a:lumMod val="50000"/>
                  </a:schemeClr>
                </a:solidFill>
              </a:rPr>
              <a:t>ទូលបង្គំ​ទូល​ស្ដេច​ថា៖ «ប្រសិន​បើ​ស្ដេច​សព្វ​ព្រះហឫទ័យ ហើយ​បើ​អ្នក​បម្រើ​ព្រះអង្គ​សព្វ​ព្រះហឫទ័យ សូម​ចាត់​ទូលបង្គំ​ទៅ​ក្រុង​យូដា ជា​កន្លែង​បញ្ចុះ​សព​បុព្វបុរស​របស់​ទូលបង្គំ ដើម្បី​អោយ​ទូលបង្គំ​សង់​ក្រុង​នេះ​ឡើង​វិញ»។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52296" y="5171139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k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នេហេមា</a:t>
            </a:r>
            <a:r xmlns:a="http://schemas.openxmlformats.org/drawingml/2006/main">
              <a:rPr lang="k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២:៥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1008552"/>
      </p:ext>
    </p:extLst>
  </p:cSld>
  <p:clrMapOvr>
    <a:masterClrMapping/>
  </p:clrMapOvr>
  <p:transition/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768" y="5473005"/>
            <a:ext cx="89632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ស្ដេច​ពែរ្ស​បាន​អនុញ្ញាត​ឲ្យ​នេហេមា​អ្នក​កាន់​ពែង​របស់​ស្ដេច​ឲ្យ​សង់​ទីក្រុង និង​បន្ទាយ​ដែល​ត្រូវ​បាន​បំផ្លាញ​ឡើង​វិញ។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941"/>
            <a:ext cx="9144000" cy="5432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07339"/>
      </p:ext>
    </p:extLst>
  </p:cSld>
  <p:clrMapOvr>
    <a:masterClrMapping/>
  </p:clrMapOvr>
  <p:transition/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នេហេមា</a:t>
            </a:r>
            <a:r xmlns:a="http://schemas.openxmlformats.org/drawingml/2006/main">
              <a:rPr lang="k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បាន​ត្រឡប់​មក​ក្រុង​យេរូសាឡឹម​វិញ​ជាមួយ​នឹង​ជន​ជាតិ​អ៊ីស្រាអែល​ជា​ច្រើន ហើយ​បាន​សង់​កំពែង​ក្រុង​យេរូសាឡឹម​ជាមួយ​ពួកគេ។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76" y="0"/>
            <a:ext cx="9146276" cy="5877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610450"/>
      </p:ext>
    </p:extLst>
  </p:cSld>
  <p:clrMapOvr>
    <a:masterClrMapping/>
  </p:clrMapOvr>
  <p:transition/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559082"/>
            <a:ext cx="905463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m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ទោះយ៉ាងណាក៏ដោយ ពួកគេត្រូវបានរំខានដោយកុលសម្ព័ន្ធផ្សេងទៀតដែលមិនចូលចិត្តការរស់ឡើងវិញរបស់ជនជាតិអ៊ីស្រាអែល។ បន្ថែម​ពី​លើ​នេះ ប្រជាជន​អ៊ីស្រាអែល​ជា​ច្រើន​បាន​ផ្ទុះ​ការ​ត្អូញត្អែរ។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733" y="0"/>
            <a:ext cx="8030349" cy="530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120524"/>
      </p:ext>
    </p:extLst>
  </p:cSld>
  <p:clrMapOvr>
    <a:masterClrMapping/>
  </p:clrMapOvr>
  <p:transition/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នេហេមា​បាន​សុំ​ជំនួយ​ដល់​ព្រះ។ ព្រះ​បាន​ប្រទាន​អំណាច​និង​ភាព​ក្លាហាន​ដល់​គាត់​ក្នុង​ការ​ធ្វើ​កិច្ចការ​នេះ។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9412" y="0"/>
            <a:ext cx="7505176" cy="5324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4840720"/>
      </p:ext>
    </p:extLst>
  </p:cSld>
  <p:clrMapOvr>
    <a:masterClrMapping/>
  </p:clrMapOvr>
  <p:transition/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6134" y="5373216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នៅ​ទី​បំផុត នេហេមា​បាន​បញ្ចប់​ការ​កសាង​កំផែង​ក្រុង​យេរូសាឡិម​ជាមួយ​ប្រជាជន​អ៊ីស្រាអែល។ ក្រោយ​ពី​បញ្ចប់​ជញ្ជាំង គាត់​និង​ប្រជាជន​បាន​ថ្វាយបង្គំ​ព្រះ​ដោយ​រីករាយ។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911" y="0"/>
            <a:ext cx="8056084" cy="5157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447315"/>
      </p:ext>
    </p:extLst>
  </p:cSld>
  <p:clrMapOvr>
    <a:masterClrMapping/>
  </p:clrMapOvr>
  <p:transition/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m" altLang="ko-KR" sz="4000">
                <a:solidFill>
                  <a:srgbClr val="FF0000"/>
                </a:solidFill>
              </a:rPr>
              <a:t>មេរៀនថ្ងៃនេះ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33499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330890"/>
            <a:ext cx="82089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នេហេមា​បាន​បញ្ចប់​ការ​សង់​ជញ្ជាំង​ឡើង​វិញ​ដោយ​មាន​ជំនួយ​ពី​ព្រះ ទោះ​ជា​មាន​ការ​រំខាន​ជា​ច្រើន​ក៏​ដោយ។</a:t>
            </a:r>
          </a:p>
          <a:p>
            <a:pPr xmlns:a="http://schemas.openxmlformats.org/drawingml/2006/main" algn="ctr"/>
            <a:r xmlns:a="http://schemas.openxmlformats.org/drawingml/2006/main">
              <a:rPr lang="k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ពេល​យើង​ធ្វើ​កិច្ចការ​របស់​ព្រះ យើង​អាច​ប្រឈម​មុខ​នឹង​ស្ថានភាព​លំបាក។</a:t>
            </a:r>
          </a:p>
          <a:p>
            <a:pPr xmlns:a="http://schemas.openxmlformats.org/drawingml/2006/main" algn="ctr"/>
            <a:r xmlns:a="http://schemas.openxmlformats.org/drawingml/2006/main">
              <a:rPr lang="k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ទោះយ៉ាងណាក៏ដោយ ប្រសិនបើព្រះគង់នៅជាមួយយើង ហើយយើងនៅជាមួយទ្រង់ នោះយើងអាចយកឈ្នះលើការលំបាកទាំងអស់នោះ។</a:t>
            </a:r>
          </a:p>
        </p:txBody>
      </p:sp>
    </p:spTree>
    <p:extLst>
      <p:ext uri="{BB962C8B-B14F-4D97-AF65-F5344CB8AC3E}">
        <p14:creationId xmlns:p14="http://schemas.microsoft.com/office/powerpoint/2010/main" val="4124843690"/>
      </p:ext>
    </p:extLst>
  </p:cSld>
  <p:clrMapOvr>
    <a:masterClrMapping/>
  </p:clrMapOvr>
  <p:transition/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2763" y="217437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m" altLang="ko-KR" sz="3200"/>
              <a:t>ព្រះ?</a:t>
            </a:r>
            <a:r xmlns:a="http://schemas.openxmlformats.org/drawingml/2006/main">
              <a:rPr lang="km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0486" y="10716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92752" y="103944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m" altLang="ko-KR" sz="3600">
                <a:solidFill>
                  <a:srgbClr val="C00000"/>
                </a:solidFill>
              </a:rPr>
              <a:t>ព្រះគឺ..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ព្រះ​ជា​អ្នក​ដែល​ជួយ​យើង ហើយ​ប្រទាន​ឲ្យ​យើង​នូវ​អំណាច និង​ភាព​ក្លាហាន ពេល​យើង​អធិស្ឋាន និង​សុំ​ជំនួយ​ក្នុង​ស្ថានភាព​លំបាក។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2849823"/>
      </p:ext>
    </p:extLst>
  </p:cSld>
  <p:clrMapOvr>
    <a:masterClrMapping/>
  </p:clrMapOvr>
  <p:transition/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m" altLang="ko-KR" sz="4000">
                <a:solidFill>
                  <a:srgbClr val="FF0000"/>
                </a:solidFill>
              </a:rPr>
              <a:t>សំណួរថ្ងៃនេះ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89296" y="58592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38050" y="27264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ហេតុ​អ្វី​បាន​ជា​នេហេមា​ត្រឡប់​ទៅ​ស្រុក​កំណើត?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k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ធ្វើដំណើរ..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k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ទៅរៀន..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k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ថ្វាយបង្គំ..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k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ដើម្បី​សង់​កំពែង​ក្រុង​យេរូសាឡិម​ឡើង​វិញ ..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m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km" altLang="ko-KR" sz="2800">
                <a:solidFill>
                  <a:srgbClr val="FF0000"/>
                </a:solidFill>
              </a:rPr>
              <a:t>ដើម្បី​សង់​កំពែង​ក្រុង​យេរូសាឡិម​ឡើង​វិញ ..</a:t>
            </a:r>
          </a:p>
        </p:txBody>
      </p:sp>
    </p:spTree>
    <p:extLst>
      <p:ext uri="{BB962C8B-B14F-4D97-AF65-F5344CB8AC3E}">
        <p14:creationId xmlns:p14="http://schemas.microsoft.com/office/powerpoint/2010/main" val="21227822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m" altLang="ko-KR" sz="4000">
                <a:solidFill>
                  <a:srgbClr val="FF0000"/>
                </a:solidFill>
              </a:rPr>
              <a:t>ព្រះបន្ទូលថ្ងៃនេះ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941892" y="14224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763688" y="143438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700808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m" altLang="ko-KR" sz="3600">
                <a:solidFill>
                  <a:schemeClr val="bg1">
                    <a:lumMod val="50000"/>
                  </a:schemeClr>
                </a:solidFill>
              </a:rPr>
              <a:t>ទូលបង្គំ​ទូល​ស្ដេច​ថា៖ «ប្រសិន​បើ​ស្ដេច​សព្វ​ព្រះហឫទ័យ ហើយ​បើ​អ្នក​បម្រើ​ព្រះអង្គ​សព្វ​ព្រះហឫទ័យ សូម​ចាត់​ទូលបង្គំ​ទៅ​ក្រុង​យូដា ជា​កន្លែង​បញ្ចុះ​សព​បុព្វបុរស​របស់​ទូលបង្គំ ដើម្បី​អោយ​ទូលបង្គំ​សង់​ក្រុង​នេះ​ឡើង​វិញ»។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52296" y="5171139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k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នេហេមា</a:t>
            </a:r>
            <a:r xmlns:a="http://schemas.openxmlformats.org/drawingml/2006/main">
              <a:rPr lang="k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២:៥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2917877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6.0.16"/>
  <p:tag name="AS_OS" val="Microsoft Windows NT 10.0.20348.0"/>
  <p:tag name="AS_RELEASE_DATE" val="2021.05.14"/>
  <p:tag name="AS_TITLE" val="Aspose.Slides for .NET Standard 2.0"/>
  <p:tag name="AS_VERSION" val="21.5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868</TotalTime>
  <Words>4345</Words>
  <Application>Microsoft Office PowerPoint</Application>
  <PresentationFormat>화면 슬라이드 쇼(4:3)</PresentationFormat>
  <Paragraphs>428</Paragraphs>
  <Slides>155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5</vt:i4>
      </vt:variant>
      <vt:variant>
        <vt:lpstr>슬라이드 제목</vt:lpstr>
      </vt:variant>
      <vt:variant>
        <vt:i4>155</vt:i4>
      </vt:variant>
    </vt:vector>
  </HeadingPairs>
  <TitlesOfParts>
    <vt:vector size="162" baseType="lpstr">
      <vt:lpstr>맑은 고딕</vt:lpstr>
      <vt:lpstr>Arial</vt:lpstr>
      <vt:lpstr>Office 테마</vt:lpstr>
      <vt:lpstr>Office 테마</vt:lpstr>
      <vt:lpstr>Office 테마</vt:lpstr>
      <vt:lpstr>Office 테마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leo</dc:creator>
  <cp:lastModifiedBy>LG</cp:lastModifiedBy>
  <cp:revision>55</cp:revision>
  <dcterms:created xsi:type="dcterms:W3CDTF">2014-11-24T05:13:47Z</dcterms:created>
  <dcterms:modified xsi:type="dcterms:W3CDTF">2023-09-25T07:43:36Z</dcterms:modified>
</cp:coreProperties>
</file>