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r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Uwiteka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Bya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400"/>
              <a:t>Mana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4400"/>
              <a:t>Byakozwe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4400"/>
              <a:t>Isi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ntangiriro Imana yaremye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ijuru n'isi.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Umugore wa Isaka, Rebeka yibarutse impanga. Umuhungu wa mbere yitwaga Esawu, uwa kabiri ni Yakobo.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Esawu yakundaga guhiga. Rero, yakundaga ibikorwa byo hanze. Ariko, Yakobo yari umuntu utuje, uguma murugo.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igihe Yakobo yatekaga isupu, Esawu yagarutse murugo ashonje amaze guhiga.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“Mpa isupu!”, “Banza umpe uburenganzira bwawe bw'imfura. Icyo gihe nzaguha bimwe. ” Esawu yari ashonje cyane ku buryo yagurishije uburenganzira bwe bw'imfura ku gikombe kimwe cy'isupu itukura.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Yakobo yashutse se kugirango abone umugisha. Amaherezo, yabonye umugisha. Ibi bintu byose byabaye kubushake bw'Imana.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Esawu yatekereje ko gukemura ikibazo cyashonje byari ngombwa kuruta kubona imigisha yo mu mwuka.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Hanyuma,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Yakobo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yabaye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sekuruza w'Abisiraheli.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Niki utekereza ko aricyo cyingenzi?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Umugisha wo kuba abana b'Imana ntushobora gusimburwa kubintu byose.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</a:t>
            </a:r>
            <a:r xmlns:a="http://schemas.openxmlformats.org/drawingml/2006/main">
              <a:rPr lang="r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ni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isohoza ubushake bwayo nubwo amakosa yabantu ari ibinyoma.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 '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Esawu yagurishije uburenganzira bwe bw'imfura?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umutsima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St isupu 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itukura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St isupu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itukura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Yakobo aha Esawu umutsima hamwe n'isahani y'ibinyomoro.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Yariye aranywa, arahaguruka arigendera.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Esawu rero yasuzuguye uburenganzira bwe bw'imfura.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Inzozi za Yakobo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Abana ba Bibiliya No.2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/>
              <a:t>Bariye imbuto zabujijwe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Yarose inzozi abona ingazi ziruhukiye kwisi, hejuru yacyo igera mwijuru, kandi abamarayika b'Imana barazamuka bakamanuka kuri yo;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yashutse murumuna we ibinyoma. Yatinyaga kwicwa. Nuko ahungira mu rugo kwa nyirarume 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Mwijoro, afata ibuye aho, araryama abishyira munsi yumutwe we nk umusego. Yari wenyine aho adafite umuryango. Yatinye rero yumva afite irungu.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yabonye abamarayika b'Imana bazamuka bakamanuka ku ngazi ku isi bajya mu ijuru.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Yumvise ijwi ry'Imana, “Ndi kumwe nawe kandi nzakurinda aho uzajya hose.”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Amaze kubyuka mu gitondo, asenga Imana isezeranya ko izabana na we, kandi ihesha Imana icyubahiro.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Nkuko Imana yari kumwe na Yakobo watinyaga kuba wenyine,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Data wa twese Imana nayo itwitaho iyo turi twenyine.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Kimwe na Yakobo, dukwiye kubaha no guha icyubahiro Imana ibana natwe iteka.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iri kumwe natwe aho ariho hose n'igihe icyo aricyo cyose.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itwitaho buri gihe.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Yakobo aryamye, ni iki yafashe nk'umusego?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inkwi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ibuye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igikapu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Uruhu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rwinyamaswa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ibuye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Yarose inzozi abona ingazi ziruhukiye kwisi, hejuru yacyo igera mwijuru, kandi abamarayika b'Imana barazamuka bakamanuka kuri yo;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yaremye umuntu mu ishusho yayo, mu ishusho y'Imana yamuremye;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yabaremye abagabo n'abagore.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Uwiteka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Bya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Joseph Yagurishijwe na Bavandimwe 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"Ngwino nonaha, reka tumwice tumujugunye muri rimwe muri ayo mariba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hanyuma uvuge ko inyamaswa y'inkazi yamurya.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Noneho tuzareba ibizava mu nzozi ze.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(Itangiriro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yari afite abahungu cumi na babiri. Yakundaga Yozefu kurusha abandi bahungu be. Yakoze rero Yozefu umwenda mwiza cyane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Abavandimwe be baramwangaga cyane kuko se yamukundaga byumwihariko. “Reka tugurishe Yozefu. Reka tubwire se ko yapfuye.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Bagurishije Yosefu nk'umucakara w'abacuruzi baza.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amaze kubyumva, arababara cyane.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yabayeho nabi nk'umucakara. Ariko, yarizeraga kandi yishingikiriza ku Mana nta cyaha yakoze.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Yosefu yoherejwe muri gereza ashinjwa ibinyoma.</a:t>
            </a:r>
            <a:r xmlns:a="http://schemas.openxmlformats.org/drawingml/2006/main">
              <a:rPr lang="rw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Ariko, yagerageje kuba umukiranutsi imbere y'Imana no muri gereza. Imana ntiyibagiwe Yozefu kandi Imana yari ifite imigambi itangaje kuri we.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yangwa kandi agurishwa nk'umucakara na barumuna be. Yashyizwe kandi muri gereza ashinjwa ibinyoma.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Ariko, yishingikirije ku Mana kandi agerageza kutongera gukora icyaha.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Turashobora guhura n'ingorane zimwe.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Ntitugakore icyaha icyo ari cyo cyose kandi dusabe ubufasha Data wa twese wumva neza amasengesho yacu.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Data wa twese 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Data wa twese Imana ifite gahunda itangaje kuri twe no mubihe bigoye.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Yakobo yahaye Yozefu gusa mu bahungu be cumi na babiri?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ibikinisho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Bibiliya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Cloth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imyenda myiza cyane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amafaranga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Cloth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imyenda myiza cyane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Adamu na Eva bari ibiremwa byiza mubiremwa by'Imana.</a:t>
            </a:r>
          </a:p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Kuberako baremwe bakurikije ishusho y'Imana.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"Ngwino nonaha, reka tumwice tumujugunye muri rimwe muri ayo mariba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hanyuma uvuge ko inyamaswa y'inkazi yamurya.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Noneho tuzareba ibizava mu nzozi ze.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(Itangiriro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Yosefu yabaye Minisitiri w’intebe mu Misiri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Farawo abwira Yozefu ati: "Ngushinze rero kuyobora igihugu cyose cya Egiputa."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Farawo, umwami wa Egiputa, yarose inzozi. Inka 7 zibyibushye hanyuma nyuma yinka 7 mbi. Inka 7 mbi zariye inka 7 zibyibushye. Byari inzozi zidasanzwe.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Ntamuntu washoboraga gusobanura inzozi ze ibwami. Umutware mukuru wibikombe yafashijwe na Yosefu amwereka umwami.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yahaye Yozefu ubwenge. Rero, yashoboraga gusobanura ibisobanuro byinzozi abibwira 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Farawo yarakozwe ku mutima cyane ku buryo yashyizeho Yozefu wari imfungwa ku mwanya wa kabiri wo mu gihugu.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yabaye minisitiri wintebe wa Misiri kandi ategeka igihugu neza nubwenge Imana yamuhaye.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yari ifite imigambi itangaje kuri Yosefu.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Iyo duhuye n'ingorane zimwe na zimwe, ntidukwiye no gutenguha,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 dukwiye kwitega imigambi itangaje yImana kuri twe no kwizera Imana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ikora uko ishaka.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Aboroheje bazashyirwa hejuru kandi abashyizwe hejuru bazanwa hasi.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Imana ibwira uwo mugabo,</a:t>
            </a:r>
            <a:r xmlns:a="http://schemas.openxmlformats.org/drawingml/2006/main">
              <a:rPr lang="rw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Ufite umudendezo wo kurya ku giti icyo ari cyo cyose cyo mu busitani; ariko </a:t>
            </a:r>
            <a:r xmlns:a="http://schemas.openxmlformats.org/drawingml/2006/main">
              <a:rPr lang="rw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ntugomba kurya ku giti cy'ubumenyi bw'icyiza n'ikibi, kuko iyo urya uzapfa byanze bikunze </a:t>
            </a:r>
            <a:r xmlns:a="http://schemas.openxmlformats.org/drawingml/2006/main">
              <a:rPr lang="r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izihe nyamaswa zagaragaye mu nzozi za Farawo?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ifarashi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inka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Farawo abwira Yosefu,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“Ngushinze rero kuyobora igihugu cyose cya Misiri.”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Oya.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Yosefu yongera guhura na barumuna 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Nubwo Yosefu yamenye abavandimwe be, ntibamumenye.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Farawo yashyizeho Yozefu kuba minisitiri w’intebe wa Misiri. Yosefu yayoboye neza imyaka 7 inzara ikaze.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Icyakora, nta Kanani yari ihari kubera inzara. Bagombaga kumanuka muri Egiputa gushaka ingano zo kurya. Abavandimwe ba Yozefu bagiye muri Egiputa kugura ibiryo.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Nubwo Yosefu yamenye abavandimwe be, ntibamumenye.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Yosefu ababwira uwo ari we. Batangajwe no kumureba kandi bumva bamutinya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yamenye impamvu Imana yamwohereje muri Egiputa. Yababariye abavandimwe be ajyana umuryango we wose muri Egiputa kandi abitaho neza.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yababariye barumuna be bamufata nabi kandi barabakunda bakurikije ubushake bw'Imana.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kubabarira umuryango n'inshuti no kubakunda.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Satani yihinduye nk'inzoka yagerageje Eva.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Eva yariye imbuto.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Iratubabarira kandi iradukunda.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Yosefu yabaye minisitiri wintebe wiki gihugu?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Isiraheli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Ubuperesi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Misiri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Nubwo Yosefu yamenye abavandimwe be, ntibamumenye.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Umwana wakijijwe Amazi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Umwana amaze gukura, amujyana ku mukobwa wa Farawo maze aba umuhungu we. Amwita Musa, ati: "Namukuye mu mazi."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Kuva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Umwami wa Misiri, Farawo, yategetse kujugunya abahungu bose b'Abisiraheli bavutse mu ruzi rwa Nili maze barabica.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nyina wa Mose, nta kundi yari kubigenza uretse kureka umuhungu we akajyanwa ku ruzi rwa Nili.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Muri icyo gihe, umwamikazi wo muri Egiputa yabaye abonye uruhinja arimo kwiyuhagira mu ruzi. Yatekerezaga gukura umuhungu.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Mushiki we yabonye umwamikazi akura umwana wumuhungu mu gitebo. Yamenyesheje nyina nyawe, Jochebed, kumwonsa umwana w'umuhungu.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Umwana amaze gukura, yasubijwe ku mwamikazi kugira ngo amubere umuhungu. Amwita Mose, agira ati: “Namukuye mu mazi. Mose yakuriye mu Misiri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Ingoro.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Eva yahaye Adamu undi.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Adamu na we yariye.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yarokoye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yadukijije ubwenge n'imbaraga zayo bitangaje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Reka twizere ko imigambi y'Imana ari nini kandi itunganye kuruta iyanjye buri gihe.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ni nde?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Imana ishobora byose isohoza ubushake bwayo nubwo hari imbogamizi.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Byagendekeye bite umwana wajyanywe mu mazi?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Yarohamye araribwa n'amafi.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Ds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Inyoni zarokoye umwana.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yakijije umwana mu kirere.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Umuganwakazi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 Misiri yaramubonye aramutabara.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Umuganwakazi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wa Misiri yaramubonye aramutabara.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Umwana amaze gukura, amujyana ku mukobwa wa Farawo maze aba umuhungu we. Amwita Musa, ati: "Namukuye mu mazi."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Kuva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Imana yabirukanye muri Edeni kuko batumviye Imana.</a:t>
            </a:r>
          </a:p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Kuva icyo gihe, Icyaha cyaje mu isi.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2800" b="1"/>
              <a:t>Isomo </a:t>
            </a:r>
            <a:endParaRPr xmlns:a="http://schemas.openxmlformats.org/drawingml/2006/main" lang="en-US" altLang="ko-KR" sz="4000" b="1"/>
            <a:r xmlns:a="http://schemas.openxmlformats.org/drawingml/2006/main">
              <a:rPr lang="rw" altLang="ko-KR" sz="4000"/>
              <a:t>ry'uyu munsi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Icyaha cyaje mu isi kubera ko Adamu na Eva batumviye amategeko y'Imana.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Nubaha ijambo ry'Imana?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Niba nizera Imana, ngomba kumvira ijambo ry'Imana.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Ntabwo yanga kutumvira.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Hahirwa umuntu wumvira ijambo rye.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/>
              <a:t>Uyu munsi</a:t>
            </a:r>
            <a:r xmlns:a="http://schemas.openxmlformats.org/drawingml/2006/main">
              <a:rPr lang="rw" altLang="en-US" sz="4000"/>
              <a:t> </a:t>
            </a:r>
            <a:r xmlns:a="http://schemas.openxmlformats.org/drawingml/2006/main">
              <a:rPr lang="rw" altLang="ko-KR" sz="4000"/>
              <a:t>Ijambo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ntangiriro Imana yaremye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ijuru n'isi.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Imana yavuze cyo kutarya abantu?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imbuto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Able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imboga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Imbuto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zubumenyi bwicyiza n'ikibi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Imbuto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zubumenyi bwicyiza n'ikibi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yaremye umuntu mu ishusho yayo, mu ishusho y'Imana yamuremye;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yabaremye abagabo n'abagore.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/>
              <a:t>Nowa yakoze ubwato bunini (Isanduku) kumusozi muremure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/>
              <a:t>Uyu munsi</a:t>
            </a:r>
            <a:r xmlns:a="http://schemas.openxmlformats.org/drawingml/2006/main">
              <a:rPr lang="rw" altLang="en-US" sz="4000"/>
              <a:t> </a:t>
            </a:r>
            <a:r xmlns:a="http://schemas.openxmlformats.org/drawingml/2006/main">
              <a:rPr lang="rw" altLang="ko-KR" sz="4000"/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Uwiteka abwira Nowa ati: "Jya mu bwato, wowe n'umuryango wawe wose, kuko nabonye abakiranutsi muri iki gisekuru.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(Itangiriro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yabonye ko abantu bose bo ku isi bangije inzira zabo. Imana ibwira Nowa iti: "Nzarimbura abantu n'isi. Kora ubwato bunini ku musozi! 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yatangiye gukora ubwato kumusozi nkuko Imana yabimutegetse. Abantu batekerezaga ko yari umusazi.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reka ibiremwa byose byinjire mubwato hamwe nabagize umuryango wa Nowa 8 nkuko Imana yabitegetse.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Imvura yakomeje kuza kwisi iminsi 40 nkuko Imana yabivuze.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isi yari yuzuye amazi. Ibinyabuzima byose byimukiye ku isi byarapfuye. Hasigaye Nowa, n'abari kumwe na we mu nkuge.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Abantu ntibumviye Nowa wabahaye amahirwe yo gukizwa umwuzure mwinshi.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Bavuze gusa ko Nowa yari umusazi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Iyo ugejeje ubutumwa kubagenzi, ntibashobora kukwumva neza.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Ariko, amaherezo, bagiye kumenya ko ijambo ry'Imana ari ukuri.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ntangiriro, umwijima wari hejuru.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Nta muntu, nta mucyo. Nta kintu na kimwe.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yanga icyaha kandi icira urubanza icyaha.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Imana yabwiye Nowa gukora?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S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Ubwato (Isanduku)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Imodoka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Inzu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Ubwato (Isanduku)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/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Uwiteka abwira Nowa ati: "Jya mu bwato, wowe n'umuryango wawe wose, kuko nabonye abakiranutsi muri iki gisekuru.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/>
              <a:t>Umukororombya wari Isezerano ry'Imana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Igihe cyose umukororombya ugaragaye mu bicu, nzabibona kandi nibuke isezerano ridashira hagati y'Imana n'ibinyabuzima byose byo ku isi.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Ibinyabuzima byose byahanaguwe, hasigaye gusa Nowa n'abari kumwe na we mu nkuge.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Imvura yakomeje kuza ku isi iminsi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Imvura imaze guhagarara, Nowa yohereza inuma.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Inuma imugarukira ifite amababi ya elayo mashya mu kanwa kayo. Nowa yari azi ati: “Amazi yagabanutse ku isi!”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asohoka n'umuryango we, asenga Imana. Ati: “Urakoze Mana kuduha isi nshya.”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yamweretse umukororombya nk'ikimenyetso cy'isezerano n'imigisha. “Baho wishimye mu isi nshya!”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yaravuze iti: “Nihabeho umucyo,”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kandi hari umucyo.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yakijije Nowa n'umuryango we.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yasezeranije ko izabaha umugisha kandi igakora isi nshya binyuze muri bo.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yanadukijije binyuze muri Yesu.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kwizera ko Imana izakora isi yayo nshya binyuze muri twe.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Yahwe 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Yahwe 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 Imana ni Data wa twese ukiza kandi agaha umugisha abana bayo akunda cyane iyo tuyizeye.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Nowa yohereje kureba isi yumye?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Igishwi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Inuma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Uck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Inuma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/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Igihe cyose umukororombya ugaragaye mu bicu, nzabibona kandi nibuke isezerano ridashira hagati y'Imana n'ibinyabuzima byose byo ku isi.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Uwiteka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Bya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/>
              <a:t>Abantu bubatse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600"/>
              <a:t>Umunara wa Babeli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Niyo mpamvu yitwaga Babeli --kuko hariya Uwiteka yitiranyije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ururimi rw'isi yose. Uhoraho arabatatanya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hejuru y'isi 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bifuzaga kuba abantu bakomeye kandi bazwi kuruta Imana. Rero, Batangiye kubaka umunara muremure.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Gutyo, bariko barubaka umunara burundu.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“Reka twiyereke isi. Turakomeye cyane!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Imana ibonye ubwibone bwabo, yitiranya ururimi rwabo kugirango batazumvikana.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 ko batashoboraga kumvikana, ntibashoboraga gukorera hamwe. Amaherezo, batataniye ku isi. Kugeza ubu indimi z'isi ziratandukanye.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munsi wa mbere, Imana yatandukanije umucyo n'umwijima. Yaremye isi yose iminsi itandatu.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rw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bashaka kuba bakuru no gusumba Imana.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Iyi mitekerereze yitwa "ubwibone".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yanga 'ubwibone'.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Ibinyuranye no kwiyemera ni 'kwicisha bugufi'.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'kwicisha bugufi' imbere y'Imana kugirango tuyishimishe.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Yahwe 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Yahwe 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Uwiteka Imana irakomeye kandi ifite ubwenge kuturusha.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Ntidushobora kuba abanyabwenge kuruta Imana nubwo duhuza ubwenge bwacu bwose.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Kuki badashobora kurangiza umunara?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yateje umwuzure igihe bayikora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yacanye umuriro igihe bayikora.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yakoze umutingito igihe bayikoze.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Imana yabaremye kutumvikana hagati yabo.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Imana yabaremye kutumvikana hagati yabo.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Niyo mpamvu yitwaga Babeli --kuko hariya Uwiteka yitiranyije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ururimi rw'isi yose. Uhoraho arabatatanya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hejuru y'isi 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Imana yahamagaye Aburahamu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Uwiteka yari yabwiye Aburamu ati: "va mu gihugu cyawe, ubwoko bwawe n'ubw'anyu."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urugo rwa se ujye mu gihugu nzakwereka.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y'Abakaludaya yari umujyi usenga ibigirwamana.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yavukiye kandi arahatura.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Uwiteka Imana yari yaramubwiye ati “va mu gihugu cyawe, nzaguha umugisha.”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Nubwo Aburahamu atazi aho agomba kujya, yumviye ijambo ry'Imana aragenda nkuko Uwiteka yari yabimubwiye.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Yahuye nibibazo byinshi mugihe yari murugendo ariko Imana yamurinze amahoro.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Ubwoko bwose bw'inyamaswa n'ibimera, inyoni n'amafi byuzuye ku isi, mu nyanja no mu kirere. Imana yarebye ibyo yakoze byose, iravuga iti: "Nibyiza cyane!."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Aburahamu ageze mu gihugu cya Kanani. Yahatuye. “Urakoze, Mana.”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yavuye mu mujyi yavukiyemo yumvira ijambo ry'Imana.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Nkibi, twe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igomba kwizera Imana no kumvira ijambo ryayo.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kugira icyifuzo cyo kumvira ijambo ry'Imana igihe icyo aricyo cyose.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Uwiteka Imana ni?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Yahwe</a:t>
            </a:r>
            <a:r xmlns:a="http://schemas.openxmlformats.org/drawingml/2006/main">
              <a:rPr lang="r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Data wa twese ukurikiza amasezerano ye uko byagenda kose.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yavukiye he?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Isiraheli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Ur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Ur Abakaludaya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Ur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Ur Abakaludaya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Uwiteka Imana yari yabwiye Aburamu iti: “Vuga igihugu cyawe, ubwoko bwawe n'inzu ya so, ujye mu gihugu nzakwereka.”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4400"/>
              <a:t>Isaka, Umwana wasezeranijwe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yari afite imyaka ijana igihe umuhungu we Isaka yavukaga.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yasezeranije Aburahamu ko Imana izamuha abana nkinyenyeri zo mwijuru.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Ariko, nta mwana yari afite kugeza afite imyaka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Imana yajyanye Aburahamu hanze nijoro.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“Reba mu ijuru. Urashobora kubara inyenyeri?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yamusezeranije gutanga igihugu cyiza.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/>
              <a:t>Isomo </a:t>
            </a:r>
            <a:endParaRPr xmlns:a="http://schemas.openxmlformats.org/drawingml/2006/main" lang="ko-KR" altLang="en-US" sz="4000"/>
            <a:r xmlns:a="http://schemas.openxmlformats.org/drawingml/2006/main">
              <a:rPr lang="rw" altLang="ko-KR" sz="3600"/>
              <a:t>ry'uyu munsi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Ninde waremye isi?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yaremye isi.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Ninde ukomeza isi kuri gahunda?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itunganya isi.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 ntiyaremwe yonyine.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 ntishobora kwimurwa yonyine.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kwibuka ko Imana yaremye isi yose kandi ikagitegeka byose.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“Abana bawe bazamera nk'inyenyeri zo mu kirere, n'umusenyi wo ku nyanja.” Aburahamu yizeye isezerano ry'Uwiteka.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Imana yubahirije amasezerano yayo. Sara yabyaye Aburahamu. Aburahamu yahaye izina </a:t>
            </a:r>
            <a:r xmlns:a="http://schemas.openxmlformats.org/drawingml/2006/main">
              <a:rPr lang="r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risobanura </a:t>
            </a:r>
            <a:r xmlns:a="http://schemas.openxmlformats.org/drawingml/2006/main">
              <a:rPr lang="r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Ibyishimo </a:t>
            </a: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Uyu munsi</a:t>
            </a:r>
            <a:r xmlns:a="http://schemas.openxmlformats.org/drawingml/2006/main">
              <a:rPr lang="r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yizeraga rwose amasezerano y'Imana nubwo byasaga nkibidashoboka kuri 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yarishimye cyane abonye imyizerere ya Aburahamu. Imana yamuhaye Isaka, umuhungu wasezeranijwe.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rwose isohoza amasezerano yayo, nubwo byasaga nkibidashoboka kuri twe.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ni…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Ishoborabyose (ishoboye gukora byose)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yari afite imyaka ingahe igihe yari afite 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yari afite imyaka ijana igihe umuhungu we Isaka yavukaga.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(Itangiriro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900"/>
              <a:t>Aburahamu yahaye Isaka Imana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Hanyuma Imana iti: “Fata umuhungu wawe, umuhungu wawe w'ikinege, Isaka, ukunda,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hanyuma ujye mu karere ka Moriah. Mumutambireyo nkigitambo cyoswa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Nzakubwira kuri umwe mu misozi.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Imana ibwira Aburahamu,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“Mpa umuhungu wawe w'ikinege nk'igitambo cyoswa.”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yakundaga Isaka cyane kuburyo byamugoye yumvise Imana. Ariko yahisemo kumvira Imana.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ni nde?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Ari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umuremyi wakoze isi yose harimo nanjye.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aboshye Isaka amushyira ku gihinduka, agerageza kumwica. Muri ako kanya,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“Aburahamu, Aburahamu, ntumwice. Ntukagire icyo umukorera. Noneho, nzi ko utinya kandi ko ukunda Imana. ” Iki cyari ikizamini Imana yagiriye Aburahamu.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“Urakoze, Mana!” Imana yemeye kwizera kwa Aburahamu. Imana yamugize sekuruza w'abizera bose.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Aburahamu yakundaga Isaka cyane, ariko byari ngombwa kuri we kumvira Ijambo ry'Imana.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Nkwiye gukunda Imana kuruta ikindi kintu cyose, kandi nkarusha undi muntu wese kwisi.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Data udukomeza kwizera kwacu kubigeragezo.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/>
              <a:t>Uyu munsi</a:t>
            </a:r>
            <a:r xmlns:a="http://schemas.openxmlformats.org/drawingml/2006/main">
              <a:rPr lang="rw" altLang="en-US" sz="4000"/>
              <a:t> </a:t>
            </a:r>
            <a:r xmlns:a="http://schemas.openxmlformats.org/drawingml/2006/main">
              <a:rPr lang="rw" altLang="ko-KR" sz="4000"/>
              <a:t>Ikibazo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Imana yabwiye Aburahamu ngo itange nk'igitambo cyoswa?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Mwana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Umugore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Intama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Mwana</a:t>
            </a: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Hanyuma Imana iti: “Fata umuhungu wawe, umuhungu wawe w'ikinege, Isaka, ukunda,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hanyuma ujye mu karere ka Moriah. Mumutambireyo nkigitambo cyoswa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Nzakubwira kuri umwe mu misozi.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Uwiteka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Bya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400"/>
              <a:t>Isaka ntiyigeze atongana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Yimukiye aho, acukura irindi riba, nta muntu wabitonganye.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Yita Rehoboti, agira ati: "Noneho Uwiteka yaduhaye umwanya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kandi tuzatera imbere mu gihugu.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Uwiteka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amariba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bityo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ngombwa,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birashoboka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kubona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gishya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butayu. Isaka yari afite amariba yarazwe na se.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Imana yaremye isi?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ibuye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Umukungugu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ijambo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ijambo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Abafilisitiya bamugirira ishyari. Buzuza amariba 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Isaka ntiyigeze atongana nabo. Yagiye kure acukura iriba. Yavumbuye iriba ry'amazi meza.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Muri icyo gihe, abandi bantu bavanye iriba kuri Isaka. Ariko, ntiyigeze atongana nabo.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yahaye umugisha Isaka. Yongeye gucukura irindi riba. Imana yamuhaye amazi meza avuye aho. Isaka yubatse kandi atanga ituro ryo gushimira.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ntiyigeze atongana n'abamwambuye amariba.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yahaye umugisha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Ntabwo tugomba no gutongana nabandi.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gukunda no kubabarira abandi.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200"/>
              <a:t>Imana iri ??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Yanga abatongana nabandi.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Akunda abakundana.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Kubera iki Isaka yagize ibihe bikomeye?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inzu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Umwana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w'intama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dk1"/>
                </a:solidFill>
              </a:rPr>
              <a:t>neza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umuryango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neza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Yimukiye aho, acukura irindi riba, nta muntu wabitonganye.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Yita Rehoboti, agira ati: "Noneho Uwiteka yaduhaye umwanya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kandi tuzatera imbere mu gihugu.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Itangiriro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Uwiteka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Ijambo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Bya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/>
              <a:t>Esawu yagurishije uburenganzira bw'imfura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3600"/>
              <a:t>ku gikombe kimwe cya stew itukura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Yakobo aha Esawu umutsima hamwe n'isahani y'ibinyomoro.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Yariye aranywa, arahaguruka arigendera.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Esawu rero yasuzuguye uburenganzira bwe bw'imfura.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rw" altLang="ko-KR" sz="2800">
                <a:solidFill>
                  <a:schemeClr val="bg1">
                    <a:lumMod val="50000"/>
                  </a:schemeClr>
                </a:solidFill>
              </a:rPr>
              <a:t>Itangiriro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