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1" r:id="rId2"/>
    <p:sldMasterId id="2147483683" r:id="rId3"/>
    <p:sldMasterId id="2147483695" r:id="rId4"/>
    <p:sldMasterId id="2147483707" r:id="rId5"/>
  </p:sldMasterIdLst>
  <p:notesMasterIdLst>
    <p:notesMasterId r:id="rId161"/>
  </p:notesMasterIdLst>
  <p:sldIdLst>
    <p:sldId id="257" r:id="rId6"/>
    <p:sldId id="258" r:id="rId7"/>
    <p:sldId id="259" r:id="rId8"/>
    <p:sldId id="260" r:id="rId9"/>
    <p:sldId id="261" r:id="rId10"/>
    <p:sldId id="262" r:id="rId11"/>
    <p:sldId id="263" r:id="rId12"/>
    <p:sldId id="265" r:id="rId13"/>
    <p:sldId id="266" r:id="rId14"/>
    <p:sldId id="267" r:id="rId15"/>
    <p:sldId id="269" r:id="rId16"/>
    <p:sldId id="280" r:id="rId17"/>
    <p:sldId id="283" r:id="rId18"/>
    <p:sldId id="286" r:id="rId19"/>
    <p:sldId id="289" r:id="rId20"/>
    <p:sldId id="292" r:id="rId21"/>
    <p:sldId id="295" r:id="rId22"/>
    <p:sldId id="298" r:id="rId23"/>
    <p:sldId id="301" r:id="rId24"/>
    <p:sldId id="304" r:id="rId25"/>
    <p:sldId id="307" r:id="rId26"/>
    <p:sldId id="310" r:id="rId27"/>
    <p:sldId id="313" r:id="rId28"/>
    <p:sldId id="316" r:id="rId29"/>
    <p:sldId id="319" r:id="rId30"/>
    <p:sldId id="322" r:id="rId31"/>
    <p:sldId id="325" r:id="rId32"/>
    <p:sldId id="328" r:id="rId33"/>
    <p:sldId id="331" r:id="rId34"/>
    <p:sldId id="334" r:id="rId35"/>
    <p:sldId id="337" r:id="rId36"/>
    <p:sldId id="340" r:id="rId37"/>
    <p:sldId id="343" r:id="rId38"/>
    <p:sldId id="346" r:id="rId39"/>
    <p:sldId id="349" r:id="rId40"/>
    <p:sldId id="352" r:id="rId41"/>
    <p:sldId id="355" r:id="rId42"/>
    <p:sldId id="358" r:id="rId43"/>
    <p:sldId id="361" r:id="rId44"/>
    <p:sldId id="364" r:id="rId45"/>
    <p:sldId id="367" r:id="rId46"/>
    <p:sldId id="370" r:id="rId47"/>
    <p:sldId id="373" r:id="rId48"/>
    <p:sldId id="376" r:id="rId49"/>
    <p:sldId id="379" r:id="rId50"/>
    <p:sldId id="382" r:id="rId51"/>
    <p:sldId id="385" r:id="rId52"/>
    <p:sldId id="388" r:id="rId53"/>
    <p:sldId id="391" r:id="rId54"/>
    <p:sldId id="394" r:id="rId55"/>
    <p:sldId id="397" r:id="rId56"/>
    <p:sldId id="400" r:id="rId57"/>
    <p:sldId id="403" r:id="rId58"/>
    <p:sldId id="406" r:id="rId59"/>
    <p:sldId id="409" r:id="rId60"/>
    <p:sldId id="410" r:id="rId61"/>
    <p:sldId id="411" r:id="rId62"/>
    <p:sldId id="412" r:id="rId63"/>
    <p:sldId id="413" r:id="rId64"/>
    <p:sldId id="414" r:id="rId65"/>
    <p:sldId id="415" r:id="rId66"/>
    <p:sldId id="416" r:id="rId67"/>
    <p:sldId id="417" r:id="rId68"/>
    <p:sldId id="418" r:id="rId69"/>
    <p:sldId id="419" r:id="rId70"/>
    <p:sldId id="420" r:id="rId71"/>
    <p:sldId id="421" r:id="rId72"/>
    <p:sldId id="422" r:id="rId73"/>
    <p:sldId id="423" r:id="rId74"/>
    <p:sldId id="424" r:id="rId75"/>
    <p:sldId id="425" r:id="rId76"/>
    <p:sldId id="426" r:id="rId77"/>
    <p:sldId id="427" r:id="rId78"/>
    <p:sldId id="428" r:id="rId79"/>
    <p:sldId id="429" r:id="rId80"/>
    <p:sldId id="430" r:id="rId81"/>
    <p:sldId id="431" r:id="rId82"/>
    <p:sldId id="432" r:id="rId83"/>
    <p:sldId id="433" r:id="rId84"/>
    <p:sldId id="434" r:id="rId85"/>
    <p:sldId id="435" r:id="rId86"/>
    <p:sldId id="436" r:id="rId87"/>
    <p:sldId id="437" r:id="rId88"/>
    <p:sldId id="438" r:id="rId89"/>
    <p:sldId id="439" r:id="rId90"/>
    <p:sldId id="440" r:id="rId91"/>
    <p:sldId id="441" r:id="rId92"/>
    <p:sldId id="442" r:id="rId93"/>
    <p:sldId id="443" r:id="rId94"/>
    <p:sldId id="444" r:id="rId95"/>
    <p:sldId id="445" r:id="rId96"/>
    <p:sldId id="446" r:id="rId97"/>
    <p:sldId id="447" r:id="rId98"/>
    <p:sldId id="448" r:id="rId99"/>
    <p:sldId id="449" r:id="rId100"/>
    <p:sldId id="450" r:id="rId101"/>
    <p:sldId id="451" r:id="rId102"/>
    <p:sldId id="452" r:id="rId103"/>
    <p:sldId id="453" r:id="rId104"/>
    <p:sldId id="454" r:id="rId105"/>
    <p:sldId id="455" r:id="rId106"/>
    <p:sldId id="456" r:id="rId107"/>
    <p:sldId id="457" r:id="rId108"/>
    <p:sldId id="458" r:id="rId109"/>
    <p:sldId id="459" r:id="rId110"/>
    <p:sldId id="460" r:id="rId111"/>
    <p:sldId id="461" r:id="rId112"/>
    <p:sldId id="462" r:id="rId113"/>
    <p:sldId id="463" r:id="rId114"/>
    <p:sldId id="464" r:id="rId115"/>
    <p:sldId id="465" r:id="rId116"/>
    <p:sldId id="466" r:id="rId117"/>
    <p:sldId id="467" r:id="rId118"/>
    <p:sldId id="468" r:id="rId119"/>
    <p:sldId id="469" r:id="rId120"/>
    <p:sldId id="470" r:id="rId121"/>
    <p:sldId id="471" r:id="rId122"/>
    <p:sldId id="472" r:id="rId123"/>
    <p:sldId id="473" r:id="rId124"/>
    <p:sldId id="474" r:id="rId125"/>
    <p:sldId id="475" r:id="rId126"/>
    <p:sldId id="476" r:id="rId127"/>
    <p:sldId id="477" r:id="rId128"/>
    <p:sldId id="478" r:id="rId129"/>
    <p:sldId id="479" r:id="rId130"/>
    <p:sldId id="480" r:id="rId131"/>
    <p:sldId id="481" r:id="rId132"/>
    <p:sldId id="482" r:id="rId133"/>
    <p:sldId id="483" r:id="rId134"/>
    <p:sldId id="484" r:id="rId135"/>
    <p:sldId id="485" r:id="rId136"/>
    <p:sldId id="486" r:id="rId137"/>
    <p:sldId id="487" r:id="rId138"/>
    <p:sldId id="488" r:id="rId139"/>
    <p:sldId id="489" r:id="rId140"/>
    <p:sldId id="490" r:id="rId141"/>
    <p:sldId id="491" r:id="rId142"/>
    <p:sldId id="492" r:id="rId143"/>
    <p:sldId id="493" r:id="rId144"/>
    <p:sldId id="494" r:id="rId145"/>
    <p:sldId id="495" r:id="rId146"/>
    <p:sldId id="496" r:id="rId147"/>
    <p:sldId id="497" r:id="rId148"/>
    <p:sldId id="498" r:id="rId149"/>
    <p:sldId id="499" r:id="rId150"/>
    <p:sldId id="500" r:id="rId151"/>
    <p:sldId id="501" r:id="rId152"/>
    <p:sldId id="502" r:id="rId153"/>
    <p:sldId id="503" r:id="rId154"/>
    <p:sldId id="504" r:id="rId155"/>
    <p:sldId id="505" r:id="rId156"/>
    <p:sldId id="506" r:id="rId157"/>
    <p:sldId id="507" r:id="rId158"/>
    <p:sldId id="508" r:id="rId159"/>
    <p:sldId id="509" r:id="rId160"/>
  </p:sldIdLst>
  <p:sldSz cx="9144000" cy="6858000" type="screen4x3"/>
  <p:notesSz cx="6858000" cy="9144000"/>
  <p:custDataLst>
    <p:tags r:id="rId162"/>
  </p:custDataLst>
  <p:defaultTextStyle>
    <a:defPPr>
      <a:defRPr lang="rw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94660"/>
  </p:normalViewPr>
  <p:slideViewPr>
    <p:cSldViewPr>
      <p:cViewPr varScale="1">
        <p:scale>
          <a:sx n="51" d="100"/>
          <a:sy n="51" d="100"/>
        </p:scale>
        <p:origin x="629" y="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117" Type="http://schemas.openxmlformats.org/officeDocument/2006/relationships/slide" Target="slides/slide112.xml"/><Relationship Id="rId21" Type="http://schemas.openxmlformats.org/officeDocument/2006/relationships/slide" Target="slides/slide16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63" Type="http://schemas.openxmlformats.org/officeDocument/2006/relationships/slide" Target="slides/slide58.xml"/><Relationship Id="rId68" Type="http://schemas.openxmlformats.org/officeDocument/2006/relationships/slide" Target="slides/slide63.xml"/><Relationship Id="rId84" Type="http://schemas.openxmlformats.org/officeDocument/2006/relationships/slide" Target="slides/slide79.xml"/><Relationship Id="rId89" Type="http://schemas.openxmlformats.org/officeDocument/2006/relationships/slide" Target="slides/slide84.xml"/><Relationship Id="rId112" Type="http://schemas.openxmlformats.org/officeDocument/2006/relationships/slide" Target="slides/slide107.xml"/><Relationship Id="rId133" Type="http://schemas.openxmlformats.org/officeDocument/2006/relationships/slide" Target="slides/slide128.xml"/><Relationship Id="rId138" Type="http://schemas.openxmlformats.org/officeDocument/2006/relationships/slide" Target="slides/slide133.xml"/><Relationship Id="rId154" Type="http://schemas.openxmlformats.org/officeDocument/2006/relationships/slide" Target="slides/slide149.xml"/><Relationship Id="rId159" Type="http://schemas.openxmlformats.org/officeDocument/2006/relationships/slide" Target="slides/slide154.xml"/><Relationship Id="rId16" Type="http://schemas.openxmlformats.org/officeDocument/2006/relationships/slide" Target="slides/slide11.xml"/><Relationship Id="rId107" Type="http://schemas.openxmlformats.org/officeDocument/2006/relationships/slide" Target="slides/slide102.xml"/><Relationship Id="rId11" Type="http://schemas.openxmlformats.org/officeDocument/2006/relationships/slide" Target="slides/slide6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74" Type="http://schemas.openxmlformats.org/officeDocument/2006/relationships/slide" Target="slides/slide69.xml"/><Relationship Id="rId79" Type="http://schemas.openxmlformats.org/officeDocument/2006/relationships/slide" Target="slides/slide74.xml"/><Relationship Id="rId102" Type="http://schemas.openxmlformats.org/officeDocument/2006/relationships/slide" Target="slides/slide97.xml"/><Relationship Id="rId123" Type="http://schemas.openxmlformats.org/officeDocument/2006/relationships/slide" Target="slides/slide118.xml"/><Relationship Id="rId128" Type="http://schemas.openxmlformats.org/officeDocument/2006/relationships/slide" Target="slides/slide123.xml"/><Relationship Id="rId144" Type="http://schemas.openxmlformats.org/officeDocument/2006/relationships/slide" Target="slides/slide139.xml"/><Relationship Id="rId149" Type="http://schemas.openxmlformats.org/officeDocument/2006/relationships/slide" Target="slides/slide144.xml"/><Relationship Id="rId5" Type="http://schemas.openxmlformats.org/officeDocument/2006/relationships/slideMaster" Target="slideMasters/slideMaster5.xml"/><Relationship Id="rId90" Type="http://schemas.openxmlformats.org/officeDocument/2006/relationships/slide" Target="slides/slide85.xml"/><Relationship Id="rId95" Type="http://schemas.openxmlformats.org/officeDocument/2006/relationships/slide" Target="slides/slide90.xml"/><Relationship Id="rId160" Type="http://schemas.openxmlformats.org/officeDocument/2006/relationships/slide" Target="slides/slide155.xml"/><Relationship Id="rId165" Type="http://schemas.openxmlformats.org/officeDocument/2006/relationships/theme" Target="theme/theme1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64" Type="http://schemas.openxmlformats.org/officeDocument/2006/relationships/slide" Target="slides/slide59.xml"/><Relationship Id="rId69" Type="http://schemas.openxmlformats.org/officeDocument/2006/relationships/slide" Target="slides/slide64.xml"/><Relationship Id="rId113" Type="http://schemas.openxmlformats.org/officeDocument/2006/relationships/slide" Target="slides/slide108.xml"/><Relationship Id="rId118" Type="http://schemas.openxmlformats.org/officeDocument/2006/relationships/slide" Target="slides/slide113.xml"/><Relationship Id="rId134" Type="http://schemas.openxmlformats.org/officeDocument/2006/relationships/slide" Target="slides/slide129.xml"/><Relationship Id="rId139" Type="http://schemas.openxmlformats.org/officeDocument/2006/relationships/slide" Target="slides/slide134.xml"/><Relationship Id="rId80" Type="http://schemas.openxmlformats.org/officeDocument/2006/relationships/slide" Target="slides/slide75.xml"/><Relationship Id="rId85" Type="http://schemas.openxmlformats.org/officeDocument/2006/relationships/slide" Target="slides/slide80.xml"/><Relationship Id="rId150" Type="http://schemas.openxmlformats.org/officeDocument/2006/relationships/slide" Target="slides/slide145.xml"/><Relationship Id="rId155" Type="http://schemas.openxmlformats.org/officeDocument/2006/relationships/slide" Target="slides/slide150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59" Type="http://schemas.openxmlformats.org/officeDocument/2006/relationships/slide" Target="slides/slide54.xml"/><Relationship Id="rId103" Type="http://schemas.openxmlformats.org/officeDocument/2006/relationships/slide" Target="slides/slide98.xml"/><Relationship Id="rId108" Type="http://schemas.openxmlformats.org/officeDocument/2006/relationships/slide" Target="slides/slide103.xml"/><Relationship Id="rId124" Type="http://schemas.openxmlformats.org/officeDocument/2006/relationships/slide" Target="slides/slide119.xml"/><Relationship Id="rId129" Type="http://schemas.openxmlformats.org/officeDocument/2006/relationships/slide" Target="slides/slide124.xml"/><Relationship Id="rId54" Type="http://schemas.openxmlformats.org/officeDocument/2006/relationships/slide" Target="slides/slide49.xml"/><Relationship Id="rId70" Type="http://schemas.openxmlformats.org/officeDocument/2006/relationships/slide" Target="slides/slide65.xml"/><Relationship Id="rId75" Type="http://schemas.openxmlformats.org/officeDocument/2006/relationships/slide" Target="slides/slide70.xml"/><Relationship Id="rId91" Type="http://schemas.openxmlformats.org/officeDocument/2006/relationships/slide" Target="slides/slide86.xml"/><Relationship Id="rId96" Type="http://schemas.openxmlformats.org/officeDocument/2006/relationships/slide" Target="slides/slide91.xml"/><Relationship Id="rId140" Type="http://schemas.openxmlformats.org/officeDocument/2006/relationships/slide" Target="slides/slide135.xml"/><Relationship Id="rId145" Type="http://schemas.openxmlformats.org/officeDocument/2006/relationships/slide" Target="slides/slide140.xml"/><Relationship Id="rId161" Type="http://schemas.openxmlformats.org/officeDocument/2006/relationships/notesMaster" Target="notesMasters/notesMaster1.xml"/><Relationship Id="rId16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106" Type="http://schemas.openxmlformats.org/officeDocument/2006/relationships/slide" Target="slides/slide101.xml"/><Relationship Id="rId114" Type="http://schemas.openxmlformats.org/officeDocument/2006/relationships/slide" Target="slides/slide109.xml"/><Relationship Id="rId119" Type="http://schemas.openxmlformats.org/officeDocument/2006/relationships/slide" Target="slides/slide114.xml"/><Relationship Id="rId127" Type="http://schemas.openxmlformats.org/officeDocument/2006/relationships/slide" Target="slides/slide122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slide" Target="slides/slide60.xml"/><Relationship Id="rId73" Type="http://schemas.openxmlformats.org/officeDocument/2006/relationships/slide" Target="slides/slide68.xml"/><Relationship Id="rId78" Type="http://schemas.openxmlformats.org/officeDocument/2006/relationships/slide" Target="slides/slide73.xml"/><Relationship Id="rId81" Type="http://schemas.openxmlformats.org/officeDocument/2006/relationships/slide" Target="slides/slide76.xml"/><Relationship Id="rId86" Type="http://schemas.openxmlformats.org/officeDocument/2006/relationships/slide" Target="slides/slide81.xml"/><Relationship Id="rId94" Type="http://schemas.openxmlformats.org/officeDocument/2006/relationships/slide" Target="slides/slide89.xml"/><Relationship Id="rId99" Type="http://schemas.openxmlformats.org/officeDocument/2006/relationships/slide" Target="slides/slide94.xml"/><Relationship Id="rId101" Type="http://schemas.openxmlformats.org/officeDocument/2006/relationships/slide" Target="slides/slide96.xml"/><Relationship Id="rId122" Type="http://schemas.openxmlformats.org/officeDocument/2006/relationships/slide" Target="slides/slide117.xml"/><Relationship Id="rId130" Type="http://schemas.openxmlformats.org/officeDocument/2006/relationships/slide" Target="slides/slide125.xml"/><Relationship Id="rId135" Type="http://schemas.openxmlformats.org/officeDocument/2006/relationships/slide" Target="slides/slide130.xml"/><Relationship Id="rId143" Type="http://schemas.openxmlformats.org/officeDocument/2006/relationships/slide" Target="slides/slide138.xml"/><Relationship Id="rId148" Type="http://schemas.openxmlformats.org/officeDocument/2006/relationships/slide" Target="slides/slide143.xml"/><Relationship Id="rId151" Type="http://schemas.openxmlformats.org/officeDocument/2006/relationships/slide" Target="slides/slide146.xml"/><Relationship Id="rId156" Type="http://schemas.openxmlformats.org/officeDocument/2006/relationships/slide" Target="slides/slide151.xml"/><Relationship Id="rId164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9" Type="http://schemas.openxmlformats.org/officeDocument/2006/relationships/slide" Target="slides/slide34.xml"/><Relationship Id="rId109" Type="http://schemas.openxmlformats.org/officeDocument/2006/relationships/slide" Target="slides/slide104.xml"/><Relationship Id="rId34" Type="http://schemas.openxmlformats.org/officeDocument/2006/relationships/slide" Target="slides/slide29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76" Type="http://schemas.openxmlformats.org/officeDocument/2006/relationships/slide" Target="slides/slide71.xml"/><Relationship Id="rId97" Type="http://schemas.openxmlformats.org/officeDocument/2006/relationships/slide" Target="slides/slide92.xml"/><Relationship Id="rId104" Type="http://schemas.openxmlformats.org/officeDocument/2006/relationships/slide" Target="slides/slide99.xml"/><Relationship Id="rId120" Type="http://schemas.openxmlformats.org/officeDocument/2006/relationships/slide" Target="slides/slide115.xml"/><Relationship Id="rId125" Type="http://schemas.openxmlformats.org/officeDocument/2006/relationships/slide" Target="slides/slide120.xml"/><Relationship Id="rId141" Type="http://schemas.openxmlformats.org/officeDocument/2006/relationships/slide" Target="slides/slide136.xml"/><Relationship Id="rId146" Type="http://schemas.openxmlformats.org/officeDocument/2006/relationships/slide" Target="slides/slide141.xml"/><Relationship Id="rId7" Type="http://schemas.openxmlformats.org/officeDocument/2006/relationships/slide" Target="slides/slide2.xml"/><Relationship Id="rId71" Type="http://schemas.openxmlformats.org/officeDocument/2006/relationships/slide" Target="slides/slide66.xml"/><Relationship Id="rId92" Type="http://schemas.openxmlformats.org/officeDocument/2006/relationships/slide" Target="slides/slide87.xml"/><Relationship Id="rId162" Type="http://schemas.openxmlformats.org/officeDocument/2006/relationships/tags" Target="tags/tag1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4.xml"/><Relationship Id="rId24" Type="http://schemas.openxmlformats.org/officeDocument/2006/relationships/slide" Target="slides/slide19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66" Type="http://schemas.openxmlformats.org/officeDocument/2006/relationships/slide" Target="slides/slide61.xml"/><Relationship Id="rId87" Type="http://schemas.openxmlformats.org/officeDocument/2006/relationships/slide" Target="slides/slide82.xml"/><Relationship Id="rId110" Type="http://schemas.openxmlformats.org/officeDocument/2006/relationships/slide" Target="slides/slide105.xml"/><Relationship Id="rId115" Type="http://schemas.openxmlformats.org/officeDocument/2006/relationships/slide" Target="slides/slide110.xml"/><Relationship Id="rId131" Type="http://schemas.openxmlformats.org/officeDocument/2006/relationships/slide" Target="slides/slide126.xml"/><Relationship Id="rId136" Type="http://schemas.openxmlformats.org/officeDocument/2006/relationships/slide" Target="slides/slide131.xml"/><Relationship Id="rId157" Type="http://schemas.openxmlformats.org/officeDocument/2006/relationships/slide" Target="slides/slide152.xml"/><Relationship Id="rId61" Type="http://schemas.openxmlformats.org/officeDocument/2006/relationships/slide" Target="slides/slide56.xml"/><Relationship Id="rId82" Type="http://schemas.openxmlformats.org/officeDocument/2006/relationships/slide" Target="slides/slide77.xml"/><Relationship Id="rId152" Type="http://schemas.openxmlformats.org/officeDocument/2006/relationships/slide" Target="slides/slide147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56" Type="http://schemas.openxmlformats.org/officeDocument/2006/relationships/slide" Target="slides/slide51.xml"/><Relationship Id="rId77" Type="http://schemas.openxmlformats.org/officeDocument/2006/relationships/slide" Target="slides/slide72.xml"/><Relationship Id="rId100" Type="http://schemas.openxmlformats.org/officeDocument/2006/relationships/slide" Target="slides/slide95.xml"/><Relationship Id="rId105" Type="http://schemas.openxmlformats.org/officeDocument/2006/relationships/slide" Target="slides/slide100.xml"/><Relationship Id="rId126" Type="http://schemas.openxmlformats.org/officeDocument/2006/relationships/slide" Target="slides/slide121.xml"/><Relationship Id="rId147" Type="http://schemas.openxmlformats.org/officeDocument/2006/relationships/slide" Target="slides/slide142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72" Type="http://schemas.openxmlformats.org/officeDocument/2006/relationships/slide" Target="slides/slide67.xml"/><Relationship Id="rId93" Type="http://schemas.openxmlformats.org/officeDocument/2006/relationships/slide" Target="slides/slide88.xml"/><Relationship Id="rId98" Type="http://schemas.openxmlformats.org/officeDocument/2006/relationships/slide" Target="slides/slide93.xml"/><Relationship Id="rId121" Type="http://schemas.openxmlformats.org/officeDocument/2006/relationships/slide" Target="slides/slide116.xml"/><Relationship Id="rId142" Type="http://schemas.openxmlformats.org/officeDocument/2006/relationships/slide" Target="slides/slide137.xml"/><Relationship Id="rId16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5" Type="http://schemas.openxmlformats.org/officeDocument/2006/relationships/slide" Target="slides/slide20.xml"/><Relationship Id="rId46" Type="http://schemas.openxmlformats.org/officeDocument/2006/relationships/slide" Target="slides/slide41.xml"/><Relationship Id="rId67" Type="http://schemas.openxmlformats.org/officeDocument/2006/relationships/slide" Target="slides/slide62.xml"/><Relationship Id="rId116" Type="http://schemas.openxmlformats.org/officeDocument/2006/relationships/slide" Target="slides/slide111.xml"/><Relationship Id="rId137" Type="http://schemas.openxmlformats.org/officeDocument/2006/relationships/slide" Target="slides/slide132.xml"/><Relationship Id="rId158" Type="http://schemas.openxmlformats.org/officeDocument/2006/relationships/slide" Target="slides/slide153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62" Type="http://schemas.openxmlformats.org/officeDocument/2006/relationships/slide" Target="slides/slide57.xml"/><Relationship Id="rId83" Type="http://schemas.openxmlformats.org/officeDocument/2006/relationships/slide" Target="slides/slide78.xml"/><Relationship Id="rId88" Type="http://schemas.openxmlformats.org/officeDocument/2006/relationships/slide" Target="slides/slide83.xml"/><Relationship Id="rId111" Type="http://schemas.openxmlformats.org/officeDocument/2006/relationships/slide" Target="slides/slide106.xml"/><Relationship Id="rId132" Type="http://schemas.openxmlformats.org/officeDocument/2006/relationships/slide" Target="slides/slide127.xml"/><Relationship Id="rId153" Type="http://schemas.openxmlformats.org/officeDocument/2006/relationships/slide" Target="slides/slide1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656EC8-5C02-4F3D-8EF3-5FB3FDD2AB78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E4CF6D-3FD1-4423-A905-548CA67598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6543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49A64D-2590-4276-B419-970BEAD28F3D}" type="slidenum">
              <a:rPr lang="ko-KR" altLang="en-US" smtClean="0"/>
              <a:t>72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28393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9A64D-2590-4276-B419-970BEAD28F3D}" type="slidenum">
              <a:rPr lang="ko-KR" altLang="en-US" smtClean="0"/>
              <a:t>73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88043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4ABA2E-8AB2-4619-A1BA-E05CACE4D8CA}" type="slidenum">
              <a:rPr lang="ko-KR" altLang="en-US" smtClean="0"/>
              <a:t>105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9239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 xmlns:a="http://schemas.openxmlformats.org/drawingml/2006/main">
              <a:rPr lang="rw" altLang="en-US" err="1"/>
              <a:t>토 ㅇ</a:t>
            </a:r>
            <a:endParaRPr xmlns:a="http://schemas.openxmlformats.org/drawingml/2006/main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4F8285-49C5-46D5-AE04-CE546727D6FA}" type="slidenum">
              <a:rPr lang="ko-KR" altLang="en-US" smtClean="0"/>
              <a:t>117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492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61.jpeg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jpeg"/><Relationship Id="rId1" Type="http://schemas.openxmlformats.org/officeDocument/2006/relationships/slideLayout" Target="../slideLayouts/slideLayout46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jpeg"/><Relationship Id="rId1" Type="http://schemas.openxmlformats.org/officeDocument/2006/relationships/slideLayout" Target="../slideLayouts/slideLayout46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jpeg"/><Relationship Id="rId1" Type="http://schemas.openxmlformats.org/officeDocument/2006/relationships/slideLayout" Target="../slideLayouts/slideLayout46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6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jpeg"/><Relationship Id="rId1" Type="http://schemas.openxmlformats.org/officeDocument/2006/relationships/slideLayout" Target="../slideLayouts/slideLayout46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67.jpeg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jpeg"/><Relationship Id="rId1" Type="http://schemas.openxmlformats.org/officeDocument/2006/relationships/slideLayout" Target="../slideLayouts/slideLayout46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jpeg"/><Relationship Id="rId1" Type="http://schemas.openxmlformats.org/officeDocument/2006/relationships/slideLayout" Target="../slideLayouts/slideLayout46.xml"/><Relationship Id="rId4" Type="http://schemas.microsoft.com/office/2007/relationships/hdphoto" Target="../media/hdphoto3.wdp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jpeg"/><Relationship Id="rId1" Type="http://schemas.openxmlformats.org/officeDocument/2006/relationships/slideLayout" Target="../slideLayouts/slideLayout46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46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6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74.jpeg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jpeg"/><Relationship Id="rId1" Type="http://schemas.openxmlformats.org/officeDocument/2006/relationships/slideLayout" Target="../slideLayouts/slideLayout46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jpeg"/><Relationship Id="rId1" Type="http://schemas.openxmlformats.org/officeDocument/2006/relationships/slideLayout" Target="../slideLayouts/slideLayout46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jpeg"/><Relationship Id="rId1" Type="http://schemas.openxmlformats.org/officeDocument/2006/relationships/slideLayout" Target="../slideLayouts/slideLayout46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jpeg"/><Relationship Id="rId1" Type="http://schemas.openxmlformats.org/officeDocument/2006/relationships/slideLayout" Target="../slideLayouts/slideLayout46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jpeg"/><Relationship Id="rId1" Type="http://schemas.openxmlformats.org/officeDocument/2006/relationships/slideLayout" Target="../slideLayouts/slideLayout46.xml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80.jpeg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jpeg"/><Relationship Id="rId1" Type="http://schemas.openxmlformats.org/officeDocument/2006/relationships/slideLayout" Target="../slideLayouts/slideLayout46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jpeg"/><Relationship Id="rId1" Type="http://schemas.openxmlformats.org/officeDocument/2006/relationships/slideLayout" Target="../slideLayouts/slideLayout46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jpeg"/><Relationship Id="rId1" Type="http://schemas.openxmlformats.org/officeDocument/2006/relationships/slideLayout" Target="../slideLayouts/slideLayout46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jpeg"/><Relationship Id="rId1" Type="http://schemas.openxmlformats.org/officeDocument/2006/relationships/slideLayout" Target="../slideLayouts/slideLayout46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jpeg"/><Relationship Id="rId1" Type="http://schemas.openxmlformats.org/officeDocument/2006/relationships/slideLayout" Target="../slideLayouts/slideLayout4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3.xml"/></Relationships>
</file>

<file path=ppt/slides/_rels/slide1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86.jpeg"/></Relationships>
</file>

<file path=ppt/slides/_rels/slide1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jpeg"/><Relationship Id="rId1" Type="http://schemas.openxmlformats.org/officeDocument/2006/relationships/slideLayout" Target="../slideLayouts/slideLayout46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jpeg"/><Relationship Id="rId1" Type="http://schemas.openxmlformats.org/officeDocument/2006/relationships/slideLayout" Target="../slideLayouts/slideLayout46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jpeg"/><Relationship Id="rId1" Type="http://schemas.openxmlformats.org/officeDocument/2006/relationships/slideLayout" Target="../slideLayouts/slideLayout46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jpeg"/><Relationship Id="rId1" Type="http://schemas.openxmlformats.org/officeDocument/2006/relationships/slideLayout" Target="../slideLayouts/slideLayout4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3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jpeg"/><Relationship Id="rId1" Type="http://schemas.openxmlformats.org/officeDocument/2006/relationships/slideLayout" Target="../slideLayouts/slideLayout46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jpeg"/><Relationship Id="rId1" Type="http://schemas.openxmlformats.org/officeDocument/2006/relationships/slideLayout" Target="../slideLayouts/slideLayout46.xml"/></Relationships>
</file>

<file path=ppt/slides/_rels/slide1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24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5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3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3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3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3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5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5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5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30.jpe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4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4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4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4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46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36.jpe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5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4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46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41.jpe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4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46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46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6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6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48.jpe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46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46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46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46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46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eg"/><Relationship Id="rId1" Type="http://schemas.openxmlformats.org/officeDocument/2006/relationships/slideLayout" Target="../slideLayouts/slideLayout46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eg"/><Relationship Id="rId1" Type="http://schemas.openxmlformats.org/officeDocument/2006/relationships/slideLayout" Target="../slideLayouts/slideLayout46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eg"/><Relationship Id="rId1" Type="http://schemas.openxmlformats.org/officeDocument/2006/relationships/slideLayout" Target="../slideLayouts/slideLayout46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eg"/><Relationship Id="rId1" Type="http://schemas.openxmlformats.org/officeDocument/2006/relationships/slideLayout" Target="../slideLayouts/slideLayout46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jpeg"/><Relationship Id="rId1" Type="http://schemas.openxmlformats.org/officeDocument/2006/relationships/slideLayout" Target="../slideLayouts/slideLayout46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rw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Oya.</a:t>
            </a:r>
            <a:r xmlns:a="http://schemas.openxmlformats.org/drawingml/2006/main">
              <a:rPr lang="rw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rw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31 Ijambo ry'Imana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rw" altLang="ko-KR" sz="4000"/>
              <a:t>Yonatani,</a:t>
            </a:r>
          </a:p>
          <a:p>
            <a:pPr xmlns:a="http://schemas.openxmlformats.org/drawingml/2006/main" algn="ctr"/>
            <a:r xmlns:a="http://schemas.openxmlformats.org/drawingml/2006/main">
              <a:rPr lang="rw" altLang="ko-KR" sz="4000"/>
              <a:t>Inshuti Nziza ya Dawidi</a:t>
            </a:r>
            <a:endParaRPr xmlns:a="http://schemas.openxmlformats.org/drawingml/2006/main" lang="ko-KR" altLang="en-US" sz="40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051" y="1986454"/>
            <a:ext cx="5090405" cy="3599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rw" altLang="ko-KR" sz="4000">
                <a:solidFill>
                  <a:srgbClr val="FF0000"/>
                </a:solidFill>
              </a:rPr>
              <a:t>Ikibazo cy'uyu munsi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70830" y="4958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73501" y="80629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rw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Ni iki Yonatani yahaye Dawidi?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r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Inkota </a:t>
            </a:r>
            <a:r xmlns:a="http://schemas.openxmlformats.org/drawingml/2006/main">
              <a:rPr lang="r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_</a:t>
            </a:r>
            <a:r xmlns:a="http://schemas.openxmlformats.org/drawingml/2006/main">
              <a:rPr lang="r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r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Ingabo </a:t>
            </a:r>
            <a:r xmlns:a="http://schemas.openxmlformats.org/drawingml/2006/main">
              <a:rPr lang="r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_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r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Arrow </a:t>
            </a:r>
            <a:r xmlns:a="http://schemas.openxmlformats.org/drawingml/2006/main">
              <a:rPr lang="r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_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r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r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imyenda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14797" y="3553852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rw" altLang="en-US" sz="2800">
                <a:solidFill>
                  <a:srgbClr val="FF0000"/>
                </a:solidFill>
              </a:rPr>
              <a:t>Ingabo </a:t>
            </a:r>
            <a:r xmlns:a="http://schemas.openxmlformats.org/drawingml/2006/main">
              <a:rPr lang="rw" altLang="ko-KR" sz="2800">
                <a:solidFill>
                  <a:srgbClr val="FF0000"/>
                </a:solidFill>
              </a:rPr>
              <a:t>_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7449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w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 40 Ijambo ry'Imana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rw" altLang="ko-KR" sz="4400"/>
              <a:t>Ubutwari bw'umwamikazi Esiteri.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5945" y="1556792"/>
            <a:ext cx="5090405" cy="417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0957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97931" y="197431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rw" altLang="ko-KR" sz="4000">
                <a:solidFill>
                  <a:srgbClr val="FF0000"/>
                </a:solidFill>
              </a:rPr>
              <a:t>Ijambo ry'uyu munsi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1260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05576" y="59977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Umwami aramubaza ati: "Umwamikazi Esiteri ni iki? Urasaba iki? Ndetse kugeza ku gice cya kabiri cy'ubwami, uzaguha."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r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Esiteri</a:t>
            </a:r>
            <a:r xmlns:a="http://schemas.openxmlformats.org/drawingml/2006/main">
              <a:rPr lang="r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r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5: 3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6097270"/>
      </p:ext>
    </p:extLst>
  </p:cSld>
  <p:clrMapOvr>
    <a:masterClrMapping/>
  </p:clrMapOvr>
  <p:transition/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517232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Nigihe umugore wumuyahudi wumunyabwenge Esiteri yari umwamikazi wu Buperesi. Ariko, Hamani yacuze umugambi wo kurimbura Abayahudi bakoresheje amategeko y'umwami.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89"/>
            <a:ext cx="9144000" cy="5576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041544"/>
      </p:ext>
    </p:extLst>
  </p:cSld>
  <p:clrMapOvr>
    <a:masterClrMapping/>
  </p:clrMapOvr>
  <p:transition/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042118"/>
            <a:ext cx="896322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Yatekereje ati: 'Nshobora kwicwa niyegereza umwami ntiriwe mpamagara umwami.' Icyakora, yahisemo kujya ku mwami gusaba ubwoko bwe gukizwa, nubwo binyuranyije n'amategeko.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397"/>
            <a:ext cx="9144000" cy="4948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78041"/>
      </p:ext>
    </p:extLst>
  </p:cSld>
  <p:clrMapOvr>
    <a:masterClrMapping/>
  </p:clrMapOvr>
  <p:transition/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62309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Ariko, abonye Umwamikazi Esiteri ahagaze mu rukiko, aramwishimira cyane, aramubwira ati: “Urasaba iki? Nzaguha. ”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5207"/>
            <a:ext cx="9127908" cy="5316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912208"/>
      </p:ext>
    </p:extLst>
  </p:cSld>
  <p:clrMapOvr>
    <a:masterClrMapping/>
  </p:clrMapOvr>
  <p:transition/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Umugambi wa Hamani wo kurimbura Abayahudi wahishuwe n'umwami. Kubera iyo mpamvu, yangaga umwami aricwa.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27907" cy="583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902815"/>
      </p:ext>
    </p:extLst>
  </p:cSld>
  <p:clrMapOvr>
    <a:masterClrMapping/>
  </p:clrMapOvr>
  <p:transition/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w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“Urakoze, Mwami, kuturinda!” Kubera umwamikazi Esiteri ubutwari, Abayahudi barakingiwe.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43999" cy="583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073914"/>
      </p:ext>
    </p:extLst>
  </p:cSld>
  <p:clrMapOvr>
    <a:masterClrMapping/>
  </p:clrMapOvr>
  <p:transition/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0471" y="200835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rw" altLang="ko-KR" sz="4000">
                <a:solidFill>
                  <a:srgbClr val="FF0000"/>
                </a:solidFill>
              </a:rPr>
              <a:t>Isomo ry'uyu munsi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90814" y="95235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859347" y="73837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rw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Nubwo Esiteri yagombaga kwicwa, yasenze Imana ikiza ubwoko bwayo ubutwari.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rw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Imana yakijije abayahudi mubibazo binyuze mumasengesho ya Esiteri n'ubwenge bwayo n'imbaraga zayo bitangaje.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rw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Reka twizere kandi dutegereze ubufasha buhebuje bw'Imana n'agakiza mubuzima bwacu bwa buri munsi.</a:t>
            </a:r>
          </a:p>
        </p:txBody>
      </p:sp>
    </p:spTree>
    <p:extLst>
      <p:ext uri="{BB962C8B-B14F-4D97-AF65-F5344CB8AC3E}">
        <p14:creationId xmlns:p14="http://schemas.microsoft.com/office/powerpoint/2010/main" val="256871071"/>
      </p:ext>
    </p:extLst>
  </p:cSld>
  <p:clrMapOvr>
    <a:masterClrMapping/>
  </p:clrMapOvr>
  <p:transition/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4632" y="249923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rw" altLang="ko-KR" sz="3200"/>
              <a:t>Mana?</a:t>
            </a:r>
            <a:r xmlns:a="http://schemas.openxmlformats.org/drawingml/2006/main">
              <a:rPr lang="rw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w" altLang="ko-KR" sz="3600">
                <a:solidFill>
                  <a:srgbClr val="C00000"/>
                </a:solidFill>
              </a:rPr>
              <a:t>Imana ni 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Imana niyo ikomeza kandi igafasha ubwoko bwayo kugeza imperuka.</a:t>
            </a:r>
            <a:r xmlns:a="http://schemas.openxmlformats.org/drawingml/2006/main">
              <a:rPr lang="rw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 xmlns:a="http://schemas.openxmlformats.org/drawingml/2006/main">
              <a:rPr lang="r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Imana irinda kandi ikamfasha kugeza imperuka yisi.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5263774"/>
      </p:ext>
    </p:extLst>
  </p:cSld>
  <p:clrMapOvr>
    <a:masterClrMapping/>
  </p:clrMapOvr>
  <p:transition/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6140" y="20519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rw" altLang="ko-KR" sz="4000">
                <a:solidFill>
                  <a:srgbClr val="FF0000"/>
                </a:solidFill>
              </a:rPr>
              <a:t>Ikibazo cy'uyu munsi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3863" y="8062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56444" y="99380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w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Byagendekeye bite Esiteri yegera umwami atahamagaye?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Yagombaga </a:t>
            </a:r>
            <a:r xmlns:a="http://schemas.openxmlformats.org/drawingml/2006/main">
              <a:rPr lang="r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kwicwa.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r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Yirukanye.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r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Ntiyashoboraga guhura n'umwami.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r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Yashoboraga kubwira umwami icyo yashakaga gusaba.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w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rw" altLang="ko-KR" sz="2800">
                <a:solidFill>
                  <a:srgbClr val="FF0000"/>
                </a:solidFill>
              </a:rPr>
              <a:t>Yashoboraga kubwira umwami icyo yashakaga gusaba.</a:t>
            </a:r>
          </a:p>
        </p:txBody>
      </p:sp>
    </p:spTree>
    <p:extLst>
      <p:ext uri="{BB962C8B-B14F-4D97-AF65-F5344CB8AC3E}">
        <p14:creationId xmlns:p14="http://schemas.microsoft.com/office/powerpoint/2010/main" val="19705526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6848" y="183937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rw" altLang="ko-KR" sz="4000">
                <a:solidFill>
                  <a:srgbClr val="FF0000"/>
                </a:solidFill>
              </a:rPr>
              <a:t>Ijambo ry'uyu munsi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36538" y="9797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25112" y="9797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r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Dawidi arangije kuvugana na Sawuli, Yonatani yabaye umwe mu mwuka na Dawidi, kandi aramukunda nka we.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r"/>
            <a:r xmlns:a="http://schemas.openxmlformats.org/drawingml/2006/main">
              <a:rPr lang="r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Samweli 18:</a:t>
            </a:r>
            <a:r xmlns:a="http://schemas.openxmlformats.org/drawingml/2006/main">
              <a:rPr lang="r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r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9554622"/>
      </p:ext>
    </p:extLst>
  </p:cSld>
  <p:clrMapOvr>
    <a:masterClrMapping/>
  </p:clrMapOvr>
  <p:transition/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97931" y="197431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rw" altLang="ko-KR" sz="4000">
                <a:solidFill>
                  <a:srgbClr val="FF0000"/>
                </a:solidFill>
              </a:rPr>
              <a:t>Ijambo ry'uyu munsi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1260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05576" y="59977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Umwami aramubaza ati: "Umwamikazi Esiteri ni iki? Urasaba iki? Ndetse kugeza ku gice cya kabiri cy'ubwami, uzaguha."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r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Esiteri</a:t>
            </a:r>
            <a:r xmlns:a="http://schemas.openxmlformats.org/drawingml/2006/main">
              <a:rPr lang="r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r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5: 3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913260"/>
      </p:ext>
    </p:extLst>
  </p:cSld>
  <p:clrMapOvr>
    <a:masterClrMapping/>
  </p:clrMapOvr>
  <p:transition/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rw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 41 Ijambo ry'Imana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rw" altLang="ko-KR" sz="4400"/>
              <a:t>Yobu wahawe umugisha n'Imana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9124" y="2019469"/>
            <a:ext cx="5021388" cy="3766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4788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rw" altLang="ko-KR" sz="4000">
                <a:solidFill>
                  <a:srgbClr val="FF0000"/>
                </a:solidFill>
              </a:rPr>
              <a:t>Ijambo ry'uyu munsi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84558" y="4958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r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Mu gihugu cya Uz, hari umuntu witwaga Yobu. Uyu mugabo yari umwere kandi agororotse; yatinyaga Imana akirinda ikibi.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r"/>
            <a:r xmlns:a="http://schemas.openxmlformats.org/drawingml/2006/main">
              <a:rPr lang="r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Akazi</a:t>
            </a:r>
            <a:r xmlns:a="http://schemas.openxmlformats.org/drawingml/2006/main">
              <a:rPr lang="r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r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 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7472755"/>
      </p:ext>
    </p:extLst>
  </p:cSld>
  <p:clrMapOvr>
    <a:masterClrMapping/>
  </p:clrMapOvr>
  <p:transition/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473005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r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Yobu wabaga mu gihugu cya Uz cyo mu burasirazuba ni we wari umukire cyane. Yatinyaga Imana kandi itagira amakemwa kandi igororotse.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445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879673"/>
      </p:ext>
    </p:extLst>
  </p:cSld>
  <p:clrMapOvr>
    <a:masterClrMapping/>
  </p:clrMapOvr>
  <p:transition/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3" y="5859269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r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“Kubera ko wahaye umugisha Yobu, yagutinyaga! Yobu yaba atinya Imana ubusa? ” Satani yacuze umugambi wo kugerageza Yobu.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839" t="-807" r="37242" b="69865"/>
          <a:stretch>
            <a:fillRect/>
          </a:stretch>
        </p:blipFill>
        <p:spPr>
          <a:xfrm>
            <a:off x="6444208" y="0"/>
            <a:ext cx="1872209" cy="419426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868" y="1340768"/>
            <a:ext cx="3420033" cy="4221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32911"/>
      </p:ext>
    </p:extLst>
  </p:cSld>
  <p:clrMapOvr>
    <a:masterClrMapping/>
  </p:clrMapOvr>
  <p:transition/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661248"/>
            <a:ext cx="90546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rw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Satani yatwaye ibintu byose ijoro ryose, abana be nibintu bye byose. Yabaye umuntu mubi cyane kwisi.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6" y="0"/>
            <a:ext cx="9127908" cy="5733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009663"/>
      </p:ext>
    </p:extLst>
  </p:cSld>
  <p:clrMapOvr>
    <a:masterClrMapping/>
  </p:clrMapOvr>
  <p:transition/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558194"/>
            <a:ext cx="905463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rw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Umugore we yamusize avuga ati "Vuma Imana upfe!" Inshuti za Yobu zaraje ziramushinja.Ariko, Yobu yiringiye Imana nkuko bisanzwe.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0783"/>
            <a:ext cx="7380312" cy="4612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186852"/>
      </p:ext>
    </p:extLst>
  </p:cSld>
  <p:clrMapOvr>
    <a:masterClrMapping/>
  </p:clrMapOvr>
  <p:transition/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104581"/>
            <a:ext cx="9054634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rw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Byari ibihe mubibazo no gusharira. Nyamara Yobu yatsinze ikizamini Imana imuha imigisha myinshi kuruta mbere. Yabaye umuntu wubaha Imana kuruta mbere hose.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63" t="5029" r="3490" b="21216"/>
          <a:stretch>
            <a:fillRect/>
          </a:stretch>
        </p:blipFill>
        <p:spPr>
          <a:xfrm>
            <a:off x="73274" y="116632"/>
            <a:ext cx="8891214" cy="496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340926"/>
      </p:ext>
    </p:extLst>
  </p:cSld>
  <p:clrMapOvr>
    <a:masterClrMapping/>
  </p:clrMapOvr>
  <p:transition/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8450" y="214767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rw" altLang="ko-KR" sz="4000">
                <a:solidFill>
                  <a:srgbClr val="FF0000"/>
                </a:solidFill>
              </a:rPr>
              <a:t>Isomo ry'uyu munsi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80090" y="14224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149212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rw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Nubwo Yobu yari umuntu w'intungane, Satani yamuhaye ibibazo.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rw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Nubwo bigoye, Yobu yizeraga Imana kandi yihanganira Imana.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rw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Izo ngorane zirashobora kutugeraho.</a:t>
            </a:r>
          </a:p>
          <a:p>
            <a:pPr xmlns:a="http://schemas.openxmlformats.org/drawingml/2006/main" algn="ctr"/>
            <a:r xmlns:a="http://schemas.openxmlformats.org/drawingml/2006/main">
              <a:rPr lang="rw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Icyo gihe, tugomba kwizera Imana no kwihangana mu Mana.</a:t>
            </a:r>
          </a:p>
        </p:txBody>
      </p:sp>
    </p:spTree>
    <p:extLst>
      <p:ext uri="{BB962C8B-B14F-4D97-AF65-F5344CB8AC3E}">
        <p14:creationId xmlns:p14="http://schemas.microsoft.com/office/powerpoint/2010/main" val="3219889444"/>
      </p:ext>
    </p:extLst>
  </p:cSld>
  <p:clrMapOvr>
    <a:masterClrMapping/>
  </p:clrMapOvr>
  <p:transition/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08346" y="205543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rw" altLang="ko-KR" sz="3200"/>
              <a:t>Mana?</a:t>
            </a:r>
            <a:r xmlns:a="http://schemas.openxmlformats.org/drawingml/2006/main">
              <a:rPr lang="rw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925885" y="86425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81348" y="14224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rw" altLang="ko-KR" sz="3600">
                <a:solidFill>
                  <a:srgbClr val="C00000"/>
                </a:solidFill>
              </a:rPr>
              <a:t>Imana ni 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r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Imana ni imwe</a:t>
            </a:r>
          </a:p>
          <a:p>
            <a:r xmlns:a="http://schemas.openxmlformats.org/drawingml/2006/main">
              <a:rPr lang="r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ninde ushobora kutugira abakire cyangwa abakene ukurikije ubushake bwe.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2526909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30336" y="1844825"/>
            <a:ext cx="5044008" cy="3896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9512" y="1412776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w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 32 Ijambo ry'Imana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6603" y="1805028"/>
            <a:ext cx="393111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rw" altLang="ko-KR" sz="4400"/>
              <a:t>Salomo wakiriye Ubwenge nkimpano.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rw" altLang="ko-KR" sz="4000">
                <a:solidFill>
                  <a:srgbClr val="FF0000"/>
                </a:solidFill>
              </a:rPr>
              <a:t>Ikibazo cy'uyu munsi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71345" y="10190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78212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r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Ninde utibeshye kuri Yobu?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r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r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Yari umukire.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r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Lived </a:t>
            </a:r>
            <a:r xmlns:a="http://schemas.openxmlformats.org/drawingml/2006/main">
              <a:rPr lang="r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Yatuye mu gihugu cy'iburasirazuba.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r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r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Yari umwami.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r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Yatinyaga </a:t>
            </a:r>
            <a:r xmlns:a="http://schemas.openxmlformats.org/drawingml/2006/main">
              <a:rPr lang="r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Imana.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rw" altLang="en-US" sz="2800">
                <a:solidFill>
                  <a:srgbClr val="FF0000"/>
                </a:solidFill>
              </a:rPr>
              <a:t>③ </a:t>
            </a:r>
            <a:r xmlns:a="http://schemas.openxmlformats.org/drawingml/2006/main">
              <a:rPr lang="rw" altLang="ko-KR" sz="2800">
                <a:solidFill>
                  <a:srgbClr val="FF0000"/>
                </a:solidFill>
              </a:rPr>
              <a:t>Yari umwami.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47750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rw" altLang="ko-KR" sz="4000">
                <a:solidFill>
                  <a:srgbClr val="FF0000"/>
                </a:solidFill>
              </a:rPr>
              <a:t>Ijambo ry'uyu munsi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84558" y="4958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r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Mu gihugu cya Uz, hari umuntu witwaga Yobu. Uyu mugabo yari umwere kandi agororotse; yatinyaga Imana akirinda ikibi.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r"/>
            <a:r xmlns:a="http://schemas.openxmlformats.org/drawingml/2006/main">
              <a:rPr lang="r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Akazi</a:t>
            </a:r>
            <a:r xmlns:a="http://schemas.openxmlformats.org/drawingml/2006/main">
              <a:rPr lang="r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r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 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478426"/>
      </p:ext>
    </p:extLst>
  </p:cSld>
  <p:clrMapOvr>
    <a:masterClrMapping/>
  </p:clrMapOvr>
  <p:transition/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w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OYA. 42 Ijambo ry'Imana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rw" altLang="ko-KR" sz="4400"/>
              <a:t>Daniyeli yanze kurya ibiryo by'Umwami.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0626" y="1782108"/>
            <a:ext cx="5069886" cy="3951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683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rw" altLang="ko-KR" sz="4000">
                <a:solidFill>
                  <a:srgbClr val="FF0000"/>
                </a:solidFill>
              </a:rPr>
              <a:t>Ijambo ry'uyu munsi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325106" y="90494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763688" y="90494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Ariko Daniyeli yiyemeje kutanduza ibiryo na divayi by'umwami, maze asaba umuyobozi mukuru uruhushya rwo kutanduza muri ubwo buryo.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r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Daniel</a:t>
            </a:r>
            <a:r xmlns:a="http://schemas.openxmlformats.org/drawingml/2006/main">
              <a:rPr lang="r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r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 8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7543987"/>
      </p:ext>
    </p:extLst>
  </p:cSld>
  <p:clrMapOvr>
    <a:masterClrMapping/>
  </p:clrMapOvr>
  <p:transition/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5858" y="5611505"/>
            <a:ext cx="8963222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w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Daniel na bagenzi be batatu bazanywe i Babiloni ari imfungwa. Umwami ategeka abatware be kubigisha kubaha ibiryo na divayi by'umwami.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648" y="0"/>
            <a:ext cx="9143999" cy="5504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853372"/>
      </p:ext>
    </p:extLst>
  </p:cSld>
  <p:clrMapOvr>
    <a:masterClrMapping/>
  </p:clrMapOvr>
  <p:transition/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517232"/>
            <a:ext cx="89632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w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“Ntabwo dushaka kurya ibiryo bibujijwe n'amategeko y'Imana!” Daniel n'inshuti ze eshatu basabye umuyobozi mukuru uruhushya rwo kutanduza iyi nzira.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6" t="2143" r="1026" b="2034"/>
          <a:stretch>
            <a:fillRect/>
          </a:stretch>
        </p:blipFill>
        <p:spPr>
          <a:xfrm>
            <a:off x="0" y="-1680"/>
            <a:ext cx="9144000" cy="5302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940077"/>
      </p:ext>
    </p:extLst>
  </p:cSld>
  <p:clrMapOvr>
    <a:masterClrMapping/>
  </p:clrMapOvr>
  <p:transition/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6702" y="5538762"/>
            <a:ext cx="905463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w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Daniel na bagenzi be batatu bariye imboga n'amazi aho kurya ibiryo byahawe Ikigirwamana. Imana yabahaye agaciro kandi ibaha ubwenge bwinshi.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5207"/>
            <a:ext cx="9127908" cy="5460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823047"/>
      </p:ext>
    </p:extLst>
  </p:cSld>
  <p:clrMapOvr>
    <a:masterClrMapping/>
  </p:clrMapOvr>
  <p:transition/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683" y="5517232"/>
            <a:ext cx="905463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w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“Ese ukuntu ari abanyabwenge!” Umwami ntiyabura kwibaza ko basa neza kandi bafite ubwenge kurusha abandi basore barya ibiryo byumwami.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5" r="1969" b="3704"/>
          <a:stretch>
            <a:fillRect/>
          </a:stretch>
        </p:blipFill>
        <p:spPr>
          <a:xfrm>
            <a:off x="0" y="0"/>
            <a:ext cx="9144000" cy="5373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83510"/>
      </p:ext>
    </p:extLst>
  </p:cSld>
  <p:clrMapOvr>
    <a:masterClrMapping/>
  </p:clrMapOvr>
  <p:transition/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580290"/>
            <a:ext cx="905463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w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Kuva icyo gihe, Daniel na bagenzi be batatu bashinzwe ibintu by'ingenzi bya Babuloni kandi bakomeza kuba abera imbere y'Imana.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44000" cy="5544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378040"/>
      </p:ext>
    </p:extLst>
  </p:cSld>
  <p:clrMapOvr>
    <a:masterClrMapping/>
  </p:clrMapOvr>
  <p:transition/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rw" altLang="ko-KR" sz="4000">
                <a:solidFill>
                  <a:srgbClr val="FF0000"/>
                </a:solidFill>
              </a:rPr>
              <a:t>Isomo ry'uyu munsi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33499" y="11260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w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Daniel n'inshuti ze eshatu bahisemo gukurikiza amategeko y'Imana no mu mfungwa.</a:t>
            </a:r>
          </a:p>
          <a:p>
            <a:r xmlns:a="http://schemas.openxmlformats.org/drawingml/2006/main">
              <a:rPr lang="rw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Hanyuma, babaye bazima kandi bafite ubwenge kurusha abandi bagabo barya ibiryo byumwami.</a:t>
            </a:r>
          </a:p>
          <a:p>
            <a:r xmlns:a="http://schemas.openxmlformats.org/drawingml/2006/main">
              <a:rPr lang="rw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Tugomba kumvira Imana mubihe byose.</a:t>
            </a:r>
          </a:p>
          <a:p>
            <a:r xmlns:a="http://schemas.openxmlformats.org/drawingml/2006/main">
              <a:rPr lang="rw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Ntakintu cyingenzi nko gukunda Imana.</a:t>
            </a:r>
          </a:p>
        </p:txBody>
      </p:sp>
    </p:spTree>
    <p:extLst>
      <p:ext uri="{BB962C8B-B14F-4D97-AF65-F5344CB8AC3E}">
        <p14:creationId xmlns:p14="http://schemas.microsoft.com/office/powerpoint/2010/main" val="2212564258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rw" altLang="ko-KR" sz="4000">
                <a:solidFill>
                  <a:srgbClr val="FF0000"/>
                </a:solidFill>
              </a:rPr>
              <a:t>Ijambo ry'uyu munsi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97721" y="2765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Umwami Salomo yari afite ubutunzi n'ubwenge kurusha abandi bami bose bo ku isi.</a:t>
            </a:r>
            <a:r xmlns:a="http://schemas.openxmlformats.org/drawingml/2006/main">
              <a:rPr lang="rw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r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Ngoma 9:</a:t>
            </a:r>
            <a:r xmlns:a="http://schemas.openxmlformats.org/drawingml/2006/main">
              <a:rPr lang="r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r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07195" y="152345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rw" altLang="ko-KR" sz="3200"/>
              <a:t>Ninde</a:t>
            </a:r>
            <a:r xmlns:a="http://schemas.openxmlformats.org/drawingml/2006/main">
              <a:rPr lang="rw" altLang="en-US" sz="3200"/>
              <a:t> </a:t>
            </a:r>
            <a:r xmlns:a="http://schemas.openxmlformats.org/drawingml/2006/main">
              <a:rPr lang="rw" altLang="ko-KR" sz="3200"/>
              <a:t>ni</a:t>
            </a:r>
            <a:r xmlns:a="http://schemas.openxmlformats.org/drawingml/2006/main">
              <a:rPr lang="rw" altLang="en-US" sz="3200"/>
              <a:t> </a:t>
            </a:r>
            <a:r xmlns:a="http://schemas.openxmlformats.org/drawingml/2006/main">
              <a:rPr lang="rw" altLang="ko-KR" sz="3200"/>
              <a:t>Mana?</a:t>
            </a:r>
            <a:r xmlns:a="http://schemas.openxmlformats.org/drawingml/2006/main">
              <a:rPr lang="rw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w" altLang="ko-KR" sz="3600">
                <a:solidFill>
                  <a:srgbClr val="C00000"/>
                </a:solidFill>
              </a:rPr>
              <a:t>Imana ni 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Imana niyo ishobora kuba ahantu hose icyarimwe (ishobora byose). Kandi ishobora byose.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8556425"/>
      </p:ext>
    </p:extLst>
  </p:cSld>
  <p:clrMapOvr>
    <a:masterClrMapping/>
  </p:clrMapOvr>
  <p:transition/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rw" altLang="ko-KR" sz="4000">
                <a:solidFill>
                  <a:srgbClr val="FF0000"/>
                </a:solidFill>
              </a:rPr>
              <a:t>Ikibazo cy'uyu munsi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13900" y="10190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691680" y="81792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106857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Ni ibihe biryo Daniel na bagenzi be batatu barya aho kurya ibiryo by'umwami?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2536" y="276901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Amazi </a:t>
            </a:r>
            <a:r xmlns:a="http://schemas.openxmlformats.org/drawingml/2006/main">
              <a:rPr lang="r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n'imboga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r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kuki na kokiya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r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noode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6768" y="514994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r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umuceri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2536" y="2769012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w" altLang="en-US" sz="2800">
                <a:solidFill>
                  <a:srgbClr val="FF0000"/>
                </a:solidFill>
              </a:rPr>
              <a:t>Amazi </a:t>
            </a:r>
            <a:r xmlns:a="http://schemas.openxmlformats.org/drawingml/2006/main">
              <a:rPr lang="rw" altLang="ko-KR" sz="2800">
                <a:solidFill>
                  <a:srgbClr val="FF0000"/>
                </a:solidFill>
              </a:rPr>
              <a:t>n'imboga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30323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rw" altLang="ko-KR" sz="4000">
                <a:solidFill>
                  <a:srgbClr val="FF0000"/>
                </a:solidFill>
              </a:rPr>
              <a:t>Ijambo ry'uyu munsi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325106" y="90494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763688" y="90494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Ariko Daniyeli yiyemeje kutanduza ibiryo na divayi by'umwami, maze asaba umuyobozi mukuru uruhushya rwo kutanduza muri ubwo buryo.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r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Daniel</a:t>
            </a:r>
            <a:r xmlns:a="http://schemas.openxmlformats.org/drawingml/2006/main">
              <a:rPr lang="r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r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 8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6205868"/>
      </p:ext>
    </p:extLst>
  </p:cSld>
  <p:clrMapOvr>
    <a:masterClrMapping/>
  </p:clrMapOvr>
  <p:transition/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w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 43 Ijambo ry'Imana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rw" altLang="ko-KR" sz="4400"/>
              <a:t>Daniyeli wo mu rwobo rw'Intare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5945" y="1195944"/>
            <a:ext cx="5090405" cy="4978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9463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8106" y="200835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rw" altLang="ko-KR" sz="4000">
                <a:solidFill>
                  <a:srgbClr val="FF0000"/>
                </a:solidFill>
              </a:rPr>
              <a:t>Ijambo ry'uyu munsi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87808" y="90494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63928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Umwami arishima cyane maze ategeka gukura Daniyeli mu rwobo. Daniyeli amaze gukurwa mu rwobo, nta gikomere bamusanzeho, kuko yari yiringiye Imana ye.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r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Daniel</a:t>
            </a:r>
            <a:r xmlns:a="http://schemas.openxmlformats.org/drawingml/2006/main">
              <a:rPr lang="r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r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6:</a:t>
            </a:r>
            <a:r xmlns:a="http://schemas.openxmlformats.org/drawingml/2006/main">
              <a:rPr lang="r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r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23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1627624"/>
      </p:ext>
    </p:extLst>
  </p:cSld>
  <p:clrMapOvr>
    <a:masterClrMapping/>
  </p:clrMapOvr>
  <p:transition/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0778" y="5480496"/>
            <a:ext cx="8963222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w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Hariho abantu i Babiloni banga Daniel, wajyanywe mu bunyage aba minisitiri w’intebe. Bashakaga kwica Daniyeli.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2489"/>
            <a:ext cx="8682450" cy="5432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482838"/>
      </p:ext>
    </p:extLst>
  </p:cSld>
  <p:clrMapOvr>
    <a:masterClrMapping/>
  </p:clrMapOvr>
  <p:transition/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0778" y="5517232"/>
            <a:ext cx="89632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w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'' Umuntu wese wunamiye ikindi kitari umwami azajugunywa mu rwobo rw'intare! ' Daniel ntiyaretse gusenga gatatu ku munsi, nubwo yari abizi.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397"/>
            <a:ext cx="9144000" cy="5380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264473"/>
      </p:ext>
    </p:extLst>
  </p:cSld>
  <p:clrMapOvr>
    <a:masterClrMapping/>
  </p:clrMapOvr>
  <p:transition/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Amaherezo rero, Daniel yajugunywe mu rwobo rw'intare ruteye ubwoba.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33" y="-15207"/>
            <a:ext cx="9144000" cy="589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530802"/>
      </p:ext>
    </p:extLst>
  </p:cSld>
  <p:clrMapOvr>
    <a:masterClrMapping/>
  </p:clrMapOvr>
  <p:transition/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60176"/>
            <a:ext cx="905463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w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Bukeye bwaho, umwami agera mu rwobo rw'intare abaza ati: 'Daniel! Ufite umutekano? ' Mubyukuri, umwami yashakaga ko Daniel adapfa kuko yakundaga Daniel cyane.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44000" cy="5472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986958"/>
      </p:ext>
    </p:extLst>
  </p:cSld>
  <p:clrMapOvr>
    <a:masterClrMapping/>
  </p:clrMapOvr>
  <p:transition/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w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Ati: "Nibyiza ko Imana irinda!" Daniel ntiyababajwe. Umwami yashimye kandi Imana ya Daniyeli.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44000" cy="583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323408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770" y="0"/>
            <a:ext cx="8183323" cy="580526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Salomo abaye umwami wa gatatu wa Isiraheli wasimbuye umwami Dawidi.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rw" altLang="ko-KR" sz="4000">
                <a:solidFill>
                  <a:srgbClr val="FF0000"/>
                </a:solidFill>
              </a:rPr>
              <a:t>Isomo ry'uyu munsi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28184" y="9360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25112" y="10651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rw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Daniel, utunamiye ibigirwamana,</a:t>
            </a:r>
          </a:p>
          <a:p>
            <a:pPr xmlns:a="http://schemas.openxmlformats.org/drawingml/2006/main" algn="ctr"/>
            <a:r xmlns:a="http://schemas.openxmlformats.org/drawingml/2006/main">
              <a:rPr lang="rw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amaherezo, yajugunywe mu rwobo rw'intare, ariko yari afite umutekano.</a:t>
            </a:r>
          </a:p>
          <a:p>
            <a:pPr xmlns:a="http://schemas.openxmlformats.org/drawingml/2006/main" algn="ctr"/>
            <a:r xmlns:a="http://schemas.openxmlformats.org/drawingml/2006/main">
              <a:rPr lang="rw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Kubera kwizera kwa Daniyeli, umwami wa Babiloni na we yashimye Imana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rw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Tugomba gusenga Imana yonyine kandi</a:t>
            </a:r>
          </a:p>
          <a:p>
            <a:pPr xmlns:a="http://schemas.openxmlformats.org/drawingml/2006/main" algn="ctr"/>
            <a:r xmlns:a="http://schemas.openxmlformats.org/drawingml/2006/main">
              <a:rPr lang="rw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tugomba kwizera kudakorera ibigirwamana!</a:t>
            </a:r>
          </a:p>
          <a:p>
            <a:pPr xmlns:a="http://schemas.openxmlformats.org/drawingml/2006/main" algn="ctr"/>
            <a:r xmlns:a="http://schemas.openxmlformats.org/drawingml/2006/main">
              <a:rPr lang="rw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Ukwo kwizera kurashobora gutuma abandi bantu bizera Imana.</a:t>
            </a:r>
          </a:p>
        </p:txBody>
      </p:sp>
    </p:spTree>
    <p:extLst>
      <p:ext uri="{BB962C8B-B14F-4D97-AF65-F5344CB8AC3E}">
        <p14:creationId xmlns:p14="http://schemas.microsoft.com/office/powerpoint/2010/main" val="3864811861"/>
      </p:ext>
    </p:extLst>
  </p:cSld>
  <p:clrMapOvr>
    <a:masterClrMapping/>
  </p:clrMapOvr>
  <p:transition/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rw" altLang="ko-KR" sz="3200"/>
              <a:t>Imana iri?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w" altLang="ko-KR" sz="3600">
                <a:solidFill>
                  <a:srgbClr val="C00000"/>
                </a:solidFill>
              </a:rPr>
              <a:t>Imana ni imwe 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Imana ni iyo kwiringirwa</a:t>
            </a:r>
            <a:r xmlns:a="http://schemas.openxmlformats.org/drawingml/2006/main">
              <a:rPr lang="rw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r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ninde ushobora gukiza abamwemera byukuri kandi bakamukorera.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5792549"/>
      </p:ext>
    </p:extLst>
  </p:cSld>
  <p:clrMapOvr>
    <a:masterClrMapping/>
  </p:clrMapOvr>
  <p:transition/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rw" altLang="ko-KR" sz="4000">
                <a:solidFill>
                  <a:srgbClr val="FF0000"/>
                </a:solidFill>
              </a:rPr>
              <a:t>Ikibazo cy'uyu munsi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993253" y="73990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61465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Kubera iki</a:t>
            </a:r>
            <a:r xmlns:a="http://schemas.openxmlformats.org/drawingml/2006/main">
              <a:rPr lang="rw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r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yari</a:t>
            </a:r>
            <a:r xmlns:a="http://schemas.openxmlformats.org/drawingml/2006/main">
              <a:rPr lang="rw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r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Daniyeli yajugunywe mu rwobo rw'intare?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r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Kubera ko yabeshye umwami.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969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r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Kuberako atunamye ikigirwamana cy'umwami.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r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Kubera ko yari agiye kwica umwami.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r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Kuberako atasengaga Imana neza.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3543979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w" altLang="en-US" sz="2800">
                <a:solidFill>
                  <a:srgbClr val="FF0000"/>
                </a:solidFill>
              </a:rPr>
              <a:t>② </a:t>
            </a:r>
            <a:r xmlns:a="http://schemas.openxmlformats.org/drawingml/2006/main">
              <a:rPr lang="rw" altLang="ko-KR" sz="2800">
                <a:solidFill>
                  <a:srgbClr val="FF0000"/>
                </a:solidFill>
              </a:rPr>
              <a:t>Kuberako atunamye ikigirwamana cy'umwami.</a:t>
            </a:r>
          </a:p>
        </p:txBody>
      </p:sp>
    </p:spTree>
    <p:extLst>
      <p:ext uri="{BB962C8B-B14F-4D97-AF65-F5344CB8AC3E}">
        <p14:creationId xmlns:p14="http://schemas.microsoft.com/office/powerpoint/2010/main" val="36121418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8106" y="200835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rw" altLang="ko-KR" sz="4000">
                <a:solidFill>
                  <a:srgbClr val="FF0000"/>
                </a:solidFill>
              </a:rPr>
              <a:t>Ijambo ry'uyu munsi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87808" y="90494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63928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Umwami arishima cyane maze ategeka gukura Daniyeli mu rwobo. Daniyeli amaze gukurwa mu rwobo, nta gikomere bamusanzeho, kuko yari yiringiye Imana ye.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r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Daniel</a:t>
            </a:r>
            <a:r xmlns:a="http://schemas.openxmlformats.org/drawingml/2006/main">
              <a:rPr lang="r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r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6:</a:t>
            </a:r>
            <a:r xmlns:a="http://schemas.openxmlformats.org/drawingml/2006/main">
              <a:rPr lang="r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r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23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2662738"/>
      </p:ext>
    </p:extLst>
  </p:cSld>
  <p:clrMapOvr>
    <a:masterClrMapping/>
  </p:clrMapOvr>
  <p:transition/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w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 44 Ijambo ry'Imana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rw" altLang="ko-KR" sz="4400"/>
              <a:t>Yona, wari imbere mu mafi manini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8295" y="1214340"/>
            <a:ext cx="5078055" cy="4969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1025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rw" altLang="ko-KR" sz="4000">
                <a:solidFill>
                  <a:srgbClr val="FF0000"/>
                </a:solidFill>
              </a:rPr>
              <a:t>Ijambo ry'uyu munsi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993253" y="9666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60865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Ariko Uwiteka atanga amafi manini yo kumira Yona, kandi Yona yari muri ayo mafi iminsi itatu n'amajoro atatu.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r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Yona</a:t>
            </a:r>
            <a:r xmlns:a="http://schemas.openxmlformats.org/drawingml/2006/main">
              <a:rPr lang="r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r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1:17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7686222"/>
      </p:ext>
    </p:extLst>
  </p:cSld>
  <p:clrMapOvr>
    <a:masterClrMapping/>
  </p:clrMapOvr>
  <p:transition/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5814" y="5373216"/>
            <a:ext cx="905463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w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Umunsi umwe, Imana abonekera Yona ati:</a:t>
            </a:r>
          </a:p>
          <a:p>
            <a:r xmlns:a="http://schemas.openxmlformats.org/drawingml/2006/main">
              <a:rPr lang="rw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“Jya mu mujyi ukomeye wa Nineve, ubwirize! Nzabakiza ububi bwabo. ”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16633"/>
            <a:ext cx="8023179" cy="5112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48237"/>
      </p:ext>
    </p:extLst>
  </p:cSld>
  <p:clrMapOvr>
    <a:masterClrMapping/>
  </p:clrMapOvr>
  <p:transition/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Yona ntiyashakaga kumvira Imana. Yagiye mu mahanga afata ubwato yerekeza Tarshish guhunga Imana.</a:t>
            </a:r>
            <a:r xmlns:a="http://schemas.openxmlformats.org/drawingml/2006/main">
              <a:rPr lang="r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87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729173"/>
      </p:ext>
    </p:extLst>
  </p:cSld>
  <p:clrMapOvr>
    <a:masterClrMapping/>
  </p:clrMapOvr>
  <p:transition/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657671"/>
            <a:ext cx="90707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w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Ariko, Imana yohereje umuyaga mwinshi kandi bose bagombaga gupfa. Abasare bajugunye Yona mu nyanja. Ifi nini yaje kumira.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58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06968"/>
      </p:ext>
    </p:extLst>
  </p:cSld>
  <p:clrMapOvr>
    <a:masterClrMapping/>
  </p:clrMapOvr>
  <p:transition/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Yona yihannye ibyaha bye iminsi 3 mumafi.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001" y="35183"/>
            <a:ext cx="8023179" cy="587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335412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36" y="44624"/>
            <a:ext cx="9144000" cy="5400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0389" y="5473005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“Mpa ubwenge bwo kuyobora ubwoko bwanjye neza.” Imana yishimiye ko Salomo yabisabye. Imana rero yamuhaye ibyo Salomo yamusabye.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w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Amafi yamurutse ku butaka bwumutse. Yagiye i Nineve, atakambira ubutumwa bw'Imana atabishaka.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86"/>
            <a:ext cx="9144000" cy="5848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803375"/>
      </p:ext>
    </p:extLst>
  </p:cSld>
  <p:clrMapOvr>
    <a:masterClrMapping/>
  </p:clrMapOvr>
  <p:transition/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5722" y="5805585"/>
            <a:ext cx="905463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w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Ninevite bumvise umuburo w'Imana, baricujije basaba ubuntu bw'Imana. Imana yababariye abaturage ba Nineve.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16632"/>
            <a:ext cx="8023179" cy="5691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883920"/>
      </p:ext>
    </p:extLst>
  </p:cSld>
  <p:clrMapOvr>
    <a:masterClrMapping/>
  </p:clrMapOvr>
  <p:transition/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rw" altLang="ko-KR" sz="4000">
                <a:solidFill>
                  <a:srgbClr val="FF0000"/>
                </a:solidFill>
              </a:rPr>
              <a:t>Isomo ry'uyu munsi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1260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rw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Yona yanze kumvira Ijambo ry'Imana.</a:t>
            </a:r>
          </a:p>
          <a:p>
            <a:pPr xmlns:a="http://schemas.openxmlformats.org/drawingml/2006/main" algn="ctr"/>
            <a:r xmlns:a="http://schemas.openxmlformats.org/drawingml/2006/main">
              <a:rPr lang="rw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Ariko Imana yakoresheje Yona kutumvira hanyuma amaherezo ikiza Abanyanine.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rw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Hari igihe ubushake bw'Imana butandukanye nibyo ntekereza.</a:t>
            </a:r>
          </a:p>
          <a:p>
            <a:pPr xmlns:a="http://schemas.openxmlformats.org/drawingml/2006/main" algn="ctr"/>
            <a:r xmlns:a="http://schemas.openxmlformats.org/drawingml/2006/main">
              <a:rPr lang="rw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Ariko ubushake bw'Imana burigihe.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rw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Tugomba guhora twumvira ubushake bw'Imana.</a:t>
            </a:r>
          </a:p>
        </p:txBody>
      </p:sp>
    </p:spTree>
    <p:extLst>
      <p:ext uri="{BB962C8B-B14F-4D97-AF65-F5344CB8AC3E}">
        <p14:creationId xmlns:p14="http://schemas.microsoft.com/office/powerpoint/2010/main" val="241747432"/>
      </p:ext>
    </p:extLst>
  </p:cSld>
  <p:clrMapOvr>
    <a:masterClrMapping/>
  </p:clrMapOvr>
  <p:transition/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9131" y="266779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rw" altLang="ko-KR" sz="3200"/>
              <a:t>Imana ni nde?</a:t>
            </a:r>
            <a:r xmlns:a="http://schemas.openxmlformats.org/drawingml/2006/main">
              <a:rPr lang="rw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w" altLang="ko-KR" sz="3600">
                <a:solidFill>
                  <a:srgbClr val="C00000"/>
                </a:solidFill>
              </a:rPr>
              <a:t>Imana ni 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809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Imana niyo ikiza abihannye bivuye ku mutima ibyaha byabo bagasaba imbabazi.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184134"/>
      </p:ext>
    </p:extLst>
  </p:cSld>
  <p:clrMapOvr>
    <a:masterClrMapping/>
  </p:clrMapOvr>
  <p:transition/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rw" altLang="ko-KR" sz="4000">
                <a:solidFill>
                  <a:srgbClr val="FF0000"/>
                </a:solidFill>
              </a:rPr>
              <a:t>Ikibazo cy'uyu munsi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0190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38050" y="61465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Inda Yona yari afite iminsi 3?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Ntare </a:t>
            </a:r>
            <a:r xmlns:a="http://schemas.openxmlformats.org/drawingml/2006/main">
              <a:rPr lang="r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_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Pha </a:t>
            </a:r>
            <a:r xmlns:a="http://schemas.openxmlformats.org/drawingml/2006/main">
              <a:rPr lang="r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Inzovu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r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Imbwa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Ifi </a:t>
            </a:r>
            <a:r xmlns:a="http://schemas.openxmlformats.org/drawingml/2006/main">
              <a:rPr lang="r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_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w" altLang="en-US" sz="2800">
                <a:solidFill>
                  <a:srgbClr val="FF0000"/>
                </a:solidFill>
              </a:rPr>
              <a:t>Ifi </a:t>
            </a:r>
            <a:r xmlns:a="http://schemas.openxmlformats.org/drawingml/2006/main">
              <a:rPr lang="rw" altLang="ko-KR" sz="2800">
                <a:solidFill>
                  <a:srgbClr val="FF0000"/>
                </a:solidFill>
              </a:rPr>
              <a:t>_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87185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rw" altLang="ko-KR" sz="4000">
                <a:solidFill>
                  <a:srgbClr val="FF0000"/>
                </a:solidFill>
              </a:rPr>
              <a:t>Ijambo ry'uyu munsi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993253" y="9666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60865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Ariko Uwiteka atanga amafi manini yo kumira Yona, kandi Yona yari muri ayo mafi iminsi itatu n'amajoro atatu.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r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Yona</a:t>
            </a:r>
            <a:r xmlns:a="http://schemas.openxmlformats.org/drawingml/2006/main">
              <a:rPr lang="r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r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1:17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4426311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8" y="0"/>
            <a:ext cx="8878322" cy="544522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9366" y="5474245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Umunsi umwe, abagore babiri baza kwa Salomo bafite akana gato. Barwanye ko umwana ari uruhinja rwe imbere y'umwami.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5727" y="1268760"/>
            <a:ext cx="5278273" cy="367240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3840" y="5473005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Umwami yagize ati: “Kubera ko abagore babiri bashimangira ko umwana ari umwana we, gabanya umwana mo kabiri hanyuma utange kimwe cya kabiri kuri kimwe n'igice ikindi!”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1268760"/>
            <a:ext cx="4320480" cy="36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2"/>
            <a:ext cx="9144000" cy="475252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4725144"/>
            <a:ext cx="905463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Umugore umwe yari yuzuye impuhwe umuhungu we. Noneho, yagize ati: “Mumuhe umwana muzima. Ntukamwice! “Salomo amaze kubyumva, yemeza ko umugore ari nyina nyawe. King ati: “Mumuhe umwana. Ni umubyeyi nyawe! ”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7293911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rw" altLang="ko-KR" sz="4000">
                <a:solidFill>
                  <a:srgbClr val="FF0000"/>
                </a:solidFill>
              </a:rPr>
              <a:t>Isomo ry'uyu munsi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2022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484784"/>
            <a:ext cx="820891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r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Salomo yasabye umutima wubwenge ntabwo yasabye ubutunzi cyangwa imbaraga</a:t>
            </a:r>
          </a:p>
          <a:p>
            <a:pPr xmlns:a="http://schemas.openxmlformats.org/drawingml/2006/main" algn="ctr"/>
            <a:r xmlns:a="http://schemas.openxmlformats.org/drawingml/2006/main">
              <a:rPr lang="r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gutegeka igihugu cye.</a:t>
            </a:r>
          </a:p>
          <a:p>
            <a:pPr algn="ctr"/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r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Tugomba gusenga Imana ntabwo ari twe ubwacu ahubwo tunasabira gukorera abandi.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6848" y="183937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rw" altLang="ko-KR" sz="4000">
                <a:solidFill>
                  <a:srgbClr val="FF0000"/>
                </a:solidFill>
              </a:rPr>
              <a:t>Ijambo ry'uyu munsi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36538" y="9797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25112" y="9797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r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Dawidi arangije kuvugana na Sawuli, Yonatani yabaye umwe mu mwuka na Dawidi, kandi aramukunda nka we.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r"/>
            <a:r xmlns:a="http://schemas.openxmlformats.org/drawingml/2006/main">
              <a:rPr lang="r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Samweli 18:</a:t>
            </a:r>
            <a:r xmlns:a="http://schemas.openxmlformats.org/drawingml/2006/main">
              <a:rPr lang="r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r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4632" y="221016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rw" altLang="ko-KR" sz="3200"/>
              <a:t>Mana?</a:t>
            </a:r>
            <a:r xmlns:a="http://schemas.openxmlformats.org/drawingml/2006/main">
              <a:rPr lang="rw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w" altLang="ko-KR" sz="3600">
                <a:solidFill>
                  <a:srgbClr val="C00000"/>
                </a:solidFill>
              </a:rPr>
              <a:t>Mana 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Imana nimwe ishobora kuduha ubwenge udashobora kunguka kwisi.</a:t>
            </a: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rw" altLang="ko-KR" sz="4000">
                <a:solidFill>
                  <a:srgbClr val="FF0000"/>
                </a:solidFill>
              </a:rPr>
              <a:t>Ikibazo cy'uyu munsi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Ni iki Salomo yasabye Imana?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r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ibiryo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r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ubutunzi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r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ubuzima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r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ubwenge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w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rw" altLang="ko-KR" sz="2800">
                <a:solidFill>
                  <a:srgbClr val="FF0000"/>
                </a:solidFill>
              </a:rPr>
              <a:t>ubwenge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7449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rw" altLang="ko-KR" sz="4000">
                <a:solidFill>
                  <a:srgbClr val="FF0000"/>
                </a:solidFill>
              </a:rPr>
              <a:t>Ijambo ry'uyu munsi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97721" y="2765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Umwami Salomo yari afite ubutunzi n'ubwenge kurusha abandi bami bose bo ku isi.</a:t>
            </a:r>
            <a:r xmlns:a="http://schemas.openxmlformats.org/drawingml/2006/main">
              <a:rPr lang="rw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r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Ngoma 9:</a:t>
            </a:r>
            <a:r xmlns:a="http://schemas.openxmlformats.org/drawingml/2006/main">
              <a:rPr lang="r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r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1778119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30336" y="2190434"/>
            <a:ext cx="5044008" cy="3578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w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 33 Ijambo ry'Imana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6603" y="1805028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rw" altLang="ko-KR" sz="4400"/>
              <a:t>Urusengero rwizina ryImana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97931" y="190454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rw" altLang="ko-KR" sz="4000">
                <a:solidFill>
                  <a:srgbClr val="FF0000"/>
                </a:solidFill>
              </a:rPr>
              <a:t>Ijambo ry'uyu munsi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05680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89806" y="7257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Salomo yategetse kwiyubakira urusengero Izina ry'Uwiteka n'umwami wenyine.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r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Ngoma 2: 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750" y="86616"/>
            <a:ext cx="8155627" cy="578561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Salomo yifuzaga kubaka Imana urusengero nk'uko se yabitegetse.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83264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Yategetse rero ababaji babahanga kuzana ibiti byiza byurusengero.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834"/>
            <a:ext cx="9144000" cy="580526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3716" y="5897950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Yateguye urusengero. Yasabye abanyabukorikori b'abahanga kuzana amabuye manini, meza kandi akomeye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Abanyabukorikori bamwe batatse urusengero rw'Imana imyenda y'amabara n'udodo twa zahabu.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1" y="0"/>
            <a:ext cx="9144000" cy="587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4000" cy="55892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0390" y="5589240"/>
            <a:ext cx="896322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w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Urusengero rw'Imana rumaze kurangira, Salomo n'abantu bose ba Isiraheli basenga Imana bishimye cyane.</a:t>
            </a:r>
            <a:r xmlns:a="http://schemas.openxmlformats.org/drawingml/2006/main">
              <a:rPr lang="rw" altLang="en-US" sz="2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rw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“Mwami Mana! Ngwino udutegeke hano! ”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7124745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643245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r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Dawidi aba mu ngoro. Yahuye na Yonatani, umuhungu w'umwami Sawuli.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532" y="-1"/>
            <a:ext cx="7954935" cy="5643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4633" y="203187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rw" altLang="ko-KR" sz="4000">
                <a:solidFill>
                  <a:srgbClr val="FF0000"/>
                </a:solidFill>
              </a:rPr>
              <a:t>Isomo ry'uyu munsi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52603" y="103802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49777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484784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r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Salomo n'abantu be berekanye umutima wabo w'urukundo bakunda Imana bubaka urusengero rwiza Umwami Imana.</a:t>
            </a:r>
          </a:p>
          <a:p>
            <a:pPr algn="ctr"/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r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Itorero ni ahantu duhurira n'Imana kandi dushobora kwerekana umutima wacu wo gukunda Imana.</a:t>
            </a:r>
          </a:p>
          <a:p>
            <a:pPr xmlns:a="http://schemas.openxmlformats.org/drawingml/2006/main" algn="ctr"/>
            <a:r xmlns:a="http://schemas.openxmlformats.org/drawingml/2006/main">
              <a:rPr lang="r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Tugomba gukunda itorero ryacu.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04531" y="234969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rw" altLang="ko-KR" sz="3200"/>
              <a:t>Mana?</a:t>
            </a:r>
            <a:r xmlns:a="http://schemas.openxmlformats.org/drawingml/2006/main">
              <a:rPr lang="rw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w" altLang="ko-KR" sz="3600">
                <a:solidFill>
                  <a:srgbClr val="C00000"/>
                </a:solidFill>
              </a:rPr>
              <a:t>Mana 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95536" y="2683077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Imana nimwe ishakisha abasenga ikabaha imigisha.</a:t>
            </a: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rw" altLang="ko-KR" sz="4000">
                <a:solidFill>
                  <a:srgbClr val="FF0000"/>
                </a:solidFill>
              </a:rPr>
              <a:t>Ikibazo cy'uyu munsi</a:t>
            </a: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rw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Ni iki Salomo na Isiraheli bakoze kugira ngo bagaragaze ko bakunda Imana?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r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Ol </a:t>
            </a:r>
            <a:r xmlns:a="http://schemas.openxmlformats.org/drawingml/2006/main">
              <a:rPr lang="r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Ikigirwamana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r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Ingoro </a:t>
            </a:r>
            <a:r xmlns:a="http://schemas.openxmlformats.org/drawingml/2006/main">
              <a:rPr lang="r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_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r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r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umujyi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07982" y="5070266"/>
            <a:ext cx="8712968" cy="51900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r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Ahera </a:t>
            </a:r>
            <a:r xmlns:a="http://schemas.openxmlformats.org/drawingml/2006/main">
              <a:rPr lang="r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_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07982" y="5085184"/>
            <a:ext cx="8712968" cy="51780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rw" altLang="en-US" sz="2800">
                <a:solidFill>
                  <a:srgbClr val="FF0000"/>
                </a:solidFill>
              </a:rPr>
              <a:t>Ahera </a:t>
            </a:r>
            <a:r xmlns:a="http://schemas.openxmlformats.org/drawingml/2006/main">
              <a:rPr lang="rw" altLang="en-US" sz="2800">
                <a:solidFill>
                  <a:srgbClr val="FF0000"/>
                </a:solidFill>
              </a:rPr>
              <a:t>_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97931" y="190454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rw" altLang="ko-KR" sz="4000">
                <a:solidFill>
                  <a:srgbClr val="FF0000"/>
                </a:solidFill>
              </a:rPr>
              <a:t>Ijambo ry'uyu munsi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05680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89806" y="7257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Salomo yategetse kwiyubakira urusengero Izina ry'Uwiteka n'umwami wenyine.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r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Ngoma 2: 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2105551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w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 34 Ijambo ry'Imana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6178" y="3896114"/>
            <a:ext cx="2234793" cy="2234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92204" y="5373216"/>
            <a:ext cx="2248767" cy="761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rw" altLang="ko-KR" sz="4400"/>
              <a:t>Igikona cyazanye imigati ninyama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1251123"/>
            <a:ext cx="5079600" cy="4986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4633" y="194799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rw" altLang="ko-KR" sz="4000">
                <a:solidFill>
                  <a:srgbClr val="FF0000"/>
                </a:solidFill>
              </a:rPr>
              <a:t>Ijambo ry'uyu munsi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76617" y="4958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20360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w" altLang="ko-KR" sz="3600"/>
              <a:t>Uzanywa ku mugezi, kandi nategetse ibikona kukugaburira aho.</a:t>
            </a:r>
            <a:endParaRPr xmlns:a="http://schemas.openxmlformats.org/drawingml/2006/main" lang="ko-KR" altLang="en-US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r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Abami 1</a:t>
            </a:r>
            <a:r xmlns:a="http://schemas.openxmlformats.org/drawingml/2006/main">
              <a:rPr lang="r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r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17: 4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542" y="5373216"/>
            <a:ext cx="9054634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w" altLang="ko-KR" sz="2700">
                <a:solidFill>
                  <a:schemeClr val="tx1">
                    <a:lumMod val="65000"/>
                    <a:lumOff val="35000"/>
                  </a:schemeClr>
                </a:solidFill>
              </a:rPr>
              <a:t>Hariho umwami witwa Ahabu wari mubi cyane imbere y'Imana. Umuhanuzi Eliya yagejeje kuri Ahabu ijambo ry'Imana.</a:t>
            </a:r>
            <a:endParaRPr xmlns:a="http://schemas.openxmlformats.org/drawingml/2006/main" lang="ko-KR" altLang="en-US" sz="27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336465"/>
            <a:ext cx="7848872" cy="5036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690213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w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“Nta gihugu kizagwa imvura!” Ahabu agerageza kumwica. Imana imuhisha umwami Ahabu.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2" y="0"/>
            <a:ext cx="9135737" cy="577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90707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Eliya yahungiye mu gihugu Imana yari yarabwiye.</a:t>
            </a:r>
          </a:p>
          <a:p>
            <a:r xmlns:a="http://schemas.openxmlformats.org/drawingml/2006/main">
              <a:rPr lang="r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Ariko, ntiyashoboraga kubona ibiryo byo kurya aho.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2" y="0"/>
            <a:ext cx="9134008" cy="5805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6134" y="5473005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Imana yategetse ibikona kugaburira Eliya. Igikona kimuzanira umugati n'inyama mu gitondo na nimugoroba, aranywa ku mugezi.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699" y="44624"/>
            <a:ext cx="8109783" cy="5328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588" y="6995"/>
            <a:ext cx="8200823" cy="558224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0389" y="5589240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r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Yonatani yakundaga Dawidi cyane. Yonatani yabaye umwe mu mwuka hamwe na Dawidi.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Eliya yumviye ijambo ry'Imana abangamiwe n'ubuzima bwe kandi yari afite uburambe butangaje bwo kurinda Imana.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6632"/>
            <a:ext cx="7956376" cy="5644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3817" y="213597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rw" altLang="ko-KR" sz="4000">
                <a:solidFill>
                  <a:srgbClr val="FF0000"/>
                </a:solidFill>
              </a:rPr>
              <a:t>Isomo ry'uyu munsi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2408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r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Umwami mubi, Ahabu yanze kumvira ijambo ry'Imana. Yagerageje rero kwica umuhanuzi w'Imana, Eliya wari wavuze ijambo ry'Imana.</a:t>
            </a:r>
            <a:r xmlns:a="http://schemas.openxmlformats.org/drawingml/2006/main">
              <a:rPr lang="r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r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Ariko, Imana yarinze kandi yita kuri Eliya muburyo butangaje!</a:t>
            </a:r>
          </a:p>
          <a:p>
            <a:pPr algn="ctr"/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r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Tugomba kumvira no kwamamaza ijambo ry'Imana mubihe byose nka Eliya.</a:t>
            </a:r>
          </a:p>
          <a:p>
            <a:pPr algn="ctr"/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r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Nta gushidikanya ko Imana izaturinda</a:t>
            </a:r>
          </a:p>
          <a:p>
            <a:pPr algn="ctr"/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233059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rw" altLang="ko-KR" sz="3200"/>
              <a:t>Imana ni nde?</a:t>
            </a:r>
            <a:r xmlns:a="http://schemas.openxmlformats.org/drawingml/2006/main">
              <a:rPr lang="rw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2456" y="86517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89806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452238" y="1809155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w" altLang="ko-KR" sz="3600">
                <a:solidFill>
                  <a:srgbClr val="C00000"/>
                </a:solidFill>
              </a:rPr>
              <a:t>Imana ni 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809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Imana nimwe yita kubumvira kandi bagakomeza amagambo yayo muburyo butangaje.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4633" y="200835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rw" altLang="ko-KR" sz="4000">
                <a:solidFill>
                  <a:srgbClr val="FF0000"/>
                </a:solidFill>
              </a:rPr>
              <a:t>Ikibazo cy'uyu munsi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57850" y="4076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03800" y="101909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Ninde wazanye Eliya icyo kurya?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r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ifarashi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Kagoma </a:t>
            </a:r>
            <a:r xmlns:a="http://schemas.openxmlformats.org/drawingml/2006/main">
              <a:rPr lang="r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_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Ikiyoka </a:t>
            </a:r>
            <a:r xmlns:a="http://schemas.openxmlformats.org/drawingml/2006/main">
              <a:rPr lang="r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_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80775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Igikona </a:t>
            </a:r>
            <a:r xmlns:a="http://schemas.openxmlformats.org/drawingml/2006/main">
              <a:rPr lang="r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_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76356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w" altLang="en-US" sz="2800">
                <a:solidFill>
                  <a:srgbClr val="FF0000"/>
                </a:solidFill>
              </a:rPr>
              <a:t>Igikona </a:t>
            </a:r>
            <a:r xmlns:a="http://schemas.openxmlformats.org/drawingml/2006/main">
              <a:rPr lang="rw" altLang="ko-KR" sz="2800">
                <a:solidFill>
                  <a:srgbClr val="FF0000"/>
                </a:solidFill>
              </a:rPr>
              <a:t>_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7449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4633" y="194799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rw" altLang="ko-KR" sz="4000">
                <a:solidFill>
                  <a:srgbClr val="FF0000"/>
                </a:solidFill>
              </a:rPr>
              <a:t>Ijambo ry'uyu munsi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76617" y="4958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20360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w" altLang="ko-KR" sz="3600"/>
              <a:t>Uzanywa ku mugezi, kandi nategetse ibikona kukugaburira aho.</a:t>
            </a:r>
            <a:endParaRPr xmlns:a="http://schemas.openxmlformats.org/drawingml/2006/main" lang="ko-KR" altLang="en-US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r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Abami 1</a:t>
            </a:r>
            <a:r xmlns:a="http://schemas.openxmlformats.org/drawingml/2006/main">
              <a:rPr lang="r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r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17: 4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4956618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w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 35 Ijambo ry'Imana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772816"/>
            <a:ext cx="393111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rw" altLang="ko-KR" sz="4400"/>
              <a:t>Ifu n'amavuta</a:t>
            </a:r>
          </a:p>
          <a:p>
            <a:pPr xmlns:a="http://schemas.openxmlformats.org/drawingml/2006/main" algn="ctr"/>
            <a:r xmlns:a="http://schemas.openxmlformats.org/drawingml/2006/main">
              <a:rPr lang="rw" altLang="ko-KR" sz="4400"/>
              <a:t>ntabwo yakoreshejwe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3595" y="2023760"/>
            <a:ext cx="5090405" cy="3611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1210" y="13699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rw" altLang="ko-KR" sz="4000">
                <a:solidFill>
                  <a:srgbClr val="FF0000"/>
                </a:solidFill>
              </a:rPr>
              <a:t>Ijambo ry'uyu munsi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06801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5454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Genda icyarimwe i Zarefati wa Sidoni ugumeyo. Nategetse umupfakazi aho hantu kuguha ibyo kurya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r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Abami 1</a:t>
            </a:r>
            <a:r xmlns:a="http://schemas.openxmlformats.org/drawingml/2006/main">
              <a:rPr lang="r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r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17: 9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643245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Nta mvura yaguye muri Isiraheli nkuko Umwami Imana yabivuze. Nta biryo rero abantu bari kurya.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625"/>
            <a:ext cx="9144000" cy="54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18110" y="5892659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Uwiteka Imana yohereje Eliya ku mupfakazi wabaga i Sarefati.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115" y="1"/>
            <a:ext cx="9144000" cy="5892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Eliya yamusabye kwikorera umutsima afite ifu nkeya n'amavuta make yari asigaranye.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27908" cy="589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4802" y="5642393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r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Yonatani yahaye Dawidi inkota ye n'umwambi. Byasobanuraga ko yizeraga Dawidi rwose.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55965"/>
            <a:ext cx="8306266" cy="5600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4797152"/>
            <a:ext cx="9054634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w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Nubwo atari afite ifu n'amavuta ahagije babagamo, nk'uko Eliya yabivuze, yakoze umutsima awuha Eliya mbere, ariwikorera.</a:t>
            </a:r>
            <a:r xmlns:a="http://schemas.openxmlformats.org/drawingml/2006/main">
              <a:rPr lang="rw" altLang="en-US" sz="2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rw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Noneho, igitangaje, ikibindi cy'ifu n'ikibindi cy'amavuta byari</a:t>
            </a:r>
            <a:r xmlns:a="http://schemas.openxmlformats.org/drawingml/2006/main">
              <a:rPr lang="rw" altLang="en-US" sz="2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rw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ntibikoreshwa.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44000" cy="4824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6043" y="5733256"/>
            <a:ext cx="905463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w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Umunsi umwe, umuhungu we yarapfuye. Ariko Uwiteka Imana yaretse ubuzima bwumuhungu bukamugarukira bukabaho. Yahaye Imana icyubahiro.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33" y="-99392"/>
            <a:ext cx="9125100" cy="5552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293911"/>
      </p:ext>
    </p:extLst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rw" altLang="ko-KR" sz="4000">
                <a:solidFill>
                  <a:srgbClr val="FF0000"/>
                </a:solidFill>
              </a:rPr>
              <a:t>Isomo ry'uyu munsi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28184" y="66950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38050" y="84259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rw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Umupfakazi yatanze ifu n'amavuta make</a:t>
            </a:r>
          </a:p>
          <a:p>
            <a:pPr xmlns:a="http://schemas.openxmlformats.org/drawingml/2006/main" algn="ctr"/>
            <a:r xmlns:a="http://schemas.openxmlformats.org/drawingml/2006/main">
              <a:rPr lang="rw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ku Mana.</a:t>
            </a:r>
            <a:r xmlns:a="http://schemas.openxmlformats.org/drawingml/2006/main">
              <a:rPr lang="rw" altLang="en-U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rw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Hanyuma, yahawe imigisha myinshi</a:t>
            </a:r>
          </a:p>
          <a:p>
            <a:pPr xmlns:a="http://schemas.openxmlformats.org/drawingml/2006/main" algn="ctr"/>
            <a:r xmlns:a="http://schemas.openxmlformats.org/drawingml/2006/main">
              <a:rPr lang="rw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birenze ibitekerezo.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rw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Rimwe na rimwe, hazabaho akanya tugomba guha ikintu cyingenzi Imana.</a:t>
            </a:r>
          </a:p>
          <a:p>
            <a:pPr xmlns:a="http://schemas.openxmlformats.org/drawingml/2006/main" algn="ctr"/>
            <a:r xmlns:a="http://schemas.openxmlformats.org/drawingml/2006/main">
              <a:rPr lang="rw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Noneho, Imana iduha imigisha myinshi kubwiri turo nigitambo.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4633" y="17389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rw" altLang="ko-KR" sz="3200"/>
              <a:t>Imana ni nde?</a:t>
            </a:r>
            <a:r xmlns:a="http://schemas.openxmlformats.org/drawingml/2006/main">
              <a:rPr lang="rw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28184" y="86425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14224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w" altLang="ko-KR" sz="3600">
                <a:solidFill>
                  <a:srgbClr val="C00000"/>
                </a:solidFill>
              </a:rPr>
              <a:t>Imana ni 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Imana nimwe iduha ibyo dukeneye byose kugirango tubeho ibiryo, imyenda, n'inzu, nibindi.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40473" y="250944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rw" altLang="ko-KR" sz="4000">
                <a:solidFill>
                  <a:srgbClr val="FF0000"/>
                </a:solidFill>
              </a:rPr>
              <a:t>Ikibazo cy'uyu munsi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17752" y="129287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79712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w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Ninde Imana yabwiye Eliya ngo genda ??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r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umwami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Padiri </a:t>
            </a:r>
            <a:r xmlns:a="http://schemas.openxmlformats.org/drawingml/2006/main">
              <a:rPr lang="r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_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Umupfakazi </a:t>
            </a:r>
            <a:r xmlns:a="http://schemas.openxmlformats.org/drawingml/2006/main">
              <a:rPr lang="r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_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r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rusange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w" altLang="en-US" sz="2800">
                <a:solidFill>
                  <a:srgbClr val="FF0000"/>
                </a:solidFill>
              </a:rPr>
              <a:t>Umupfakazi </a:t>
            </a:r>
            <a:r xmlns:a="http://schemas.openxmlformats.org/drawingml/2006/main">
              <a:rPr lang="rw" altLang="ko-KR" sz="2800">
                <a:solidFill>
                  <a:srgbClr val="FF0000"/>
                </a:solidFill>
              </a:rPr>
              <a:t>_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7449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1210" y="13699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rw" altLang="ko-KR" sz="4000">
                <a:solidFill>
                  <a:srgbClr val="FF0000"/>
                </a:solidFill>
              </a:rPr>
              <a:t>Ijambo ry'uyu munsi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06801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5454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Genda icyarimwe i Zarefati wa Sidoni ugumeyo. Nategetse umupfakazi aho hantu kuguha ibyo kurya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r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Abami 1</a:t>
            </a:r>
            <a:r xmlns:a="http://schemas.openxmlformats.org/drawingml/2006/main">
              <a:rPr lang="r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r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17: 9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9915697"/>
      </p:ext>
    </p:extLst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rw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 36 Ijambo ry'Imana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rw" altLang="ko-KR" sz="4400"/>
              <a:t>Umuriro Wamanutse Uva mwijuru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3595" y="1782108"/>
            <a:ext cx="5090405" cy="4094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4641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45" y="24092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rw" altLang="ko-KR" sz="4000">
                <a:solidFill>
                  <a:srgbClr val="FF0000"/>
                </a:solidFill>
              </a:rPr>
              <a:t>Ijambo ry'uyu munsi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74412" y="93962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89806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r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Umuriro w'Uwiteka uragwa, utwika igitambo, inkwi, amabuye n'ubutaka, ndetse unatwika amazi mu mwobo.</a:t>
            </a:r>
            <a:r xmlns:a="http://schemas.openxmlformats.org/drawingml/2006/main">
              <a:rPr lang="rw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r"/>
            <a:r xmlns:a="http://schemas.openxmlformats.org/drawingml/2006/main">
              <a:rPr lang="r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Abami 1</a:t>
            </a:r>
            <a:r xmlns:a="http://schemas.openxmlformats.org/drawingml/2006/main">
              <a:rPr lang="r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r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18:38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793902"/>
      </p:ext>
    </p:extLst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643245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r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Imana yohereje Eliya umwami mubi Ahabu wa Isiraheli. “Uzamenya Imana nyayo!”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612091"/>
            <a:ext cx="5760639" cy="4513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081441"/>
      </p:ext>
    </p:extLst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-27384"/>
            <a:ext cx="9144000" cy="554461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3274" y="5445224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r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Eliya yarwanye n'abahanuzi 850 b'ibinyoma basenga ibigirwamana. “Imana isubiza umuriro ni Imana nyayo!”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0" t="2274" r="4206" b="2641"/>
          <a:stretch>
            <a:fillRect/>
          </a:stretch>
        </p:blipFill>
        <p:spPr>
          <a:xfrm>
            <a:off x="1475656" y="-27384"/>
            <a:ext cx="6048672" cy="5544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665239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589240"/>
            <a:ext cx="86590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r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Yonatani aha Dawidi imyenda ye y'agaciro. Byerekanaga ubucuti bukomeye Yonatani yari afitanye na Dawidi.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617" y="-28712"/>
            <a:ext cx="7614765" cy="5401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373216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r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Abahanuzi 850 bahamagaye izina ryimana yabo barabyina bazenguruka ariko ntihaboneka igisubizo cyumuriro.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-15208"/>
            <a:ext cx="8603181" cy="5388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600030"/>
      </p:ext>
    </p:extLst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373216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r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Igihe cya Eliya cyari kigeze. Eliya yasenze yerekeza mu ijuru. Hanyuma, umuriro wImana waguye utwika igitambo kuri alter.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27908" cy="5400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426356"/>
      </p:ext>
    </p:extLst>
  </p:cSld>
  <p:clrMapOvr>
    <a:masterClrMapping/>
  </p:clrMapOvr>
  <p:transition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rw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“Yehova ni Imana nyayo!” Abantu ba Isiraheli bihannye ibyaha byabo kandi bihesha Imana icyubahiro.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832" y="-27383"/>
            <a:ext cx="6610334" cy="583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028951"/>
      </p:ext>
    </p:extLst>
  </p:cSld>
  <p:clrMapOvr>
    <a:masterClrMapping/>
  </p:clrMapOvr>
  <p:transition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rw" altLang="ko-KR" sz="4000">
                <a:solidFill>
                  <a:srgbClr val="FF0000"/>
                </a:solidFill>
              </a:rPr>
              <a:t>Isomo ry'uyu munsi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91960" y="57394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00754" y="2765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rw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Imana y'ibinyoma ntacyo yashoboraga gukora.</a:t>
            </a:r>
          </a:p>
          <a:p>
            <a:pPr xmlns:a="http://schemas.openxmlformats.org/drawingml/2006/main" algn="ctr"/>
            <a:r xmlns:a="http://schemas.openxmlformats.org/drawingml/2006/main">
              <a:rPr lang="rw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Kuri</a:t>
            </a:r>
            <a:r xmlns:a="http://schemas.openxmlformats.org/drawingml/2006/main">
              <a:rPr lang="rw" altLang="en-U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rw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bo</a:t>
            </a:r>
            <a:r xmlns:a="http://schemas.openxmlformats.org/drawingml/2006/main">
              <a:rPr lang="rw" altLang="en-U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rw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yagize</a:t>
            </a:r>
            <a:r xmlns:a="http://schemas.openxmlformats.org/drawingml/2006/main">
              <a:rPr lang="rw" altLang="en-U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rw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oya</a:t>
            </a:r>
            <a:r xmlns:a="http://schemas.openxmlformats.org/drawingml/2006/main">
              <a:rPr lang="rw" altLang="en-U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rw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imbaraga.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rw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Imana ishobora byose.</a:t>
            </a:r>
          </a:p>
          <a:p>
            <a:pPr xmlns:a="http://schemas.openxmlformats.org/drawingml/2006/main" algn="ctr"/>
            <a:r xmlns:a="http://schemas.openxmlformats.org/drawingml/2006/main">
              <a:rPr lang="rw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Turashobora kwibonera ibitangaza bye bitangaje mugihe twishingikirije kandi tukamwizera.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1572427"/>
      </p:ext>
    </p:extLst>
  </p:cSld>
  <p:clrMapOvr>
    <a:masterClrMapping/>
  </p:clrMapOvr>
  <p:transition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9131" y="204846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rw" altLang="ko-KR" sz="3200"/>
              <a:t>Imana ni nde?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rw" altLang="ko-KR" sz="3600">
                <a:solidFill>
                  <a:srgbClr val="C00000"/>
                </a:solidFill>
              </a:rPr>
              <a:t>Imana ni 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r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Ni Imana nyayo kandi nzima kandi ikora itandukanye n'ibigirwamana by'ibinyoma.</a:t>
            </a:r>
          </a:p>
        </p:txBody>
      </p:sp>
    </p:spTree>
    <p:extLst>
      <p:ext uri="{BB962C8B-B14F-4D97-AF65-F5344CB8AC3E}">
        <p14:creationId xmlns:p14="http://schemas.microsoft.com/office/powerpoint/2010/main" val="3340907719"/>
      </p:ext>
    </p:extLst>
  </p:cSld>
  <p:clrMapOvr>
    <a:masterClrMapping/>
  </p:clrMapOvr>
  <p:transition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rw" altLang="ko-KR" sz="4000">
                <a:solidFill>
                  <a:srgbClr val="FF0000"/>
                </a:solidFill>
              </a:rPr>
              <a:t>Ikibazo cy'uyu munsi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28184" y="62058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763688" y="133364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rw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Ni iki cyaguye mu ijuru igihe Eliya yasengaga?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r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Urubura </a:t>
            </a:r>
            <a:r xmlns:a="http://schemas.openxmlformats.org/drawingml/2006/main">
              <a:rPr lang="r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_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r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r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imvura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r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r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ibuye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r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r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umuriro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rw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rw" altLang="ko-KR" sz="2800">
                <a:solidFill>
                  <a:srgbClr val="FF0000"/>
                </a:solidFill>
              </a:rPr>
              <a:t>umuriro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88740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45" y="24092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rw" altLang="ko-KR" sz="4000">
                <a:solidFill>
                  <a:srgbClr val="FF0000"/>
                </a:solidFill>
              </a:rPr>
              <a:t>Ijambo ry'uyu munsi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74412" y="93962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89806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r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Umuriro w'Uwiteka uragwa, utwika igitambo, inkwi, amabuye n'ubutaka, ndetse unatwika amazi mu mwobo.</a:t>
            </a:r>
            <a:r xmlns:a="http://schemas.openxmlformats.org/drawingml/2006/main">
              <a:rPr lang="rw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r"/>
            <a:r xmlns:a="http://schemas.openxmlformats.org/drawingml/2006/main">
              <a:rPr lang="r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Abami 1</a:t>
            </a:r>
            <a:r xmlns:a="http://schemas.openxmlformats.org/drawingml/2006/main">
              <a:rPr lang="r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r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18:38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1933061"/>
      </p:ext>
    </p:extLst>
  </p:cSld>
  <p:clrMapOvr>
    <a:masterClrMapping/>
  </p:clrMapOvr>
  <p:transition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w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OYA. 37 Ijambo ry'Imana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772816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rw" altLang="ko-KR" sz="4400"/>
              <a:t>Naaman yakize ibibembe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23928" y="2005816"/>
            <a:ext cx="5220072" cy="370312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955087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rw" altLang="ko-KR" sz="4000">
                <a:solidFill>
                  <a:srgbClr val="FF0000"/>
                </a:solidFill>
              </a:rPr>
              <a:t>Ijambo ry'uyu munsi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4958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32214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988840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Nuko aramanuka, yiroha muri Yorodani inshuro zirindwi, nk'uko umuntu w'Imana yari yarabimubwiye, umubiri we uragarura kandi uhinduka umwere nk'uw'umuhungu muto.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r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Abami 5:14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8802379"/>
      </p:ext>
    </p:extLst>
  </p:cSld>
  <p:clrMapOvr>
    <a:masterClrMapping/>
  </p:clrMapOvr>
  <p:transition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645182"/>
            <a:ext cx="89632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w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Namani yari umugaba w'ingabo z'umwami wa Aramu, ariko yari afite ibibembe. Yagiye kwa Elisha wari umuhanuzi wa Isiraheli kugira ngo agaruke.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2489"/>
            <a:ext cx="9144000" cy="5432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801247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7559" y="5373216"/>
            <a:ext cx="905463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rw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Dawidi yari mu bihe bibi cyane kugeza apfuye, kuko umwami Sawuli yagerageje kumwica. Icyakora, yashoboraga guhunga akaga abifashijwemo na Yonatani.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8820472" cy="5229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293911"/>
      </p:ext>
    </p:extLst>
  </p:cSld>
  <p:clrMapOvr>
    <a:masterClrMapping/>
  </p:clrMapOvr>
  <p:transition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Elisha ntiyigeze amusanganira, ariko aravuga ati: “Genda, woge inshuro zirindwi mu ruzi rwa Yorodani.”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680"/>
            <a:ext cx="9144000" cy="5734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904482"/>
      </p:ext>
    </p:extLst>
  </p:cSld>
  <p:clrMapOvr>
    <a:masterClrMapping/>
  </p:clrMapOvr>
  <p:transition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14173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Namani arakarira ijambo rya Elisha. Abagaragu be baramubwira bati: “Genda ku ruzi, wibire umubiri wawe.”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88" r="18501"/>
          <a:stretch>
            <a:fillRect/>
          </a:stretch>
        </p:blipFill>
        <p:spPr>
          <a:xfrm>
            <a:off x="311807" y="1052736"/>
            <a:ext cx="2727605" cy="417646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9422" y="1196752"/>
            <a:ext cx="6094578" cy="403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13341"/>
      </p:ext>
    </p:extLst>
  </p:cSld>
  <p:clrMapOvr>
    <a:masterClrMapping/>
  </p:clrMapOvr>
  <p:transition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59269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Namani yiroha muri Yorodani inshuro zirindwi nk'uko Elisha n'abakozi be babivuze.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8209"/>
            <a:ext cx="9127908" cy="577905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24338904"/>
      </p:ext>
    </p:extLst>
  </p:cSld>
  <p:clrMapOvr>
    <a:masterClrMapping/>
  </p:clrMapOvr>
  <p:transition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589240"/>
            <a:ext cx="905463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w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Noneho, igitangaje, umubiri we wagaruwe kandi uhinduka uwera.</a:t>
            </a:r>
          </a:p>
          <a:p>
            <a:r xmlns:a="http://schemas.openxmlformats.org/drawingml/2006/main">
              <a:rPr lang="rw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Namani asubira kuri Elisha aha Imana icyubahiro.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8209"/>
            <a:ext cx="9144000" cy="558103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4173479"/>
      </p:ext>
    </p:extLst>
  </p:cSld>
  <p:clrMapOvr>
    <a:masterClrMapping/>
  </p:clrMapOvr>
  <p:transition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0870" y="213314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rw" altLang="ko-KR" sz="4000">
                <a:solidFill>
                  <a:srgbClr val="FF0000"/>
                </a:solidFill>
              </a:rPr>
              <a:t>Isomo ry'uyu munsi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20560" y="11260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835696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rw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Namani yumvise Elisha wari umuntu w'Imana kandi yumvira ijambo rye, ahabwa umugisha wo kwezwa ibibembe.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rw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Ntidukwiye kubaho kubushake bwacu,</a:t>
            </a:r>
          </a:p>
          <a:p>
            <a:pPr xmlns:a="http://schemas.openxmlformats.org/drawingml/2006/main" algn="ctr"/>
            <a:r xmlns:a="http://schemas.openxmlformats.org/drawingml/2006/main">
              <a:rPr lang="rw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ariko kubushake bw'Imana.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rw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Iyo tubaho kandi twumvira ijambo ry'Imana,</a:t>
            </a:r>
          </a:p>
          <a:p>
            <a:pPr xmlns:a="http://schemas.openxmlformats.org/drawingml/2006/main" algn="ctr"/>
            <a:r xmlns:a="http://schemas.openxmlformats.org/drawingml/2006/main">
              <a:rPr lang="rw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Turashobora guhabwa imigisha myinshi Imana ishobora kuduha.</a:t>
            </a:r>
          </a:p>
        </p:txBody>
      </p:sp>
    </p:spTree>
    <p:extLst>
      <p:ext uri="{BB962C8B-B14F-4D97-AF65-F5344CB8AC3E}">
        <p14:creationId xmlns:p14="http://schemas.microsoft.com/office/powerpoint/2010/main" val="3334867258"/>
      </p:ext>
    </p:extLst>
  </p:cSld>
  <p:clrMapOvr>
    <a:masterClrMapping/>
  </p:clrMapOvr>
  <p:transition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86375" y="145993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rw" altLang="ko-KR" sz="3200">
                <a:solidFill>
                  <a:srgbClr val="FF0000"/>
                </a:solidFill>
              </a:rPr>
              <a:t>Mana?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67122" y="14224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94528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w" altLang="ko-KR" sz="3600">
                <a:solidFill>
                  <a:srgbClr val="C00000"/>
                </a:solidFill>
              </a:rPr>
              <a:t>Imana ni 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Imana niyo ishobora gukiza indwara zose. Ni Imana Ishoborabyose ishobora kudukiza.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4851417"/>
      </p:ext>
    </p:extLst>
  </p:cSld>
  <p:clrMapOvr>
    <a:masterClrMapping/>
  </p:clrMapOvr>
  <p:transition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rw" altLang="ko-KR" sz="4000">
                <a:solidFill>
                  <a:srgbClr val="FF0000"/>
                </a:solidFill>
              </a:rPr>
              <a:t>Ikibazo cy'uyu munsi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89171" y="91490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89806" y="129287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Ni kangahe Namani yibira mu ruzi rwa Yorodani?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inshuro </a:t>
            </a:r>
            <a:r xmlns:a="http://schemas.openxmlformats.org/drawingml/2006/main">
              <a:rPr lang="r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eshatu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r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rimwe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r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inshuro eshanu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r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karindwi</a:t>
            </a:r>
            <a:r xmlns:a="http://schemas.openxmlformats.org/drawingml/2006/main">
              <a:rPr lang="r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r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ibihe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w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rw" altLang="ko-KR" sz="2800">
                <a:solidFill>
                  <a:srgbClr val="FF0000"/>
                </a:solidFill>
              </a:rPr>
              <a:t>inshuro zirindwi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90572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rw" altLang="ko-KR" sz="4000">
                <a:solidFill>
                  <a:srgbClr val="FF0000"/>
                </a:solidFill>
              </a:rPr>
              <a:t>Ijambo ry'uyu munsi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4958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32214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988840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Nuko aramanuka, yiroha muri Yorodani inshuro zirindwi, nk'uko umuntu w'Imana yari yarabimubwiye, umubiri we uragarura kandi uhinduka umwere nk'uw'umuhungu muto.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r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Abami 5:14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0514078"/>
      </p:ext>
    </p:extLst>
  </p:cSld>
  <p:clrMapOvr>
    <a:masterClrMapping/>
  </p:clrMapOvr>
  <p:transition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w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 38 Ijambo ry'Imana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35496" y="1772816"/>
            <a:ext cx="403244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rw" altLang="ko-KR" sz="4400"/>
              <a:t>Gusana Ingoro y'Imana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1825212"/>
            <a:ext cx="4853136" cy="3805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64635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1187" y="205521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rw" altLang="ko-KR" sz="4000">
                <a:solidFill>
                  <a:srgbClr val="FF0000"/>
                </a:solidFill>
              </a:rPr>
              <a:t>Ijambo ry'uyu munsi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28184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763688" y="558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412776"/>
            <a:ext cx="820891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w" altLang="ko-KR" sz="3600">
                <a:solidFill>
                  <a:schemeClr val="bg1">
                    <a:lumMod val="50000"/>
                  </a:schemeClr>
                </a:solidFill>
              </a:rPr>
              <a:t>Umwami Yowasi ahamagaza Yehoyada umutambyi n'abandi bapadiri, arababaza ati: "Kuki mutakosora ibyangiritse ku rusengero? Ntuzongere gufata amafaranga mu bubiko bwawe, ahubwo uyashyikirize gusana urusengero."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608736" y="538309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r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Abami</a:t>
            </a:r>
            <a:r xmlns:a="http://schemas.openxmlformats.org/drawingml/2006/main">
              <a:rPr lang="r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r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12: 7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6712090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rw" altLang="ko-KR" sz="4000">
                <a:solidFill>
                  <a:srgbClr val="FF0000"/>
                </a:solidFill>
              </a:rPr>
              <a:t>Isomo ry'uyu munsi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97721" y="74912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rw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Yonatani ntabwo yahisemo icyifuzo cye cyo kwikunda, ahubwo inshuti ye Dawidi.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rw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Kimwe na Yonatani,</a:t>
            </a:r>
          </a:p>
          <a:p>
            <a:pPr xmlns:a="http://schemas.openxmlformats.org/drawingml/2006/main" algn="ctr"/>
            <a:r xmlns:a="http://schemas.openxmlformats.org/drawingml/2006/main">
              <a:rPr lang="rw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reka tube inshuti nziza kubwinshuti yacu.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w" altLang="ko-KR" sz="2800" err="1">
                <a:solidFill>
                  <a:schemeClr val="tx1">
                    <a:lumMod val="65000"/>
                    <a:lumOff val="35000"/>
                  </a:schemeClr>
                </a:solidFill>
              </a:rPr>
              <a:t>Yowasi, umwami w'u Buyuda, yari afite igitekerezo cyo gusana urusengero rw'Imana, rwasigaye rwangiritse.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464" y="0"/>
            <a:ext cx="9153464" cy="5864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761382"/>
      </p:ext>
    </p:extLst>
  </p:cSld>
  <p:clrMapOvr>
    <a:masterClrMapping/>
  </p:clrMapOvr>
  <p:transition/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0778" y="5473005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Icyakora, ingengo yimari ntiyari ihagije yo gusana urusengero. Yowasi yahisemo kwakira ituro ryo gusana urusengero rw'Imana.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8" y="44624"/>
            <a:ext cx="8734546" cy="54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967268"/>
      </p:ext>
    </p:extLst>
  </p:cSld>
  <p:clrMapOvr>
    <a:masterClrMapping/>
  </p:clrMapOvr>
  <p:transition/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Abantu bakunda Imana babikuye ku mutima amafaranga yo gusana urusengero.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285" y="-27383"/>
            <a:ext cx="8323430" cy="5904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121734"/>
      </p:ext>
    </p:extLst>
  </p:cSld>
  <p:clrMapOvr>
    <a:masterClrMapping/>
  </p:clrMapOvr>
  <p:transition/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73005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Amafaranga yakusanyirijwe mu gusana urusengero yahawe abakozi, kandi basana urusengero nta buryarya bwuzuye.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31" y="0"/>
            <a:ext cx="8321138" cy="530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347970"/>
      </p:ext>
    </p:extLst>
  </p:cSld>
  <p:clrMapOvr>
    <a:masterClrMapping/>
  </p:clrMapOvr>
  <p:transition/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36512" y="5920824"/>
            <a:ext cx="92078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“Wow! Mbega urusengero rwiza! ” Yowasi yishimiye gutekereza ko Imana izashimisha.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74"/>
            <a:ext cx="9144000" cy="591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672429"/>
      </p:ext>
    </p:extLst>
  </p:cSld>
  <p:clrMapOvr>
    <a:masterClrMapping/>
  </p:clrMapOvr>
  <p:transition/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rw" altLang="ko-KR" sz="4000">
                <a:solidFill>
                  <a:srgbClr val="FF0000"/>
                </a:solidFill>
              </a:rPr>
              <a:t>Isomo ry'uyu munsi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9390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858032" y="49777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rw" altLang="ko-KR" sz="3600" err="1">
                <a:solidFill>
                  <a:schemeClr val="tx1">
                    <a:lumMod val="65000"/>
                    <a:lumOff val="35000"/>
                  </a:schemeClr>
                </a:solidFill>
              </a:rPr>
              <a:t>Yowasi yabonaga urusengero rw'Imana nk'ahantu heza, aho abantu basengaga Imana.</a:t>
            </a:r>
          </a:p>
          <a:p>
            <a:pPr algn="ctr"/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r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Itorero ni ahantu Imana ihari iyo tuyisenga.</a:t>
            </a:r>
          </a:p>
          <a:p>
            <a:pPr algn="ctr"/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r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Tugomba rero gukunda itorero kandi tukabitekereza cyane.</a:t>
            </a:r>
          </a:p>
        </p:txBody>
      </p:sp>
    </p:spTree>
    <p:extLst>
      <p:ext uri="{BB962C8B-B14F-4D97-AF65-F5344CB8AC3E}">
        <p14:creationId xmlns:p14="http://schemas.microsoft.com/office/powerpoint/2010/main" val="487542761"/>
      </p:ext>
    </p:extLst>
  </p:cSld>
  <p:clrMapOvr>
    <a:masterClrMapping/>
  </p:clrMapOvr>
  <p:transition/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73196" y="359676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rw" altLang="ko-KR" sz="3200">
                <a:solidFill>
                  <a:srgbClr val="FF0000"/>
                </a:solidFill>
              </a:rPr>
              <a:t>Mana?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w" altLang="ko-KR" sz="3600">
                <a:solidFill>
                  <a:srgbClr val="C00000"/>
                </a:solidFill>
              </a:rPr>
              <a:t>Imana ni ...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Imana yashyizeho buri wese muri twe nk'urusengero rwe rwera.</a:t>
            </a:r>
          </a:p>
          <a:p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 xmlns:a="http://schemas.openxmlformats.org/drawingml/2006/main">
              <a:rPr lang="r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Imana ihura nabayisenga.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3832832"/>
      </p:ext>
    </p:extLst>
  </p:cSld>
  <p:clrMapOvr>
    <a:masterClrMapping/>
  </p:clrMapOvr>
  <p:transition/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rw" altLang="ko-KR" sz="4000">
                <a:solidFill>
                  <a:srgbClr val="FF0000"/>
                </a:solidFill>
              </a:rPr>
              <a:t>Ikibazo cy'uyu munsi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77235" y="8062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89806" y="101949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Ni iki Joash yahisemo gukosora?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Ingoro </a:t>
            </a:r>
            <a:r xmlns:a="http://schemas.openxmlformats.org/drawingml/2006/main">
              <a:rPr lang="r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_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r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_</a:t>
            </a:r>
            <a:r xmlns:a="http://schemas.openxmlformats.org/drawingml/2006/main">
              <a:rPr lang="r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r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icyumba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r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ishuri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Temple Urusengero 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  <a:r xmlns:a="http://schemas.openxmlformats.org/drawingml/2006/main">
              <a:rPr lang="r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rwera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23528" y="5142765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w" altLang="ko-KR" sz="2800">
                <a:solidFill>
                  <a:srgbClr val="FF0000"/>
                </a:solidFill>
              </a:rPr>
              <a:t>Temple Urusengero 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  <a:r xmlns:a="http://schemas.openxmlformats.org/drawingml/2006/main">
              <a:rPr lang="rw" altLang="en-US" sz="2800">
                <a:solidFill>
                  <a:srgbClr val="FF0000"/>
                </a:solidFill>
              </a:rPr>
              <a:t>rwera</a:t>
            </a:r>
          </a:p>
        </p:txBody>
      </p:sp>
    </p:spTree>
    <p:extLst>
      <p:ext uri="{BB962C8B-B14F-4D97-AF65-F5344CB8AC3E}">
        <p14:creationId xmlns:p14="http://schemas.microsoft.com/office/powerpoint/2010/main" val="13195615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1187" y="205521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rw" altLang="ko-KR" sz="4000">
                <a:solidFill>
                  <a:srgbClr val="FF0000"/>
                </a:solidFill>
              </a:rPr>
              <a:t>Ijambo ry'uyu munsi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28184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763688" y="558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412776"/>
            <a:ext cx="820891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w" altLang="ko-KR" sz="3600">
                <a:solidFill>
                  <a:schemeClr val="bg1">
                    <a:lumMod val="50000"/>
                  </a:schemeClr>
                </a:solidFill>
              </a:rPr>
              <a:t>Umwami Yowasi ahamagaza Yehoyada umutambyi n'abandi bapadiri, arababaza ati: "Kuki mutakosora ibyangiritse ku rusengero? Ntuzongere gufata amafaranga mu bubiko bwawe, ahubwo uyashyikirize gusana urusengero."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608736" y="538309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r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Abami</a:t>
            </a:r>
            <a:r xmlns:a="http://schemas.openxmlformats.org/drawingml/2006/main">
              <a:rPr lang="r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r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12: 7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400069"/>
      </p:ext>
    </p:extLst>
  </p:cSld>
  <p:clrMapOvr>
    <a:masterClrMapping/>
  </p:clrMapOvr>
  <p:transition/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w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 39 Ijambo ry'Imana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-7186" y="1916832"/>
            <a:ext cx="39311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rw" altLang="ko-KR" sz="3600"/>
              <a:t>Nehemiya, wubatse urukuta rwa Yeruzalemu</a:t>
            </a:r>
            <a:endParaRPr xmlns:a="http://schemas.openxmlformats.org/drawingml/2006/main" lang="ko-KR" altLang="en-US" sz="36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1956174"/>
            <a:ext cx="5213176" cy="3805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6135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73196" y="204846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rw" altLang="ko-KR" sz="3200"/>
              <a:t>Mana?</a:t>
            </a:r>
            <a:r xmlns:a="http://schemas.openxmlformats.org/drawingml/2006/main">
              <a:rPr lang="rw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rw" altLang="ko-KR" sz="3600">
                <a:solidFill>
                  <a:srgbClr val="C00000"/>
                </a:solidFill>
              </a:rPr>
              <a:t>Mana 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r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Niwe uduha inshuti nziza.</a:t>
            </a:r>
          </a:p>
          <a:p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 xmlns:a="http://schemas.openxmlformats.org/drawingml/2006/main">
              <a:rPr lang="r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Shimira Imana kuba yaraduhaye inshuti nziza!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rw" altLang="ko-KR" sz="4000">
                <a:solidFill>
                  <a:srgbClr val="FF0000"/>
                </a:solidFill>
              </a:rPr>
              <a:t>Ijambo ry'uyu munsi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1235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95808" y="112359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700808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w" altLang="ko-KR" sz="3600">
                <a:solidFill>
                  <a:schemeClr val="bg1">
                    <a:lumMod val="50000"/>
                  </a:schemeClr>
                </a:solidFill>
              </a:rPr>
              <a:t>Nishuye umwami nti: "Niba bishimisha umwami kandi umugaragu wawe akamutonesha, reka anyohereze mu mujyi wa Yuda, aho ba sogokuruza bashyinguwe kugira ngo nongere kuwubaka."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52296" y="5171139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r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Nehemiya</a:t>
            </a:r>
            <a:r xmlns:a="http://schemas.openxmlformats.org/drawingml/2006/main">
              <a:rPr lang="r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r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2: 5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1008552"/>
      </p:ext>
    </p:extLst>
  </p:cSld>
  <p:clrMapOvr>
    <a:masterClrMapping/>
  </p:clrMapOvr>
  <p:transition/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768" y="5473005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Umwami w'Ubuperesi yahaye uruhushya Nehemiya wambaraga ibikombe by'umwami kubaka umujyi n'urugo rwangiritse.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941"/>
            <a:ext cx="9144000" cy="5432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07339"/>
      </p:ext>
    </p:extLst>
  </p:cSld>
  <p:clrMapOvr>
    <a:masterClrMapping/>
  </p:clrMapOvr>
  <p:transition/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Nehemiya</a:t>
            </a:r>
            <a:r xmlns:a="http://schemas.openxmlformats.org/drawingml/2006/main">
              <a:rPr lang="r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r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yagarutse i Yerusalemu hamwe nabisiraheli benshi yubaka urukuta rwa Yerusalemu hamwe nabo.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76" y="0"/>
            <a:ext cx="9146276" cy="587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610450"/>
      </p:ext>
    </p:extLst>
  </p:cSld>
  <p:clrMapOvr>
    <a:masterClrMapping/>
  </p:clrMapOvr>
  <p:transition/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559082"/>
            <a:ext cx="905463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w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Ariko, bahungabanijwe nandi moko adakunda ububyutse bwa Isiraheli. Byongeye kandi, Abisiraheli benshi abantu bitotombeye.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733" y="0"/>
            <a:ext cx="8030349" cy="530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120524"/>
      </p:ext>
    </p:extLst>
  </p:cSld>
  <p:clrMapOvr>
    <a:masterClrMapping/>
  </p:clrMapOvr>
  <p:transition/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Nehemiya yasabye Imana ubufasha. Imana yamuhaye imbaraga nubutwari bwo gukora umurimo.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9412" y="0"/>
            <a:ext cx="7505176" cy="5324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4840720"/>
      </p:ext>
    </p:extLst>
  </p:cSld>
  <p:clrMapOvr>
    <a:masterClrMapping/>
  </p:clrMapOvr>
  <p:transition/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6134" y="5373216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Amaherezo, Nehemiya yarangije kubaka urukuta rwa Yeruzalemu hamwe nabisiraheli. Amaze kurangiza urukuta, we n'abantu be basengaga Imana bishimye.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911" y="0"/>
            <a:ext cx="8056084" cy="5157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447315"/>
      </p:ext>
    </p:extLst>
  </p:cSld>
  <p:clrMapOvr>
    <a:masterClrMapping/>
  </p:clrMapOvr>
  <p:transition/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rw" altLang="ko-KR" sz="4000">
                <a:solidFill>
                  <a:srgbClr val="FF0000"/>
                </a:solidFill>
              </a:rPr>
              <a:t>Isomo ry'uyu munsi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33499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330890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r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Nehemiya yarangije kubaka urukuta abifashijwemo n'Imana nubwo habaye imvururu nyinshi.</a:t>
            </a:r>
          </a:p>
          <a:p>
            <a:pPr xmlns:a="http://schemas.openxmlformats.org/drawingml/2006/main" algn="ctr"/>
            <a:r xmlns:a="http://schemas.openxmlformats.org/drawingml/2006/main">
              <a:rPr lang="r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Iyo dukora umurimo w'Imana dushobora guhura nibibazo bikomeye.</a:t>
            </a:r>
          </a:p>
          <a:p>
            <a:pPr xmlns:a="http://schemas.openxmlformats.org/drawingml/2006/main" algn="ctr"/>
            <a:r xmlns:a="http://schemas.openxmlformats.org/drawingml/2006/main">
              <a:rPr lang="r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Ariko, niba Imana iri kumwe natwe kandi turi kumwe nayo, dushobora gutsinda izo ngorane zose.</a:t>
            </a:r>
          </a:p>
        </p:txBody>
      </p:sp>
    </p:spTree>
    <p:extLst>
      <p:ext uri="{BB962C8B-B14F-4D97-AF65-F5344CB8AC3E}">
        <p14:creationId xmlns:p14="http://schemas.microsoft.com/office/powerpoint/2010/main" val="4124843690"/>
      </p:ext>
    </p:extLst>
  </p:cSld>
  <p:clrMapOvr>
    <a:masterClrMapping/>
  </p:clrMapOvr>
  <p:transition/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2763" y="217437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rw" altLang="ko-KR" sz="3200"/>
              <a:t>Mana?</a:t>
            </a:r>
            <a:r xmlns:a="http://schemas.openxmlformats.org/drawingml/2006/main">
              <a:rPr lang="rw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0486" y="10716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92752" y="103944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w" altLang="ko-KR" sz="3600">
                <a:solidFill>
                  <a:srgbClr val="C00000"/>
                </a:solidFill>
              </a:rPr>
              <a:t>Imana ni 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Imana niyo idufasha ikaduha imbaraga nubutwari iyo dusenga tugasaba ubufasha mubihe bigoye.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2849823"/>
      </p:ext>
    </p:extLst>
  </p:cSld>
  <p:clrMapOvr>
    <a:masterClrMapping/>
  </p:clrMapOvr>
  <p:transition/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rw" altLang="ko-KR" sz="4000">
                <a:solidFill>
                  <a:srgbClr val="FF0000"/>
                </a:solidFill>
              </a:rPr>
              <a:t>Ikibazo cy'uyu munsi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89296" y="58592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38050" y="27264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Kuki Nehemiya yasubiye mu mujyi w'iwabo?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r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gutembera ..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r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kujya ku ishuri ..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r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gusenga ..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r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kubaka urukuta rwa Yerusalemu ..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w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rw" altLang="ko-KR" sz="2800">
                <a:solidFill>
                  <a:srgbClr val="FF0000"/>
                </a:solidFill>
              </a:rPr>
              <a:t>kubaka urukuta rwa Yerusalemu ..</a:t>
            </a:r>
          </a:p>
        </p:txBody>
      </p:sp>
    </p:spTree>
    <p:extLst>
      <p:ext uri="{BB962C8B-B14F-4D97-AF65-F5344CB8AC3E}">
        <p14:creationId xmlns:p14="http://schemas.microsoft.com/office/powerpoint/2010/main" val="21227822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rw" altLang="ko-KR" sz="4000">
                <a:solidFill>
                  <a:srgbClr val="FF0000"/>
                </a:solidFill>
              </a:rPr>
              <a:t>Ijambo ry'uyu munsi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941892" y="14224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763688" y="143438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700808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w" altLang="ko-KR" sz="3600">
                <a:solidFill>
                  <a:schemeClr val="bg1">
                    <a:lumMod val="50000"/>
                  </a:schemeClr>
                </a:solidFill>
              </a:rPr>
              <a:t>Nishuye umwami nti: "Niba bishimisha umwami kandi umugaragu wawe akamutonesha, reka anyohereze mu mujyi wa Yuda, aho ba sogokuruza bashyinguwe kugira ngo nongere kuwubaka."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52296" y="5171139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r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Nehemiya</a:t>
            </a:r>
            <a:r xmlns:a="http://schemas.openxmlformats.org/drawingml/2006/main">
              <a:rPr lang="r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r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2: 5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2917877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6.0.16"/>
  <p:tag name="AS_OS" val="Microsoft Windows NT 10.0.20348.0"/>
  <p:tag name="AS_RELEASE_DATE" val="2021.05.14"/>
  <p:tag name="AS_TITLE" val="Aspose.Slides for .NET Standard 2.0"/>
  <p:tag name="AS_VERSION" val="21.5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868</TotalTime>
  <Words>4345</Words>
  <Application>Microsoft Office PowerPoint</Application>
  <PresentationFormat>화면 슬라이드 쇼(4:3)</PresentationFormat>
  <Paragraphs>428</Paragraphs>
  <Slides>155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5</vt:i4>
      </vt:variant>
      <vt:variant>
        <vt:lpstr>슬라이드 제목</vt:lpstr>
      </vt:variant>
      <vt:variant>
        <vt:i4>155</vt:i4>
      </vt:variant>
    </vt:vector>
  </HeadingPairs>
  <TitlesOfParts>
    <vt:vector size="162" baseType="lpstr">
      <vt:lpstr>맑은 고딕</vt:lpstr>
      <vt:lpstr>Arial</vt:lpstr>
      <vt:lpstr>Office 테마</vt:lpstr>
      <vt:lpstr>Office 테마</vt:lpstr>
      <vt:lpstr>Office 테마</vt:lpstr>
      <vt:lpstr>Office 테마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leo</dc:creator>
  <cp:lastModifiedBy>LG</cp:lastModifiedBy>
  <cp:revision>55</cp:revision>
  <dcterms:created xsi:type="dcterms:W3CDTF">2014-11-24T05:13:47Z</dcterms:created>
  <dcterms:modified xsi:type="dcterms:W3CDTF">2023-09-25T07:43:36Z</dcterms:modified>
</cp:coreProperties>
</file>