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gom"/>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gom"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gom"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gom"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gom"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gom" altLang="ko-KR" b="1">
                <a:solidFill>
                  <a:schemeClr val="tx1">
                    <a:lumMod val="50000"/>
                    <a:lumOff val="50000"/>
                  </a:schemeClr>
                </a:solidFill>
              </a:rPr>
              <a:t>क्रमांक १</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दी</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शब्द</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चें</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देव</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gom" altLang="ko-KR" sz="4400"/>
              <a:t>देव</a:t>
            </a:r>
          </a:p>
          <a:p>
            <a:pPr xmlns:a="http://schemas.openxmlformats.org/drawingml/2006/main" algn="ctr"/>
            <a:r xmlns:a="http://schemas.openxmlformats.org/drawingml/2006/main">
              <a:rPr lang="gom" altLang="ko-KR" sz="4400"/>
              <a:t>तयार</a:t>
            </a:r>
          </a:p>
          <a:p>
            <a:pPr xmlns:a="http://schemas.openxmlformats.org/drawingml/2006/main" algn="ctr"/>
            <a:r xmlns:a="http://schemas.openxmlformats.org/drawingml/2006/main">
              <a:rPr lang="gom" altLang="ko-KR" sz="4400"/>
              <a:t>द वर्ल्ड हें नांव</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om" altLang="ko-KR" sz="4000">
                <a:solidFill>
                  <a:srgbClr val="FF0000"/>
                </a:solidFill>
              </a:rPr>
              <a:t>आयच्या...</a:t>
            </a:r>
            <a:r xmlns:a="http://schemas.openxmlformats.org/drawingml/2006/main">
              <a:rPr lang="gom" altLang="en-US" sz="4000">
                <a:solidFill>
                  <a:srgbClr val="FF0000"/>
                </a:solidFill>
              </a:rPr>
              <a:t> </a:t>
            </a:r>
            <a:r xmlns:a="http://schemas.openxmlformats.org/drawingml/2006/main">
              <a:rPr lang="gom" altLang="ko-KR" sz="4000">
                <a:solidFill>
                  <a:srgbClr val="FF0000"/>
                </a:solidFill>
              </a:rPr>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gom" altLang="ko-KR" sz="3600">
                <a:solidFill>
                  <a:schemeClr val="tx1">
                    <a:lumMod val="65000"/>
                    <a:lumOff val="35000"/>
                  </a:schemeClr>
                </a:solidFill>
              </a:rPr>
              <a:t>सुरवेक देवान रचली</a:t>
            </a:r>
          </a:p>
          <a:p>
            <a:r xmlns:a="http://schemas.openxmlformats.org/drawingml/2006/main">
              <a:rPr lang="gom" altLang="ko-KR" sz="3600">
                <a:solidFill>
                  <a:schemeClr val="tx1">
                    <a:lumMod val="65000"/>
                    <a:lumOff val="35000"/>
                  </a:schemeClr>
                </a:solidFill>
              </a:rPr>
              <a:t>मळब आनी धर्तरी हांचो आस्पाव जाता.</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gom" altLang="ko-KR" sz="2800">
                <a:solidFill>
                  <a:schemeClr val="tx1">
                    <a:lumMod val="65000"/>
                    <a:lumOff val="35000"/>
                  </a:schemeClr>
                </a:solidFill>
              </a:rPr>
              <a:t>उत्पत्ती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इसहाकाची बायल रिबेकान जुळ्यांक जल्म दिलो. पयल्या पुताचें नांव एसाव आनी दुसरें जाकोब.</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एसावाक शिकार करप आवडटालें. देखून, ताका भायल्यान जावपी कार्यावळींचो मोग आशिल्लो. पूण, जेकोब एक शांत मनीस, घरांत रावतालो.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एक दीस जाकोब थोडो स्ट्यू शिजयतालो तेन्ना एसाव शिकार करून उपाशी घरा परतलो.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gom" altLang="ko-KR" sz="2400">
                <a:solidFill>
                  <a:schemeClr val="tx1">
                    <a:lumMod val="65000"/>
                    <a:lumOff val="35000"/>
                  </a:schemeClr>
                </a:solidFill>
              </a:rPr>
              <a:t>“म्हाका थोडो स्ट्यू दिव!”, “पयलीं म्हाका तुजो जल्मसिद्ध हक्क विक. मागीर हांव तुका थोडें दितलों.” एसावाक इतली उपाशी आशिल्ली की ताणें आपलो जल्माधिकार एक वाटी तांबड्या स्ट्यू खातीर विकलो.</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gom" altLang="ko-KR" sz="2600">
                <a:solidFill>
                  <a:schemeClr val="tx1">
                    <a:lumMod val="65000"/>
                    <a:lumOff val="35000"/>
                  </a:schemeClr>
                </a:solidFill>
              </a:rPr>
              <a:t>निमाणें जाकोबान आपल्या बापायक फटोवन आशीर्वाद मेळयलो. निमाणें ताका आशीर्वाद मेळ्ळो. ह्यो सगळ्यो गजाली देवाच्या प्रयोजनान घडल्यो.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gom" altLang="ko-KR" sz="3600">
                <a:solidFill>
                  <a:srgbClr val="ff0000"/>
                </a:solidFill>
              </a:rPr>
              <a:t>आयचो धडो</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gom" altLang="ko-KR" sz="3600">
                <a:solidFill>
                  <a:schemeClr val="tx1">
                    <a:lumMod val="65000"/>
                    <a:lumOff val="35000"/>
                  </a:schemeClr>
                </a:solidFill>
              </a:rPr>
              <a:t>आध्यात्मिक आशीर्वाद मेळोवपा परस उपाशी समस्या सोडोवप चड म्हत्वाचें अशें एसावाक दिसलें.</a:t>
            </a:r>
            <a:r xmlns:a="http://schemas.openxmlformats.org/drawingml/2006/main">
              <a:rPr lang="gom"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अंतिम,</a:t>
            </a:r>
            <a:r xmlns:a="http://schemas.openxmlformats.org/drawingml/2006/main">
              <a:rPr lang="gom" altLang="en-US" sz="3600">
                <a:solidFill>
                  <a:schemeClr val="tx1">
                    <a:lumMod val="65000"/>
                    <a:lumOff val="35000"/>
                  </a:schemeClr>
                </a:solidFill>
              </a:rPr>
              <a:t> </a:t>
            </a:r>
            <a:r xmlns:a="http://schemas.openxmlformats.org/drawingml/2006/main">
              <a:rPr lang="gom" altLang="ko-KR" sz="3600">
                <a:solidFill>
                  <a:schemeClr val="tx1">
                    <a:lumMod val="65000"/>
                    <a:lumOff val="35000"/>
                  </a:schemeClr>
                </a:solidFill>
              </a:rPr>
              <a:t>जेकोब हांणी केला</a:t>
            </a:r>
            <a:r xmlns:a="http://schemas.openxmlformats.org/drawingml/2006/main">
              <a:rPr lang="gom" altLang="en-US" sz="3600">
                <a:solidFill>
                  <a:schemeClr val="tx1">
                    <a:lumMod val="65000"/>
                    <a:lumOff val="35000"/>
                  </a:schemeClr>
                </a:solidFill>
              </a:rPr>
              <a:t> </a:t>
            </a:r>
            <a:r xmlns:a="http://schemas.openxmlformats.org/drawingml/2006/main">
              <a:rPr lang="gom" altLang="ko-KR" sz="3600">
                <a:solidFill>
                  <a:schemeClr val="tx1">
                    <a:lumMod val="65000"/>
                    <a:lumOff val="35000"/>
                  </a:schemeClr>
                </a:solidFill>
              </a:rPr>
              <a:t>जावप</a:t>
            </a:r>
            <a:r xmlns:a="http://schemas.openxmlformats.org/drawingml/2006/main">
              <a:rPr lang="gom" altLang="en-US" sz="3600">
                <a:solidFill>
                  <a:schemeClr val="tx1">
                    <a:lumMod val="65000"/>
                    <a:lumOff val="35000"/>
                  </a:schemeClr>
                </a:solidFill>
              </a:rPr>
              <a:t> </a:t>
            </a:r>
            <a:r xmlns:a="http://schemas.openxmlformats.org/drawingml/2006/main">
              <a:rPr lang="gom" altLang="ko-KR" sz="3600">
                <a:solidFill>
                  <a:schemeClr val="tx1">
                    <a:lumMod val="65000"/>
                    <a:lumOff val="35000"/>
                  </a:schemeClr>
                </a:solidFill>
              </a:rPr>
              <a:t>दी</a:t>
            </a:r>
            <a:r xmlns:a="http://schemas.openxmlformats.org/drawingml/2006/main">
              <a:rPr lang="gom" altLang="en-US" sz="3600">
                <a:solidFill>
                  <a:schemeClr val="tx1">
                    <a:lumMod val="65000"/>
                    <a:lumOff val="35000"/>
                  </a:schemeClr>
                </a:solidFill>
              </a:rPr>
              <a:t> </a:t>
            </a:r>
            <a:r xmlns:a="http://schemas.openxmlformats.org/drawingml/2006/main">
              <a:rPr lang="gom" altLang="ko-KR" sz="3600">
                <a:solidFill>
                  <a:schemeClr val="tx1">
                    <a:lumMod val="65000"/>
                    <a:lumOff val="35000"/>
                  </a:schemeClr>
                </a:solidFill>
              </a:rPr>
              <a:t>इज्रायल लोकांचो पूर्वज.</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तुमकां कितें चड म्हत्वाचें दिसता?</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देवाचीं भुरगीं जावपाचो आशीर्वाद खंयच्याय गजाली बदला घेवंक मेळना.</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om" altLang="ko-KR" sz="3200"/>
              <a:t>देव आसा?</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rgbClr val="c00000"/>
                </a:solidFill>
              </a:rPr>
              <a:t>देव</a:t>
            </a:r>
            <a:r xmlns:a="http://schemas.openxmlformats.org/drawingml/2006/main">
              <a:rPr lang="gom" altLang="en-US" sz="3600">
                <a:solidFill>
                  <a:srgbClr val="c00000"/>
                </a:solidFill>
              </a:rPr>
              <a:t> </a:t>
            </a:r>
            <a:r xmlns:a="http://schemas.openxmlformats.org/drawingml/2006/main">
              <a:rPr lang="gom" altLang="ko-KR" sz="3600">
                <a:solidFill>
                  <a:srgbClr val="c00000"/>
                </a:solidFill>
              </a:rPr>
              <a:t>आसा</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मनशांची चूक आनी खोटी आसून लेगीत देव आपली इत्सा पुराय करता.</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आयज'</a:t>
            </a:r>
            <a:r xmlns:a="http://schemas.openxmlformats.org/drawingml/2006/main">
              <a:rPr lang="gom" altLang="en-US" sz="4000">
                <a:solidFill>
                  <a:srgbClr val="ff0000"/>
                </a:solidFill>
              </a:rPr>
              <a:t> </a:t>
            </a:r>
            <a:r xmlns:a="http://schemas.openxmlformats.org/drawingml/2006/main">
              <a:rPr lang="gom" altLang="ko-KR" sz="4000">
                <a:solidFill>
                  <a:srgbClr val="ff0000"/>
                </a:solidFill>
              </a:rPr>
              <a:t>प्रस्नमंच</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एसावून आपलो ज्येश्ठ हक्क कित्याक विकलो?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नूडल हें नांव</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२ </a:t>
            </a:r>
            <a:r xmlns:a="http://schemas.openxmlformats.org/drawingml/2006/main">
              <a:rPr lang="gom" altLang="ko-KR" sz="2800">
                <a:solidFill>
                  <a:schemeClr val="tx1">
                    <a:lumMod val="65000"/>
                    <a:lumOff val="35000"/>
                  </a:schemeClr>
                </a:solidFill>
              </a:rPr>
              <a:t>भाकरी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मांस</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dk1"/>
                </a:solidFill>
              </a:rPr>
              <a:t>४ </a:t>
            </a:r>
            <a:r xmlns:a="http://schemas.openxmlformats.org/drawingml/2006/main">
              <a:rPr lang="gom" altLang="ko-KR" sz="2800">
                <a:solidFill>
                  <a:schemeClr val="dk1"/>
                </a:solidFill>
              </a:rPr>
              <a:t>तांबडो स्ट्यू</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rgbClr val="ff0000"/>
                </a:solidFill>
              </a:rPr>
              <a:t>४ </a:t>
            </a:r>
            <a:r xmlns:a="http://schemas.openxmlformats.org/drawingml/2006/main">
              <a:rPr lang="gom" altLang="ko-KR" sz="2800">
                <a:solidFill>
                  <a:srgbClr val="ff0000"/>
                </a:solidFill>
              </a:rPr>
              <a:t>तांबडो स्ट्यू</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आयच्या...</a:t>
            </a:r>
            <a:r xmlns:a="http://schemas.openxmlformats.org/drawingml/2006/main">
              <a:rPr lang="gom" altLang="en-US" sz="4000">
                <a:solidFill>
                  <a:srgbClr val="ff0000"/>
                </a:solidFill>
              </a:rPr>
              <a:t> </a:t>
            </a:r>
            <a:r xmlns:a="http://schemas.openxmlformats.org/drawingml/2006/main">
              <a:rPr lang="gom" altLang="ko-KR" sz="4000">
                <a:solidFill>
                  <a:srgbClr val="ff0000"/>
                </a:solidFill>
              </a:rPr>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bg1">
                    <a:lumMod val="50000"/>
                  </a:schemeClr>
                </a:solidFill>
              </a:rPr>
              <a:t>उपरांत जाकोबान एसावाक थोडें भाकरी आनी थोडें मसूराचें द्रव्य दिलें.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om" altLang="ko-KR" sz="3600">
                <a:solidFill>
                  <a:schemeClr val="bg1">
                    <a:lumMod val="50000"/>
                  </a:schemeClr>
                </a:solidFill>
              </a:rPr>
              <a:t>जेवलो आनी पियेलो आनी मागीर उठून गेलो.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om" altLang="ko-KR" sz="3600">
                <a:solidFill>
                  <a:schemeClr val="bg1">
                    <a:lumMod val="50000"/>
                  </a:schemeClr>
                </a:solidFill>
              </a:rPr>
              <a:t>देखून, एसावान आपल्या जल्मजात हक्काक तिरस्कार केलो.</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gom" altLang="ko-KR" b="1">
                <a:solidFill>
                  <a:schemeClr val="tx1">
                    <a:lumMod val="50000"/>
                    <a:lumOff val="50000"/>
                  </a:schemeClr>
                </a:solidFill>
              </a:rPr>
              <a:t>क्रमांक ११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gom" altLang="ko-KR" sz="4400"/>
              <a:t>जेकोबाचें सपन</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b="1">
                <a:solidFill>
                  <a:schemeClr val="tx1">
                    <a:lumMod val="50000"/>
                    <a:lumOff val="50000"/>
                  </a:schemeClr>
                </a:solidFill>
              </a:rPr>
              <a:t>बायबल किड्स क्रमांक 2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t>ते निषिद्ध फळ खाताले</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gom" altLang="ko-KR" sz="3600"/>
              <a:t>ताका एक सपन दिसलो, तातूंत ताणें धर्तरेचेर आराम केल्ली एक सोपणां पळयली, ताची माथ्यार सर्गार पावताली आनी ताचेर देवाचे देवदूत चडटाले आनी देंवतात</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२८ आनी १.</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12. हें नांव</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जाकोबान आपल्या भावाक फट फटोवन उडयलो. ताका मारपाची भिरांत आशिल्ली. देखून, तो घरांतल्यान हरणांतल्या काका कडेन पळून गेलो.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रातच्या वेळार थंय एक फातर घेवन तो तकले सकयल तकले सकयल दवरून तो तकलेचो तकली म्हणून न्हिदिल्लो. तो थंय कुटुंबा बगर एकटोच आशिल्लो. देखून ताका भंय दिसतालो आनी ताका एकसुरेपणाची जाणविकाय जाली.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जेकोबान देवाचे देवदूत धर्तरेचेर सोपणां चडून देंवून सर्गार वचपाक पळेले.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ताणें देवाचो आवाज आयकलो, ”हांव तुज्या वांगडा आसां आनी तूं खंय वता थंय तुजी पळोवणी करतलों.”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सकाळीं जागो जातकच आपूण आपल्या वांगडा आसतलो अशें उतर दिवपी देवाची पुजा करतालो आनी देवाचो महिमा करतालो.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gom" altLang="ko-KR" sz="3600">
                <a:solidFill>
                  <a:schemeClr val="tx1">
                    <a:lumMod val="65000"/>
                    <a:lumOff val="35000"/>
                  </a:schemeClr>
                </a:solidFill>
              </a:rPr>
              <a:t>जशें देव एकटोच रावपाक भियेतालो जाकोबा वांगडा आशिल्लो,</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आमचो बापूय देवूय आमची जतनाय घेता जेन्ना आमी एकलेच आसतात.</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जाकोबा भशेन आमी सदांच आमचे वांगडा आशिल्ल्या देवाचो मान आनी महिमा दिवंक जाय.</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gom" altLang="ko-KR" sz="3200"/>
              <a:t>देव आसा?</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rgbClr val="c00000"/>
                </a:solidFill>
              </a:rPr>
              <a:t>देव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देव खंयच्याय सुवातेर आनी खंयच्याय वेळार आमचे वांगडा आसता.</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om" altLang="ko-KR" sz="3600">
                <a:solidFill>
                  <a:schemeClr val="tx1">
                    <a:lumMod val="65000"/>
                    <a:lumOff val="35000"/>
                  </a:schemeClr>
                </a:solidFill>
              </a:rPr>
              <a:t>देव आमची सदांच काळजी घेता.</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आयच्या...</a:t>
            </a:r>
            <a:r xmlns:a="http://schemas.openxmlformats.org/drawingml/2006/main">
              <a:rPr lang="gom" altLang="en-US" sz="4000">
                <a:solidFill>
                  <a:srgbClr val="ff0000"/>
                </a:solidFill>
              </a:rPr>
              <a:t> </a:t>
            </a:r>
            <a:r xmlns:a="http://schemas.openxmlformats.org/drawingml/2006/main">
              <a:rPr lang="gom" altLang="ko-KR" sz="4000">
                <a:solidFill>
                  <a:srgbClr val="ff0000"/>
                </a:solidFill>
              </a:rPr>
              <a:t>प्रस्नमंच</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जाकोब न्हिदिल्लो तेन्ना ताणें कितें तकली म्हणून घेतलें?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लांकूड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dk1"/>
                </a:solidFill>
              </a:rPr>
              <a:t>२ </a:t>
            </a:r>
            <a:r xmlns:a="http://schemas.openxmlformats.org/drawingml/2006/main">
              <a:rPr lang="gom" altLang="ko-KR" sz="2800">
                <a:solidFill>
                  <a:schemeClr val="dk1"/>
                </a:solidFill>
              </a:rPr>
              <a:t>फातर</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पोती</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जनावराची कात</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rgbClr val="ff0000"/>
                </a:solidFill>
              </a:rPr>
              <a:t>२ </a:t>
            </a:r>
            <a:r xmlns:a="http://schemas.openxmlformats.org/drawingml/2006/main">
              <a:rPr lang="gom" altLang="ko-KR" sz="2800">
                <a:solidFill>
                  <a:srgbClr val="ff0000"/>
                </a:solidFill>
              </a:rPr>
              <a:t>फातर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gom" altLang="ko-KR" sz="3600"/>
              <a:t>ताका एक सपन दिसलो, तातूंत ताणें धर्तरेचेर आराम केल्ली एक सोपणां पळयली, ताची माथ्यार सर्गार पावताली आनी ताचेर देवाचे देवदूत चडटाले आनी देंवतात</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२८ आनी १.</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12. हें नांव</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देवान मनशाक आपल्या प्रतिमे प्रमाणें रचलो, देवाच्या प्रतिमे प्रमाणें ताका रचलो;</a:t>
            </a:r>
          </a:p>
          <a:p>
            <a:r xmlns:a="http://schemas.openxmlformats.org/drawingml/2006/main">
              <a:rPr lang="gom" altLang="ko-KR" sz="3600">
                <a:solidFill>
                  <a:schemeClr val="tx1">
                    <a:lumMod val="65000"/>
                    <a:lumOff val="35000"/>
                  </a:schemeClr>
                </a:solidFill>
              </a:rPr>
              <a:t>दादलो आनी बायल ताणें त्यो रचल्यो.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उत्पत्ती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१:२७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gom" altLang="ko-KR" b="1">
                <a:solidFill>
                  <a:schemeClr val="tx1">
                    <a:lumMod val="50000"/>
                    <a:lumOff val="50000"/>
                  </a:schemeClr>
                </a:solidFill>
              </a:rPr>
              <a:t>क्रमांक 12</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दी</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शब्द</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चें</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देव</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gom" altLang="ko-KR" sz="4400"/>
              <a:t>जोसेफ आपल्या भावांनी विकलो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bg1">
                    <a:lumMod val="50000"/>
                  </a:schemeClr>
                </a:solidFill>
              </a:rPr>
              <a:t>"आतां येया, ताका मारून ह्या एका टांकयेंत उडोवया."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om" altLang="ko-KR" sz="3600">
                <a:solidFill>
                  <a:schemeClr val="bg1">
                    <a:lumMod val="50000"/>
                  </a:schemeClr>
                </a:solidFill>
              </a:rPr>
              <a:t>आनी ताका उग्र जनावर खालो अशें म्हण्टात.</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om" altLang="ko-KR" sz="3600">
                <a:solidFill>
                  <a:schemeClr val="bg1">
                    <a:lumMod val="50000"/>
                  </a:schemeClr>
                </a:solidFill>
              </a:rPr>
              <a:t>मागीर ताच्या सपनांतल्यान कितें येता तें पळयतले."</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 37: 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जाकोबाक बारा पूत जाले. ताच्या हेर पुतां परस तो जोसेफाचो चड मोग करतालो. देखून, ताणें जोसेफा खातीर एक गिरेस्त सोबीत कपडो तयार केलो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ताच्या भावांक ताचो खूब दुस्वास आशिल्लो कारण तांचो बापूय ताचेर खाशेलो मोग करतालो. “जोसेफ विकूंया. बापायक सांगूंया तो मेलो.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तांणी जोसेफाक गुलाम म्हूण विकलो, थंयच्यान येवपी वेपाऱ्यांक.</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gom" altLang="ko-KR" sz="2800">
                <a:solidFill>
                  <a:schemeClr val="tx1">
                    <a:lumMod val="65000"/>
                    <a:lumOff val="35000"/>
                  </a:schemeClr>
                </a:solidFill>
              </a:rPr>
              <a:t>हें आयकून जाकोबाक खूब दुख्ख जालें.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जोसेफ गुलाम जावन कठीण जिवीत जगलो. पूण, ताणें कसलेंच पातक करिनासतना देवाचेर विस्वास दवरलो आनी ताचेर आदारून रावलो.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gom" altLang="ko-KR" sz="2400">
                <a:solidFill>
                  <a:schemeClr val="tx1">
                    <a:lumMod val="65000"/>
                    <a:lumOff val="35000"/>
                  </a:schemeClr>
                </a:solidFill>
              </a:rPr>
              <a:t>जोसेफाक खोट्या आरोपाक लागून बंदखणींत धाडलो.</a:t>
            </a:r>
            <a:r xmlns:a="http://schemas.openxmlformats.org/drawingml/2006/main">
              <a:rPr lang="gom" altLang="en-US" sz="2400">
                <a:solidFill>
                  <a:schemeClr val="tx1">
                    <a:lumMod val="65000"/>
                    <a:lumOff val="35000"/>
                  </a:schemeClr>
                </a:solidFill>
              </a:rPr>
              <a:t> </a:t>
            </a:r>
            <a:r xmlns:a="http://schemas.openxmlformats.org/drawingml/2006/main">
              <a:rPr lang="gom" altLang="ko-KR" sz="2400">
                <a:solidFill>
                  <a:schemeClr val="tx1">
                    <a:lumMod val="65000"/>
                    <a:lumOff val="35000"/>
                  </a:schemeClr>
                </a:solidFill>
              </a:rPr>
              <a:t>पूण, तो बंदखणींत लेगीत देवा मुखार नितीमान जावपाचो यत्न करतालो. देवान जोसेफाक विसरलो ना आनी देवान ताचे खातीर एक अद्भुत येवजण्यो दवरल्यो.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gom" altLang="ko-KR" sz="3200">
                <a:solidFill>
                  <a:schemeClr val="tx1">
                    <a:lumMod val="65000"/>
                    <a:lumOff val="35000"/>
                  </a:schemeClr>
                </a:solidFill>
              </a:rPr>
              <a:t>जोसेफाचो दुस्वास जालो आनी ताच्याच भावांनी ताका गुलाम म्हूण विकलो. तशेंच खोट्या आरोपांत ताका बंदखणींत घालो.</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gom" altLang="ko-KR" sz="3200">
                <a:solidFill>
                  <a:schemeClr val="tx1">
                    <a:lumMod val="65000"/>
                    <a:lumOff val="35000"/>
                  </a:schemeClr>
                </a:solidFill>
              </a:rPr>
              <a:t>पूण, तो देवाचेर आदारून रावलो आनी ताचे परस चड कसलेंच पातक करचे न्हय असो यत्न करतालो.</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gom" altLang="ko-KR" sz="3200">
                <a:solidFill>
                  <a:schemeClr val="tx1">
                    <a:lumMod val="65000"/>
                    <a:lumOff val="35000"/>
                  </a:schemeClr>
                </a:solidFill>
              </a:rPr>
              <a:t>आमकां कांय अडचणींक तोंड दिवचें पडूं येता.</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gom" altLang="ko-KR" sz="3200">
                <a:solidFill>
                  <a:schemeClr val="tx1">
                    <a:lumMod val="65000"/>
                    <a:lumOff val="35000"/>
                  </a:schemeClr>
                </a:solidFill>
              </a:rPr>
              <a:t>कसलेंच पातक करुंक नाकात आनी आमचें मागणें स्वेच्छेनूच आयकपी आमच्या बापाय देवा कडेन आदार मागूंया.</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om" altLang="ko-KR" sz="3200"/>
              <a:t>देव आसा?</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rgbClr val="c00000"/>
                </a:solidFill>
              </a:rPr>
              <a:t>आमचो बापूय देव..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आमच्या बापूय देवा कडेन कठीण काळांत लेगीत आमचे खातीर एक अद्भुत येवजण्यो आसात.</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जाकोबान आपल्या बारा पुतां मदें फकत जोसेफाक कितें दिलें?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खेळणीं</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2 </a:t>
            </a:r>
            <a:r xmlns:a="http://schemas.openxmlformats.org/drawingml/2006/main">
              <a:rPr lang="gom" altLang="ko-KR" sz="2800">
                <a:solidFill>
                  <a:schemeClr val="tx1">
                    <a:lumMod val="65000"/>
                    <a:lumOff val="35000"/>
                  </a:schemeClr>
                </a:solidFill>
              </a:rPr>
              <a:t>बायबल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भरपूर सोबीत कपडो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पयशे</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rgbClr val="ff0000"/>
                </a:solidFill>
              </a:rPr>
              <a:t>३ </a:t>
            </a:r>
            <a:r xmlns:a="http://schemas.openxmlformats.org/drawingml/2006/main">
              <a:rPr lang="gom" altLang="ko-KR" sz="2800">
                <a:solidFill>
                  <a:srgbClr val="ff0000"/>
                </a:solidFill>
              </a:rPr>
              <a:t>भरपूर सोबीत कपडो</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400">
                <a:solidFill>
                  <a:schemeClr val="tx1">
                    <a:lumMod val="65000"/>
                    <a:lumOff val="35000"/>
                  </a:schemeClr>
                </a:solidFill>
              </a:rPr>
              <a:t>देवाच्या प्राण्यांमदीं आदांव आनी येव हे सगळ्यांत बरे प्राणी आशिल्ले.</a:t>
            </a:r>
          </a:p>
          <a:p>
            <a:r xmlns:a="http://schemas.openxmlformats.org/drawingml/2006/main">
              <a:rPr lang="gom" altLang="ko-KR" sz="2400">
                <a:solidFill>
                  <a:schemeClr val="tx1">
                    <a:lumMod val="65000"/>
                    <a:lumOff val="35000"/>
                  </a:schemeClr>
                </a:solidFill>
              </a:rPr>
              <a:t>कित्याक तीं देवाच्या प्रतिमे प्रमाणें रचल्यांत.</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bg1">
                    <a:lumMod val="50000"/>
                  </a:schemeClr>
                </a:solidFill>
              </a:rPr>
              <a:t>"आतां येया, ताका मारून ह्या एका टांकयेंत उडोवया."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om" altLang="ko-KR" sz="3600">
                <a:solidFill>
                  <a:schemeClr val="bg1">
                    <a:lumMod val="50000"/>
                  </a:schemeClr>
                </a:solidFill>
              </a:rPr>
              <a:t>आनी ताका उग्र जनावर खालो अशें म्हण्टात.</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om" altLang="ko-KR" sz="3600">
                <a:solidFill>
                  <a:schemeClr val="bg1">
                    <a:lumMod val="50000"/>
                  </a:schemeClr>
                </a:solidFill>
              </a:rPr>
              <a:t>मागीर ताच्या सपनांतल्यान कितें येता तें पळयतले."</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 37: 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gom" altLang="ko-KR" b="1">
                <a:solidFill>
                  <a:schemeClr val="tx1">
                    <a:lumMod val="50000"/>
                    <a:lumOff val="50000"/>
                  </a:schemeClr>
                </a:solidFill>
              </a:rPr>
              <a:t>क्रमांक १३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gom" altLang="ko-KR" sz="4400"/>
              <a:t>जोसेफ इजिप्तांत प्रधानमंत्री जालो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gom" altLang="ko-KR" sz="3600"/>
              <a:t>फारोन जोसेफाक म्हळें: “हांवें तुका सगळ्या इजिप्त देशाचो कारभार सांबाळ्ळो.”</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४१ आनी १.</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४१ हें नांव</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इजिप्ताच्या राजा फारोन एक सपन पळयलें. ७ मोटी गाय आनी ते उपरांत ७ कुरूप गाय भायर आयल्यो. ७ कुरूप गायांनी ७ चरबी गाय खावन घेतली. तें खूब विचित्र सपन आशिल्लें.</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gom" altLang="ko-KR" sz="2400">
                <a:solidFill>
                  <a:schemeClr val="tx1">
                    <a:lumMod val="65000"/>
                    <a:lumOff val="35000"/>
                  </a:schemeClr>
                </a:solidFill>
              </a:rPr>
              <a:t>राजवाड्यांत ताच्या सपनाचो अर्थ कोणाकूच मेळूंक नाशिल्लो. जोसेफान आदार दिल्ल्या मुखेल पेयांकारान ताची राजा कडेन वळख करून दिली.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देवान जोसेफाक बुद्धी दिली. देखून, ताका सपनाचो अर्थ अर्थ लावंक मेळटालो आनी तो राजाक सांगूंक मेळटालो.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फारो इतलो भावुक जालो की ताणें बंदी आशिल्ल्या जोसेफाक देशांतल्या दुसऱ्या उंचेल्या पदाचेर नेमलो.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जोसेफ इजिप्तचो प्रधानमंत्री जालो आनी देवान ताका दिल्ल्या गिन्यानान त्या देशाचेर बरोच राज्य केलो.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gom" altLang="ko-KR" sz="3600">
                <a:solidFill>
                  <a:schemeClr val="tx1">
                    <a:lumMod val="65000"/>
                    <a:lumOff val="35000"/>
                  </a:schemeClr>
                </a:solidFill>
              </a:rPr>
              <a:t>देवान जोसेफा खातीर अद्भुत येवजण्यो दवरल्यो.</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जेन्ना आमकां कांय अडचणी येतात तेन्ना आमीय निराश जावंक फावना,</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पूण आमचे खातीर देवाच्यो अद्भुत येवजण्यो अपेक्षा करची आनी देवा कडेन विस्वास दवरचो..</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om" altLang="ko-KR" sz="3200"/>
              <a:t>देव आसा?</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rgbClr val="c00000"/>
                </a:solidFill>
              </a:rPr>
              <a:t>देव आपल्या इत्से प्रमाणें करता.</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नीच लोक उंचायेचेर पावतले आनी उंचेल्यांक सकयल देंवतले.</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000">
                <a:solidFill>
                  <a:schemeClr val="tx1">
                    <a:lumMod val="65000"/>
                    <a:lumOff val="35000"/>
                  </a:schemeClr>
                </a:solidFill>
              </a:rPr>
              <a:t>देवान त्या मनशाक म्हणलें,</a:t>
            </a:r>
            <a:r xmlns:a="http://schemas.openxmlformats.org/drawingml/2006/main">
              <a:rPr lang="gom" altLang="en-US" sz="2000">
                <a:solidFill>
                  <a:schemeClr val="tx1">
                    <a:lumMod val="65000"/>
                    <a:lumOff val="35000"/>
                  </a:schemeClr>
                </a:solidFill>
              </a:rPr>
              <a:t> </a:t>
            </a:r>
            <a:r xmlns:a="http://schemas.openxmlformats.org/drawingml/2006/main">
              <a:rPr lang="gom" altLang="ko-KR" sz="2000">
                <a:solidFill>
                  <a:schemeClr val="tx1">
                    <a:lumMod val="65000"/>
                    <a:lumOff val="35000"/>
                  </a:schemeClr>
                </a:solidFill>
              </a:rPr>
              <a:t>“"तुका बागेंतल्या खंयच्याय झाडाचें फळ खावपाक मेकळीक आसा; पूण </a:t>
            </a:r>
            <a:r xmlns:a="http://schemas.openxmlformats.org/drawingml/2006/main">
              <a:rPr lang="gom" altLang="ko-KR" sz="2000" u="sng">
                <a:solidFill>
                  <a:schemeClr val="tx1">
                    <a:lumMod val="65000"/>
                    <a:lumOff val="35000"/>
                  </a:schemeClr>
                </a:solidFill>
              </a:rPr>
              <a:t>बरें आनी वायट जाणून घेवपाच्या झाडाचें फळ खावंक फावना, कारण तें खातना तुमी मरतले </a:t>
            </a:r>
            <a:r xmlns:a="http://schemas.openxmlformats.org/drawingml/2006/main">
              <a:rPr lang="gom"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फारोच्या सपनांत खंयचे जनावर दिसले?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सुकणें</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२ </a:t>
            </a:r>
            <a:r xmlns:a="http://schemas.openxmlformats.org/drawingml/2006/main">
              <a:rPr lang="gom" altLang="ko-KR" sz="2800">
                <a:solidFill>
                  <a:schemeClr val="tx1">
                    <a:lumMod val="65000"/>
                    <a:lumOff val="35000"/>
                  </a:schemeClr>
                </a:solidFill>
              </a:rPr>
              <a:t>सुणो</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घोडो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गाय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rgbClr val="ff0000"/>
                </a:solidFill>
              </a:rPr>
              <a:t>४ </a:t>
            </a:r>
            <a:r xmlns:a="http://schemas.openxmlformats.org/drawingml/2006/main">
              <a:rPr lang="gom" altLang="ko-KR" sz="2800">
                <a:solidFill>
                  <a:srgbClr val="ff0000"/>
                </a:solidFill>
              </a:rPr>
              <a:t>गाय</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gom" altLang="ko-KR" sz="3600"/>
              <a:t>फारोन जोसेफाक म्हळें:</a:t>
            </a:r>
            <a:endParaRPr xmlns:a="http://schemas.openxmlformats.org/drawingml/2006/main" lang="en-US" altLang="ko-KR" sz="3600"/>
          </a:p>
          <a:p>
            <a:pPr xmlns:a="http://schemas.openxmlformats.org/drawingml/2006/main" lvl="0">
              <a:defRPr/>
            </a:pPr>
            <a:r xmlns:a="http://schemas.openxmlformats.org/drawingml/2006/main">
              <a:rPr lang="gom" altLang="ko-KR" sz="3600"/>
              <a:t>“हांवें तुका सगल्या इजिप्त देशाचो कारभार सांबाळ्ळो.”</a:t>
            </a:r>
            <a:endParaRPr xmlns:a="http://schemas.openxmlformats.org/drawingml/2006/main" lang="en-US" altLang="ko-KR" sz="3600"/>
          </a:p>
          <a:p>
            <a:pPr xmlns:a="http://schemas.openxmlformats.org/drawingml/2006/main" lvl="0">
              <a:defRPr/>
            </a:pPr>
            <a:r xmlns:a="http://schemas.openxmlformats.org/drawingml/2006/main">
              <a:rPr lang="gom"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४१ आनी १.</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४१ हें नांव</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gom" altLang="ko-KR" b="1">
                <a:solidFill>
                  <a:schemeClr val="tx1">
                    <a:lumMod val="50000"/>
                    <a:lumOff val="50000"/>
                  </a:schemeClr>
                </a:solidFill>
              </a:rPr>
              <a:t>ना.</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14. हें नांव</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gom" altLang="ko-KR" sz="4400"/>
              <a:t>जोसेफाक परतून आपल्या भावांक मेळ्ळे</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bg1">
                    <a:lumMod val="50000"/>
                  </a:schemeClr>
                </a:solidFill>
              </a:rPr>
              <a:t>जोसेफान आपल्या भावांक वळखलो तरी तांणी ताका वळखलो ना.</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४२ आनी १.</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८</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फारोन जोसेफाक इजिप्तचो प्रधानमंत्री म्हूण नेमलो. जोसेफान ७ वर्सांच्या खर दुकळाचेर बुद्धीन नियंत्रण दवरलें.</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gom" altLang="ko-KR" sz="2600">
                <a:solidFill>
                  <a:schemeClr val="tx1">
                    <a:lumMod val="65000"/>
                    <a:lumOff val="35000"/>
                  </a:schemeClr>
                </a:solidFill>
              </a:rPr>
              <a:t>पूण दुकळाक लागून कनानांत धान्य नाशिल्लें. तांकां खावपाक थोडें धान्य मेळोवपाक इजिप्तांत देंवचें पडलें. जोसेफाचे भावय जेवण घेवपाक इजिप्ताक गेले.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जोसेफान आपल्या भावांक वळखलो तरी तांणी ताका वळखलो 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जोसेफान तांकां आपूण कोण तें सांगलें. ताचे कडेन पळयत ते भियेले आनी ताका भंय दिसलो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gom" altLang="ko-KR" sz="2600">
                <a:solidFill>
                  <a:schemeClr val="tx1">
                    <a:lumMod val="65000"/>
                    <a:lumOff val="35000"/>
                  </a:schemeClr>
                </a:solidFill>
              </a:rPr>
              <a:t>देवान ताका इजिप्तांत कित्याक धाडलो तें जोसेफाक कळ्ळें. ताणें आपल्या भावांक माफ करून आपल्या सगळ्या कुटुंबाक इजिप्तांत व्हरून तांची सुरक्षीत जतनाय घेतली.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gom" altLang="ko-KR" sz="3600">
                <a:solidFill>
                  <a:schemeClr val="tx1">
                    <a:lumMod val="65000"/>
                    <a:lumOff val="35000"/>
                  </a:schemeClr>
                </a:solidFill>
              </a:rPr>
              <a:t>ताचे कडेन वायट वागणूक दिवपी आनी देवाचे इत्से प्रमाण तांचो मोग करपी आपल्या भावांक जोसेफान माफ केलो.</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आमच्या कुटुंबाक आनी इश्टांक माफ करपाक जाय आनी तांचो मोग करचो पडटलो.</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पूण, सोरपाच्या वेशांत सैतानान हव्वाक प्रलोभन दिलें.</a:t>
            </a:r>
          </a:p>
          <a:p>
            <a:r xmlns:a="http://schemas.openxmlformats.org/drawingml/2006/main">
              <a:rPr lang="gom" altLang="ko-KR" sz="2800">
                <a:solidFill>
                  <a:schemeClr val="tx1">
                    <a:lumMod val="65000"/>
                    <a:lumOff val="35000"/>
                  </a:schemeClr>
                </a:solidFill>
              </a:rPr>
              <a:t>निमाणें हव्वान तें फळ खाल्लें.</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om" altLang="ko-KR" sz="3200"/>
              <a:t>देव आसा?</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rgbClr val="c00000"/>
                </a:solidFill>
              </a:rPr>
              <a:t>देव..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आमकां माफ करता आनी आमचो मोग करता.</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जोसेफ खंयच्या देशाचो प्रधानमंत्री जालो?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इजिप्त</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2 </a:t>
            </a:r>
            <a:r xmlns:a="http://schemas.openxmlformats.org/drawingml/2006/main">
              <a:rPr lang="gom" altLang="ko-KR" sz="2800">
                <a:solidFill>
                  <a:schemeClr val="tx1">
                    <a:lumMod val="65000"/>
                    <a:lumOff val="35000"/>
                  </a:schemeClr>
                </a:solidFill>
              </a:rPr>
              <a:t>इझ्राएल हें नांव</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फारसांतलें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बाबिलोन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rgbClr val="ff0000"/>
                </a:solidFill>
              </a:rPr>
              <a:t>1 </a:t>
            </a:r>
            <a:r xmlns:a="http://schemas.openxmlformats.org/drawingml/2006/main">
              <a:rPr lang="gom" altLang="ko-KR" sz="2800">
                <a:solidFill>
                  <a:srgbClr val="ff0000"/>
                </a:solidFill>
              </a:rPr>
              <a:t>इजिप्त</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bg1">
                    <a:lumMod val="50000"/>
                  </a:schemeClr>
                </a:solidFill>
              </a:rPr>
              <a:t>जोसेफान आपल्या भावांक वळखलो तरी तांणी ताका वळखलो ना.</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४२ आनी १.</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८</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gom" altLang="ko-KR" b="1">
                <a:solidFill>
                  <a:schemeClr val="tx1">
                    <a:lumMod val="50000"/>
                    <a:lumOff val="50000"/>
                  </a:schemeClr>
                </a:solidFill>
              </a:rPr>
              <a:t>क्रमांक १५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gom" altLang="ko-KR" sz="4400"/>
              <a:t>उदकांतल्यान वाटावपी एक भुरगो</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भुरगो व्हड जातकच तिणें ताका फारोचे चलये कडेन व्हेलो आनी तो तिचो पूत जालो. तिणें ताका मोयजेस हें नांव दिलें, "हांवें ताका उदकांतल्यान काडलो."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निसर्ग</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२:१० वा</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इजिप्त राजा फारो हाणें सगळ्या इज्रायल नवजात भुरग्यांक नायल न्हंयांत उडोवन तांकां मारपाक दिवपाचो आदेश दिलो.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मोयजेसाची आवय जोकेबेदाक आपल्या पुताक नायल न्हंयचेर व्हरून व्हरपाक दिवपा बगर दुसरो पर्याय नाशिल्लो.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त्या वेळार इजिप्त राजकन्याक न्हंयांत न्हातना संयोगान भुरग्याक दिसलें. तिच्या मनांत त्या भुरग्याक वाडोवपाचें आशिल्लें.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राजकन्यान त्या भुरग्याक टोपलेंतल्यान भायर काडटा तें ताचे भयणीन पळयलें. तिणें ताचे खरे आवय जोकेबेद हिची वळख करून दिली, ती आपल्या खातीर भुरग्याक दुदाक धरपाक.</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भुरगो व्हड जातकच ताका परतून राजकन्या कडेन व्हरून तिचो पूत जावपाक लागलो. तिणें ताका मोयजेस हें नांव दिलें आनी म्हणलें, “हांवें ताका उदकांतल्यान काडलो. मोयजेस इजिप्तांत वाडलो</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राजवाडो.</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आनी येवेन आदामाक दुसरो दिलो.</a:t>
            </a:r>
          </a:p>
          <a:p>
            <a:r xmlns:a="http://schemas.openxmlformats.org/drawingml/2006/main">
              <a:rPr lang="gom" altLang="ko-KR" sz="2800">
                <a:solidFill>
                  <a:schemeClr val="tx1">
                    <a:lumMod val="65000"/>
                    <a:lumOff val="35000"/>
                  </a:schemeClr>
                </a:solidFill>
              </a:rPr>
              <a:t>आदामानय तें खाल्लें.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gom" altLang="ko-KR" sz="3600">
                <a:solidFill>
                  <a:schemeClr val="tx1">
                    <a:lumMod val="65000"/>
                    <a:lumOff val="35000"/>
                  </a:schemeClr>
                </a:solidFill>
              </a:rPr>
              <a:t>देवान मोयजेसाक सोडयलो.</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देवान आमकां आपल्या अद्भुत बुद्धीन आनी बळग्यान (प्रोव्हिडन्स) वाटायले.</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देवाच्यो येवजण्यो म्हज्या सदांच परस व्हड आनी परिपूर्ण आसात अशें मानूंया.</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om" altLang="ko-KR" sz="3200"/>
              <a:t>देव कोण?</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rgbClr val="c00000"/>
                </a:solidFill>
              </a:rPr>
              <a:t>देव..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gom" altLang="ko-KR" sz="3600">
                <a:solidFill>
                  <a:schemeClr val="tx1">
                    <a:lumMod val="65000"/>
                    <a:lumOff val="35000"/>
                  </a:schemeClr>
                </a:solidFill>
              </a:rPr>
              <a:t>खंयचीय आडमेळीं आसून लेगीत आपली इत्सा पुराय करपी तो सर्वशक्तिमान देव.</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उदकांत व्हरून व्हेल्ल्या भुरग्याचें कितें जालें?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१ </a:t>
            </a:r>
            <a:r xmlns:a="http://schemas.openxmlformats.org/drawingml/2006/main">
              <a:rPr lang="gom" altLang="ko-KR" sz="2800">
                <a:solidFill>
                  <a:schemeClr val="tx1">
                    <a:lumMod val="65000"/>
                    <a:lumOff val="35000"/>
                  </a:schemeClr>
                </a:solidFill>
              </a:rPr>
              <a:t>ताका बुडोवन नुस्त्यांनी खाल्लें.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2 </a:t>
            </a:r>
            <a:r xmlns:a="http://schemas.openxmlformats.org/drawingml/2006/main">
              <a:rPr lang="gom" altLang="ko-KR" sz="2800">
                <a:solidFill>
                  <a:schemeClr val="tx1">
                    <a:lumMod val="65000"/>
                    <a:lumOff val="35000"/>
                  </a:schemeClr>
                </a:solidFill>
              </a:rPr>
              <a:t>सुकण्यांनी भुरग्याक सोडयलो.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देवान त्या भुरग्याक मळबांतल्यान सोडयलो.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4 </a:t>
            </a:r>
            <a:r xmlns:a="http://schemas.openxmlformats.org/drawingml/2006/main">
              <a:rPr lang="gom" altLang="ko-KR" sz="2800">
                <a:solidFill>
                  <a:schemeClr val="tx1">
                    <a:lumMod val="65000"/>
                    <a:lumOff val="35000"/>
                  </a:schemeClr>
                </a:solidFill>
              </a:rPr>
              <a:t>इजिप्ताची राजकन्यान ताका पळोवन सोडयलो.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rgbClr val="ff0000"/>
                </a:solidFill>
              </a:rPr>
              <a:t>4 </a:t>
            </a:r>
            <a:r xmlns:a="http://schemas.openxmlformats.org/drawingml/2006/main">
              <a:rPr lang="gom" altLang="ko-KR" sz="2800">
                <a:solidFill>
                  <a:srgbClr val="ff0000"/>
                </a:solidFill>
              </a:rPr>
              <a:t>इजिप्ताची राजकन्यान ताका पळोवन सोडयलो.</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भुरगो व्हड जातकच तिणें ताका फारोचे चलये कडेन व्हेलो आनी तो तिचो पूत जालो. तिणें ताका मोयजेस हें नांव दिलें, "हांवें ताका उदकांतल्यान काडलो."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निसर्ग</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२:१० वा</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400">
                <a:solidFill>
                  <a:schemeClr val="tx1">
                    <a:lumMod val="65000"/>
                    <a:lumOff val="35000"/>
                  </a:schemeClr>
                </a:solidFill>
              </a:rPr>
              <a:t>देवान तांकां एदेना थावन धांवडावन घाले कारण तांणी देवाचें आयकलें ना.</a:t>
            </a:r>
          </a:p>
          <a:p>
            <a:r xmlns:a="http://schemas.openxmlformats.org/drawingml/2006/main">
              <a:rPr lang="gom" altLang="ko-KR" sz="2400">
                <a:solidFill>
                  <a:schemeClr val="tx1">
                    <a:lumMod val="65000"/>
                    <a:lumOff val="35000"/>
                  </a:schemeClr>
                </a:solidFill>
              </a:rPr>
              <a:t>त्या काळासावन पाप संवसारांत आयलें.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t>आयचो </a:t>
            </a:r>
            <a:r xmlns:a="http://schemas.openxmlformats.org/drawingml/2006/main">
              <a:rPr lang="gom" altLang="ko-KR" sz="2800" b="1"/>
              <a:t>धडो</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solidFill>
                  <a:schemeClr val="tx1">
                    <a:lumMod val="65000"/>
                    <a:lumOff val="35000"/>
                  </a:schemeClr>
                </a:solidFill>
              </a:rPr>
              <a:t>आदांव आनी येवेन देवाची आज्ञा पाळूंक नाशिल्ल्यान पातक संवसारांत आयलें.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हांव देवाचें उतर पाळटां?</a:t>
            </a:r>
          </a:p>
          <a:p>
            <a:pPr xmlns:a="http://schemas.openxmlformats.org/drawingml/2006/main" algn="ctr"/>
            <a:r xmlns:a="http://schemas.openxmlformats.org/drawingml/2006/main">
              <a:rPr lang="gom" altLang="ko-KR" sz="3200">
                <a:solidFill>
                  <a:schemeClr val="tx1">
                    <a:lumMod val="65000"/>
                    <a:lumOff val="35000"/>
                  </a:schemeClr>
                </a:solidFill>
              </a:rPr>
              <a:t>देवाचेर विस्वास दवरल्यार देवाचें उतर पाळूंक जाय.</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t>देव आसा?</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rgbClr val="C00000"/>
                </a:solidFill>
              </a:rPr>
              <a:t>देव..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आज्ञाभंग करप नाका.</a:t>
            </a:r>
          </a:p>
          <a:p>
            <a:r xmlns:a="http://schemas.openxmlformats.org/drawingml/2006/main">
              <a:rPr lang="gom" altLang="ko-KR" sz="3600">
                <a:solidFill>
                  <a:schemeClr val="tx1">
                    <a:lumMod val="65000"/>
                    <a:lumOff val="35000"/>
                  </a:schemeClr>
                </a:solidFill>
              </a:rPr>
              <a:t>आपलें उतर पाळपी मनशाक आशीर्वाद दिता.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om" altLang="ko-KR" sz="4000"/>
              <a:t>आयच्या...</a:t>
            </a:r>
            <a:r xmlns:a="http://schemas.openxmlformats.org/drawingml/2006/main">
              <a:rPr lang="gom" altLang="en-US" sz="4000"/>
              <a:t> </a:t>
            </a:r>
            <a:r xmlns:a="http://schemas.openxmlformats.org/drawingml/2006/main">
              <a:rPr lang="gom" altLang="ko-KR" sz="4000"/>
              <a:t>शब्द</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gom" altLang="ko-KR" sz="3600">
                <a:solidFill>
                  <a:schemeClr val="tx1">
                    <a:lumMod val="65000"/>
                    <a:lumOff val="35000"/>
                  </a:schemeClr>
                </a:solidFill>
              </a:rPr>
              <a:t>सुरवेक देवान रचली</a:t>
            </a:r>
          </a:p>
          <a:p>
            <a:r xmlns:a="http://schemas.openxmlformats.org/drawingml/2006/main">
              <a:rPr lang="gom" altLang="ko-KR" sz="3600">
                <a:solidFill>
                  <a:schemeClr val="tx1">
                    <a:lumMod val="65000"/>
                    <a:lumOff val="35000"/>
                  </a:schemeClr>
                </a:solidFill>
              </a:rPr>
              <a:t>मळब आनी धर्तरी हांचो आस्पाव जाता.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gom" altLang="ko-KR" sz="2800">
                <a:solidFill>
                  <a:schemeClr val="tx1">
                    <a:lumMod val="65000"/>
                    <a:lumOff val="35000"/>
                  </a:schemeClr>
                </a:solidFill>
              </a:rPr>
              <a:t>उत्पत्ती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ko-KR" sz="3200">
                <a:solidFill>
                  <a:schemeClr val="tx1">
                    <a:lumMod val="65000"/>
                    <a:lumOff val="35000"/>
                  </a:schemeClr>
                </a:solidFill>
              </a:rPr>
              <a:t>मनशाकुळाक खावंक नाका म्हण देवान कितें सांगलें?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फळां</a:t>
            </a:r>
            <a:r xmlns:a="http://schemas.openxmlformats.org/drawingml/2006/main">
              <a:rPr lang="gom"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२ </a:t>
            </a:r>
            <a:r xmlns:a="http://schemas.openxmlformats.org/drawingml/2006/main">
              <a:rPr lang="gom" altLang="ko-KR" sz="2800">
                <a:solidFill>
                  <a:schemeClr val="tx1">
                    <a:lumMod val="65000"/>
                    <a:lumOff val="35000"/>
                  </a:schemeClr>
                </a:solidFill>
              </a:rPr>
              <a:t>मांस</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भाजीपालो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dk1"/>
                </a:solidFill>
              </a:rPr>
              <a:t>४ </a:t>
            </a:r>
            <a:r xmlns:a="http://schemas.openxmlformats.org/drawingml/2006/main">
              <a:rPr lang="gom" altLang="ko-KR" sz="2800">
                <a:solidFill>
                  <a:schemeClr val="dk1"/>
                </a:solidFill>
              </a:rPr>
              <a:t>बऱ्या-वायटाच्या गिन्यानाचें फळ</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rgbClr val="FF0000"/>
                </a:solidFill>
              </a:rPr>
              <a:t>४ </a:t>
            </a:r>
            <a:r xmlns:a="http://schemas.openxmlformats.org/drawingml/2006/main">
              <a:rPr lang="gom" altLang="ko-KR" sz="2800">
                <a:solidFill>
                  <a:srgbClr val="FF0000"/>
                </a:solidFill>
              </a:rPr>
              <a:t>बऱ्या-वायटाच्या गिन्यानाचें फळ</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देवान मनशाक आपल्या प्रतिमे प्रमाणें रचलो, देवाच्या प्रतिमे प्रमाणें ताका रचलो;</a:t>
            </a:r>
          </a:p>
          <a:p>
            <a:r xmlns:a="http://schemas.openxmlformats.org/drawingml/2006/main">
              <a:rPr lang="gom" altLang="ko-KR" sz="3600">
                <a:solidFill>
                  <a:schemeClr val="tx1">
                    <a:lumMod val="65000"/>
                    <a:lumOff val="35000"/>
                  </a:schemeClr>
                </a:solidFill>
              </a:rPr>
              <a:t>दादलो आनी बायल ताणें त्यो रचल्यो.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उत्पत्ती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१:२७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b="1">
                <a:solidFill>
                  <a:schemeClr val="tx1">
                    <a:lumMod val="50000"/>
                    <a:lumOff val="50000"/>
                  </a:schemeClr>
                </a:solidFill>
              </a:rPr>
              <a:t>क्रमांक ३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t>नोहान उंच दोंगराचेर व्हडलें तारवटी (एक जहाज) तयार केलें</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t>आयच्या...</a:t>
            </a:r>
            <a:r xmlns:a="http://schemas.openxmlformats.org/drawingml/2006/main">
              <a:rPr lang="gom" altLang="en-US" sz="4000"/>
              <a:t> </a:t>
            </a:r>
            <a:r xmlns:a="http://schemas.openxmlformats.org/drawingml/2006/main">
              <a:rPr lang="gom" altLang="ko-KR" sz="4000"/>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उपरांत सर्वेस्परान नोहाक म्हळें: "तुजें आनी तुजें सगळें कुळ, तारवांत वच, कित्याक हांवें तुका हे पिळगेंत नितीमान मेळ्ळां."</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(उत्पत्ती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ko-KR" sz="2800">
                <a:solidFill>
                  <a:schemeClr val="tx1">
                    <a:lumMod val="65000"/>
                    <a:lumOff val="35000"/>
                  </a:schemeClr>
                </a:solidFill>
              </a:rPr>
              <a:t>पृथ्वीचेर सगळे लोक आपलीं मार्गां भ्रश्ट करतात हें देवान पळयलें. देवान नोहाक म्हणलें, “हांव लोकांक आनी धर्तरेचो नाश करतलों . दोंगराचेर व्हडलें तारवटी कर!“</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देवान सांगिल्ले प्रमाण नोहान दोंगराचेर तारवटी तयार करपाक सुरवात केली. लोकांक तो पिसो दिसतालो.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नोहान दर एका प्रकारच्या प्राण्याक देवान सांगिल्ले प्रमाण नोहाच्या 8 कुटमाच्या वांगड्या वांगडा तारवांत येवंक दिलो.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देवान सांगिल्ले प्रमाण 40 दीस धर्तरेचेर पावस येत रावलो.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ko-KR" sz="2800">
                <a:solidFill>
                  <a:schemeClr val="tx1">
                    <a:lumMod val="65000"/>
                    <a:lumOff val="35000"/>
                  </a:schemeClr>
                </a:solidFill>
              </a:rPr>
              <a:t>शेवटाक धर्तरी उदकान भरिल्ली. धर्तरेचेर हालपी दरेक जीव मेलो. फकत नोहा आनी ताचे वांगडा तारवांतले लोक उरले.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solidFill>
                  <a:srgbClr val="FF0000"/>
                </a:solidFill>
              </a:rPr>
              <a:t>आयचो धडो</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solidFill>
                  <a:schemeClr val="tx1">
                    <a:lumMod val="65000"/>
                    <a:lumOff val="35000"/>
                  </a:schemeClr>
                </a:solidFill>
              </a:rPr>
              <a:t>व्हडल्या हुंवारांतल्यान वाटावपाची संद दिवपी नोहाचें लोकांनी आयकलें ना.</a:t>
            </a:r>
          </a:p>
          <a:p>
            <a:pPr xmlns:a="http://schemas.openxmlformats.org/drawingml/2006/main" algn="ctr"/>
            <a:r xmlns:a="http://schemas.openxmlformats.org/drawingml/2006/main">
              <a:rPr lang="gom" altLang="ko-KR" sz="3200">
                <a:solidFill>
                  <a:schemeClr val="tx1">
                    <a:lumMod val="65000"/>
                    <a:lumOff val="35000"/>
                  </a:schemeClr>
                </a:solidFill>
              </a:rPr>
              <a:t>तांणी फकत नोय पिशें जालां अशें सांगलें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जेन्ना तुमी इश्टांक सुवार्तेची म्हायती दितात तेन्ना ते तुमचें बरें आयकूंक शकनात.</a:t>
            </a:r>
          </a:p>
          <a:p>
            <a:pPr xmlns:a="http://schemas.openxmlformats.org/drawingml/2006/main" algn="ctr"/>
            <a:r xmlns:a="http://schemas.openxmlformats.org/drawingml/2006/main">
              <a:rPr lang="gom" altLang="ko-KR" sz="3200">
                <a:solidFill>
                  <a:schemeClr val="tx1">
                    <a:lumMod val="65000"/>
                    <a:lumOff val="35000"/>
                  </a:schemeClr>
                </a:solidFill>
              </a:rPr>
              <a:t>पूण, निमाणें, देवाचें उतर खरें हें तांकां कळपाचें आसा.</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gom" altLang="ko-KR" sz="2800">
                <a:solidFill>
                  <a:schemeClr val="tx1">
                    <a:lumMod val="65000"/>
                    <a:lumOff val="35000"/>
                  </a:schemeClr>
                </a:solidFill>
              </a:rPr>
              <a:t>सुरवेक पृश्ठभागाचेर काळोख आशिल्लो.</a:t>
            </a:r>
          </a:p>
          <a:p>
            <a:r xmlns:a="http://schemas.openxmlformats.org/drawingml/2006/main">
              <a:rPr lang="gom" altLang="ko-KR" sz="2800">
                <a:solidFill>
                  <a:schemeClr val="tx1">
                    <a:lumMod val="65000"/>
                    <a:lumOff val="35000"/>
                  </a:schemeClr>
                </a:solidFill>
              </a:rPr>
              <a:t>मनीस नाशिल्लो, उजवाड नाशिल्लो. कांयच नाशिल्लें.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t>देव ?</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rgbClr val="C00000"/>
                </a:solidFill>
              </a:rPr>
              <a:t>देव..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देव पातकाचो दुस्वास करता आनी पातकाचेर न्याय करता.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om" altLang="ko-KR" sz="4000"/>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ko-KR" sz="3200">
                <a:solidFill>
                  <a:schemeClr val="tx1">
                    <a:lumMod val="65000"/>
                    <a:lumOff val="35000"/>
                  </a:schemeClr>
                </a:solidFill>
              </a:rPr>
              <a:t>देवान नोहाक कितें करुंक सांगलें?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dk1"/>
                </a:solidFill>
              </a:rPr>
              <a:t>१ </a:t>
            </a:r>
            <a:r xmlns:a="http://schemas.openxmlformats.org/drawingml/2006/main">
              <a:rPr lang="gom" altLang="ko-KR" sz="2800">
                <a:solidFill>
                  <a:schemeClr val="dk1"/>
                </a:solidFill>
              </a:rPr>
              <a:t>एक जहाज (एक जहाज) २.</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2 </a:t>
            </a:r>
            <a:r xmlns:a="http://schemas.openxmlformats.org/drawingml/2006/main">
              <a:rPr lang="gom" altLang="ko-KR" sz="2800">
                <a:solidFill>
                  <a:schemeClr val="tx1">
                    <a:lumMod val="65000"/>
                    <a:lumOff val="35000"/>
                  </a:schemeClr>
                </a:solidFill>
              </a:rPr>
              <a:t>एक गाडी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एक घर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एक सायकल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rgbClr val="FF0000"/>
                </a:solidFill>
              </a:rPr>
              <a:t>१ </a:t>
            </a:r>
            <a:r xmlns:a="http://schemas.openxmlformats.org/drawingml/2006/main">
              <a:rPr lang="gom" altLang="ko-KR" sz="2800">
                <a:solidFill>
                  <a:srgbClr val="FF0000"/>
                </a:solidFill>
              </a:rPr>
              <a:t>एक जहाज (एक जहाज) २.</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उपरांत सर्वेस्परान नोहाक म्हळें: "तुजें आनी तुजें सगळें कुळ, तारवांत वच, कित्याक हांवें तुका हे पिळगेंत नितीमान मेळ्ळां."</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उत्पत्ती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b="1">
                <a:solidFill>
                  <a:schemeClr val="tx1">
                    <a:lumMod val="50000"/>
                    <a:lumOff val="50000"/>
                  </a:schemeClr>
                </a:solidFill>
              </a:rPr>
              <a:t>क्रमांक ४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t>इंद्रधनुष्य हो देवाचो करार आशिल्लो</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600">
                <a:solidFill>
                  <a:srgbClr val="FF0000"/>
                </a:solidFill>
              </a:rPr>
              <a:t>आयच्या...</a:t>
            </a:r>
            <a:r xmlns:a="http://schemas.openxmlformats.org/drawingml/2006/main">
              <a:rPr lang="gom" altLang="ko-KR" sz="4000">
                <a:solidFill>
                  <a:srgbClr val="FF0000"/>
                </a:solidFill>
              </a:rPr>
              <a:t> </a:t>
            </a:r>
            <a:r xmlns:a="http://schemas.openxmlformats.org/drawingml/2006/main">
              <a:rPr lang="gom" altLang="ko-KR" sz="3600">
                <a:solidFill>
                  <a:srgbClr val="FF0000"/>
                </a:solidFill>
              </a:rPr>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जेन्ना जेन्ना मेघां मदीं इंद्रधनुष्य दिसतलो तेन्ना तेन्ना हांव तें पळयतलों आनी देवा आनी धर्तरेचेर सगळ्या तरांच्या जिव्या प्राण्यां मदलो सासणाचो करार याद करतलों."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उत्पत्ती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९:१६ हें नांव</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सगळो जीव पुसून गेलो, फकत नोहा आनी ताचे वांगडा तारवांत आशिल्ले लोक उरले.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40 दीस धर्तरेचेर पावस येत रावलो.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ko-KR" sz="2800">
                <a:solidFill>
                  <a:schemeClr val="tx1">
                    <a:lumMod val="65000"/>
                    <a:lumOff val="35000"/>
                  </a:schemeClr>
                </a:solidFill>
              </a:rPr>
              <a:t>पावस थांबल्या उपरांत नोहान एक पारवो धाडलो.</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gom" altLang="ko-KR" sz="2800">
                <a:solidFill>
                  <a:schemeClr val="tx1">
                    <a:lumMod val="65000"/>
                    <a:lumOff val="35000"/>
                  </a:schemeClr>
                </a:solidFill>
              </a:rPr>
              <a:t>चोंचांत ताजें ऑलिव्ह पान घेवन पारवें ताचे कडेन परतलो. नोहाक खबर आशिल्लें, “उदक धर्तरेंतल्यान फाटीं सरलें!”</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नोय आपल्या कुटुंबा वांगडा भायर सरलो, आनी देवाची पुजा केली. “आमकां नवो संवसार दिल्ल्या खातीर देवाचो उपकार.”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ko-KR" sz="2800">
                <a:solidFill>
                  <a:schemeClr val="tx1">
                    <a:lumMod val="65000"/>
                    <a:lumOff val="35000"/>
                  </a:schemeClr>
                </a:solidFill>
              </a:rPr>
              <a:t>देवान ताका कराराची आनी आशीर्वादाची चिन्नां म्हूण इंद्रधनुष्य दाखयलो. “नव्या संवसारांत सुखान जग!”</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gom" altLang="ko-KR" sz="2800">
                <a:solidFill>
                  <a:schemeClr val="tx1">
                    <a:lumMod val="65000"/>
                    <a:lumOff val="35000"/>
                  </a:schemeClr>
                </a:solidFill>
              </a:rPr>
              <a:t>देवान म्हणलें, “उजवाड आसूं”</a:t>
            </a:r>
          </a:p>
          <a:p>
            <a:r xmlns:a="http://schemas.openxmlformats.org/drawingml/2006/main">
              <a:rPr lang="gom" altLang="ko-KR" sz="2800">
                <a:solidFill>
                  <a:schemeClr val="tx1">
                    <a:lumMod val="65000"/>
                    <a:lumOff val="35000"/>
                  </a:schemeClr>
                </a:solidFill>
              </a:rPr>
              <a:t>आनी उजवाड जालो.</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solidFill>
                  <a:srgbClr val="FF0000"/>
                </a:solidFill>
              </a:rPr>
              <a:t>आयचो धडो</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solidFill>
                  <a:schemeClr val="tx1">
                    <a:lumMod val="65000"/>
                    <a:lumOff val="35000"/>
                  </a:schemeClr>
                </a:solidFill>
              </a:rPr>
              <a:t>देवान नोहाक आनी ताच्या कुटुंबाक वाचयलां.</a:t>
            </a:r>
          </a:p>
          <a:p>
            <a:pPr xmlns:a="http://schemas.openxmlformats.org/drawingml/2006/main" algn="ctr"/>
            <a:r xmlns:a="http://schemas.openxmlformats.org/drawingml/2006/main">
              <a:rPr lang="gom" altLang="ko-KR" sz="3200">
                <a:solidFill>
                  <a:schemeClr val="tx1">
                    <a:lumMod val="65000"/>
                    <a:lumOff val="35000"/>
                  </a:schemeClr>
                </a:solidFill>
              </a:rPr>
              <a:t>तांकां आशीर्वाद दितलों आनी तांचे वरवीं नवो संवसार तयार करतलो अशें देवान उतर दिलें.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3200">
                <a:solidFill>
                  <a:schemeClr val="tx1">
                    <a:lumMod val="65000"/>
                    <a:lumOff val="35000"/>
                  </a:schemeClr>
                </a:solidFill>
              </a:rPr>
              <a:t>देवान आमकां जेजू वरवींय वाटायल्यात.</a:t>
            </a:r>
          </a:p>
          <a:p>
            <a:pPr xmlns:a="http://schemas.openxmlformats.org/drawingml/2006/main" algn="ctr"/>
            <a:r xmlns:a="http://schemas.openxmlformats.org/drawingml/2006/main">
              <a:rPr lang="gom" altLang="ko-KR" sz="3200">
                <a:solidFill>
                  <a:schemeClr val="tx1">
                    <a:lumMod val="65000"/>
                    <a:lumOff val="35000"/>
                  </a:schemeClr>
                </a:solidFill>
              </a:rPr>
              <a:t>देव आमच्या वरवीं आपलो नवो संवसार तयार करतलो अशें आमी मानूंक जाय.</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t>याव्हेवा देव?</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rgbClr val="C00000"/>
                </a:solidFill>
              </a:rPr>
              <a:t>याहवे देव..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याव्हेवा देव आमचो बापूय जो आमी ताचेर विस्वास दवरताना आपल्या मोगाळ भुरग्यांक भरपूर वाचयता आनी आशीर्वाद दिता.</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om" altLang="ko-KR" sz="4000"/>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ko-KR" sz="3200">
                <a:solidFill>
                  <a:schemeClr val="tx1">
                    <a:lumMod val="65000"/>
                    <a:lumOff val="35000"/>
                  </a:schemeClr>
                </a:solidFill>
              </a:rPr>
              <a:t>धर्तरी सुकता तें पळोवपाक नोहान कितें धाडलें?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गरुड हें नांव</a:t>
            </a:r>
            <a:r xmlns:a="http://schemas.openxmlformats.org/drawingml/2006/main">
              <a:rPr lang="gom"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२ </a:t>
            </a:r>
            <a:r xmlns:a="http://schemas.openxmlformats.org/drawingml/2006/main">
              <a:rPr lang="gom" altLang="ko-KR" sz="2800">
                <a:solidFill>
                  <a:schemeClr val="tx1">
                    <a:lumMod val="65000"/>
                    <a:lumOff val="35000"/>
                  </a:schemeClr>
                </a:solidFill>
              </a:rPr>
              <a:t>चिमणी</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dk1"/>
                </a:solidFill>
              </a:rPr>
              <a:t>३ </a:t>
            </a:r>
            <a:r xmlns:a="http://schemas.openxmlformats.org/drawingml/2006/main">
              <a:rPr lang="gom" altLang="ko-KR" sz="2800">
                <a:solidFill>
                  <a:schemeClr val="dk1"/>
                </a:solidFill>
              </a:rPr>
              <a:t>पारवें</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बदक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rgbClr val="FF0000"/>
                </a:solidFill>
              </a:rPr>
              <a:t>३ </a:t>
            </a:r>
            <a:r xmlns:a="http://schemas.openxmlformats.org/drawingml/2006/main">
              <a:rPr lang="gom" altLang="ko-KR" sz="2800">
                <a:solidFill>
                  <a:srgbClr val="FF0000"/>
                </a:solidFill>
              </a:rPr>
              <a:t>पारवें</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600"/>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जेन्ना जेन्ना मेघां मदीं इंद्रधनुष्य दिसतलो तेन्ना तेन्ना हांव तें पळयतलों आनी देवा आनी धर्तरेचेर सगळ्या तरांच्या जिव्या प्राण्यां मदलो सासणाचो करार याद करतलों."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उत्पत्ती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९:१६ हें नांव</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b="1">
                <a:solidFill>
                  <a:schemeClr val="tx1">
                    <a:lumMod val="50000"/>
                    <a:lumOff val="50000"/>
                  </a:schemeClr>
                </a:solidFill>
              </a:rPr>
              <a:t>क्रमांक ५</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दी</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शब्द</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चें</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देव</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600"/>
              <a:t>बांदपी लोक</a:t>
            </a:r>
          </a:p>
          <a:p>
            <a:pPr xmlns:a="http://schemas.openxmlformats.org/drawingml/2006/main" algn="ctr"/>
            <a:r xmlns:a="http://schemas.openxmlformats.org/drawingml/2006/main">
              <a:rPr lang="gom" altLang="ko-KR" sz="3600"/>
              <a:t>बाबेलचो गोपुर</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ताकाच लागून ताका बाबेल म्हणलें --कारण थंय सर्वेस्परान गोंदळ केलो</a:t>
            </a:r>
          </a:p>
          <a:p>
            <a:r xmlns:a="http://schemas.openxmlformats.org/drawingml/2006/main">
              <a:rPr lang="gom" altLang="ko-KR" sz="3600">
                <a:solidFill>
                  <a:schemeClr val="tx1">
                    <a:lumMod val="65000"/>
                    <a:lumOff val="35000"/>
                  </a:schemeClr>
                </a:solidFill>
              </a:rPr>
              <a:t>पुराय संवसाराची भास. थंयच्यान सर्वेस्परान तांकां शिंपडयले</a:t>
            </a:r>
          </a:p>
          <a:p>
            <a:r xmlns:a="http://schemas.openxmlformats.org/drawingml/2006/main">
              <a:rPr lang="gom" altLang="ko-KR" sz="3600">
                <a:solidFill>
                  <a:schemeClr val="tx1">
                    <a:lumMod val="65000"/>
                    <a:lumOff val="35000"/>
                  </a:schemeClr>
                </a:solidFill>
              </a:rPr>
              <a:t>सगळ्या धर्तरेच्या मुखामळार.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om" altLang="ko-KR" sz="2800">
                <a:solidFill>
                  <a:schemeClr val="tx1">
                    <a:lumMod val="65000"/>
                    <a:lumOff val="35000"/>
                  </a:schemeClr>
                </a:solidFill>
              </a:rPr>
              <a:t>उत्पत्ती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११:९ अशें म्हण्टात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लोकांक देवा परस व्हड आनी फामाद जावपाची इत्सा आशिल्ली. तशें, तांणी एक उंच गोपुर बांदपाक सुरवात केली.</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अशे तरेन ते गोपुर पुरायपणान बांदताले.</a:t>
            </a:r>
          </a:p>
          <a:p>
            <a:r xmlns:a="http://schemas.openxmlformats.org/drawingml/2006/main">
              <a:rPr lang="gom" altLang="ko-KR" sz="2800">
                <a:solidFill>
                  <a:schemeClr val="tx1">
                    <a:lumMod val="65000"/>
                    <a:lumOff val="35000"/>
                  </a:schemeClr>
                </a:solidFill>
              </a:rPr>
              <a:t>“संवसाराक स्वताक दाखोवया. आमी इतले व्हडले!”</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2800">
                <a:solidFill>
                  <a:schemeClr val="tx1">
                    <a:lumMod val="65000"/>
                    <a:lumOff val="35000"/>
                  </a:schemeClr>
                </a:solidFill>
              </a:rPr>
              <a:t>पूण देवान तांचो अभिमान पळोवन तांची भास घुस्पागोंदळ घाली म्हणटकच ते एकामेकांक समजचे नात.</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ko-KR" sz="2800">
                <a:solidFill>
                  <a:schemeClr val="tx1">
                    <a:lumMod val="65000"/>
                    <a:lumOff val="35000"/>
                  </a:schemeClr>
                </a:solidFill>
              </a:rPr>
              <a:t>एकमेकांक समजूंक मेळनाशिल्ल्यान तांकां एकठांय काम करपाक मेळनाशिल्लें. निमाणें ते धर्तरेचेर शिंपडून गेले. आतां मेरेन संवसारांतल्यो भासो एकामेकांपरस वेगळ्यो आसात.</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gom" altLang="ko-KR" sz="2800">
                <a:solidFill>
                  <a:schemeClr val="tx1">
                    <a:lumMod val="65000"/>
                    <a:lumOff val="35000"/>
                  </a:schemeClr>
                </a:solidFill>
              </a:rPr>
              <a:t>पयल्या दिसा देवान उजवाड आनी काळोख वेगळो केलो. स दीस ताणें सगळो संवसार तयार केलो.</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gom" altLang="ko-KR" sz="4000" b="1">
                <a:solidFill>
                  <a:srgbClr val="FF0000"/>
                </a:solidFill>
              </a:rPr>
              <a:t>१</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gom" altLang="ko-KR" sz="4000" b="1">
                <a:solidFill>
                  <a:srgbClr val="FF0000"/>
                </a:solidFill>
              </a:rPr>
              <a:t>२</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gom" altLang="ko-KR" sz="4000" b="1">
                <a:solidFill>
                  <a:srgbClr val="FF0000"/>
                </a:solidFill>
              </a:rPr>
              <a:t>३</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gom" altLang="ko-KR" sz="4000" b="1">
                <a:solidFill>
                  <a:srgbClr val="FF0000"/>
                </a:solidFill>
              </a:rPr>
              <a:t>४</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gom" altLang="ko-KR" sz="4000" b="1">
                <a:solidFill>
                  <a:srgbClr val="FF0000"/>
                </a:solidFill>
              </a:rPr>
              <a:t>५</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gom" altLang="ko-KR" sz="4000" b="1">
                <a:solidFill>
                  <a:srgbClr val="FF0000"/>
                </a:solidFill>
              </a:rPr>
              <a:t>६</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om" altLang="ko-KR" sz="4000"/>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om" altLang="ko-KR" sz="3600">
                <a:solidFill>
                  <a:schemeClr val="tx1">
                    <a:lumMod val="65000"/>
                    <a:lumOff val="35000"/>
                  </a:schemeClr>
                </a:solidFill>
              </a:rPr>
              <a:t>लोकांक देवा परस व्हड आनी उंचेले आसपाक जाय.</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ह्या मनाक “अहंकार” अशें म्हण्टात.</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देवाक ‘अहंकार’ चो द्वेष आसा.</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अभिमानाच्या उरफाटें ‘नम्रता’.</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देवा मुखार ताका खोशी करपा खातीर आमी ‘नम्र’ जावंक जाय.</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om" altLang="ko-KR" sz="3200"/>
              <a:t>याव्हेवा देव ?</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rgbClr val="C00000"/>
                </a:solidFill>
              </a:rPr>
              <a:t>याहवे देव..</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om" altLang="ko-KR" sz="3600">
                <a:solidFill>
                  <a:schemeClr val="tx1">
                    <a:lumMod val="65000"/>
                    <a:lumOff val="35000"/>
                  </a:schemeClr>
                </a:solidFill>
              </a:rPr>
              <a:t>याव्हेवा देव आमचे परस व्हडलो आनी बुद्धीमान.</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gom" altLang="ko-KR" sz="3600">
                <a:solidFill>
                  <a:schemeClr val="tx1">
                    <a:lumMod val="65000"/>
                    <a:lumOff val="35000"/>
                  </a:schemeClr>
                </a:solidFill>
              </a:rPr>
              <a:t>आमची सगळी बुद्धी एकठांय करून लेगीत आमी देवा परस चड बुद्धीमान जावंक शकनात.</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ko-KR" sz="3600">
                <a:solidFill>
                  <a:schemeClr val="tx1">
                    <a:lumMod val="65000"/>
                    <a:lumOff val="35000"/>
                  </a:schemeClr>
                </a:solidFill>
              </a:rPr>
              <a:t>तांकां गोपुर कित्याक सोंपोवंक मेळ्ळें ना?</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१ </a:t>
            </a:r>
            <a:r xmlns:a="http://schemas.openxmlformats.org/drawingml/2006/main">
              <a:rPr lang="gom" altLang="ko-KR" sz="2800">
                <a:solidFill>
                  <a:schemeClr val="tx1">
                    <a:lumMod val="65000"/>
                    <a:lumOff val="35000"/>
                  </a:schemeClr>
                </a:solidFill>
              </a:rPr>
              <a:t>तांणी हुंवार तयार करतना देवान हुंवार हाडलो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२ </a:t>
            </a:r>
            <a:r xmlns:a="http://schemas.openxmlformats.org/drawingml/2006/main">
              <a:rPr lang="gom" altLang="ko-KR" sz="2800">
                <a:solidFill>
                  <a:schemeClr val="tx1">
                    <a:lumMod val="65000"/>
                    <a:lumOff val="35000"/>
                  </a:schemeClr>
                </a:solidFill>
              </a:rPr>
              <a:t>देवान उजो तयार केलो तेन्ना तो उजो लायलो.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देवान भूंयकांप केलो तेन्ना तांणी तो भूंयकांप केलो.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chemeClr val="dk1"/>
                </a:solidFill>
              </a:rPr>
              <a:t>4 </a:t>
            </a:r>
            <a:r xmlns:a="http://schemas.openxmlformats.org/drawingml/2006/main">
              <a:rPr lang="gom" altLang="ko-KR" sz="2800">
                <a:solidFill>
                  <a:schemeClr val="dk1"/>
                </a:solidFill>
              </a:rPr>
              <a:t>देवान तांकां तयार करतना एकामेकांक समजूंक नाका अशें केलें.</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en-US" sz="2800">
                <a:solidFill>
                  <a:srgbClr val="FF0000"/>
                </a:solidFill>
              </a:rPr>
              <a:t>4 </a:t>
            </a:r>
            <a:r xmlns:a="http://schemas.openxmlformats.org/drawingml/2006/main">
              <a:rPr lang="gom" altLang="ko-KR" sz="2800">
                <a:solidFill>
                  <a:srgbClr val="FF0000"/>
                </a:solidFill>
              </a:rPr>
              <a:t>देवान तांकां तयार करतना एकामेकांक समजूंक नाका अशें केलें.</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om" altLang="ko-KR" sz="4000">
                <a:solidFill>
                  <a:srgbClr val="FF0000"/>
                </a:solidFill>
              </a:rPr>
              <a:t>आयच्या...</a:t>
            </a:r>
            <a:r xmlns:a="http://schemas.openxmlformats.org/drawingml/2006/main">
              <a:rPr lang="gom" altLang="en-US" sz="4000">
                <a:solidFill>
                  <a:srgbClr val="FF0000"/>
                </a:solidFill>
              </a:rPr>
              <a:t> </a:t>
            </a:r>
            <a:r xmlns:a="http://schemas.openxmlformats.org/drawingml/2006/main">
              <a:rPr lang="gom" altLang="ko-KR" sz="4000">
                <a:solidFill>
                  <a:srgbClr val="FF0000"/>
                </a:solidFill>
              </a:rPr>
              <a:t>शब्द</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om" altLang="ko-KR" sz="3600">
                <a:solidFill>
                  <a:schemeClr val="tx1">
                    <a:lumMod val="65000"/>
                    <a:lumOff val="35000"/>
                  </a:schemeClr>
                </a:solidFill>
              </a:rPr>
              <a:t>ताकाच लागून ताका बाबेल म्हणलें --कारण थंय सर्वेस्परान गोंदळ केलो</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om" altLang="ko-KR" sz="3600">
                <a:solidFill>
                  <a:schemeClr val="tx1">
                    <a:lumMod val="65000"/>
                    <a:lumOff val="35000"/>
                  </a:schemeClr>
                </a:solidFill>
              </a:rPr>
              <a:t>पुराय संवसाराची भास. थंयच्यान सर्वेस्परान तांकां शिंपडयले</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om" altLang="ko-KR" sz="3600">
                <a:solidFill>
                  <a:schemeClr val="tx1">
                    <a:lumMod val="65000"/>
                    <a:lumOff val="35000"/>
                  </a:schemeClr>
                </a:solidFill>
              </a:rPr>
              <a:t>सगळ्या धर्तरेच्या मुखामळार.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११:९ अशें म्हण्टात</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gom" altLang="ko-KR" b="1">
                <a:solidFill>
                  <a:schemeClr val="tx1">
                    <a:lumMod val="50000"/>
                    <a:lumOff val="50000"/>
                  </a:schemeClr>
                </a:solidFill>
              </a:rPr>
              <a:t>क्रमांक ६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gom" altLang="ko-KR" sz="4400"/>
              <a:t>देवान अब्राहामाक आपयलो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सर्वेस्परान अब्रामाक सांगिल्लें, "तुजो देश, तुजो लोक आनी तुजो सोडून वच."</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om" altLang="ko-KR" sz="3600">
                <a:solidFill>
                  <a:schemeClr val="tx1">
                    <a:lumMod val="65000"/>
                    <a:lumOff val="35000"/>
                  </a:schemeClr>
                </a:solidFill>
              </a:rPr>
              <a:t>बापायच्या घरांत वचून हांव तुका दाखयतलों त्या जमनींत.</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खाल्दी लोकांचें उर हें मूर्ती पुजेचें शार आशिल्लें.</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gom" altLang="ko-KR" sz="2800">
                <a:solidFill>
                  <a:schemeClr val="tx1">
                    <a:lumMod val="65000"/>
                    <a:lumOff val="35000"/>
                  </a:schemeClr>
                </a:solidFill>
              </a:rPr>
              <a:t>अब्राहम जल्मलो आनी थंयच रावतालो.</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एक दीस, सर्वेस्पर देवान ताका सांगिल्लें, “तुजो देश सोडून वच, हांव तुका आशीर्वाद दितलों.”</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अब्राहामाक खंय वचचें तें कळनासलें तरी ताणें देवाचें उतर पाळ्ळें आनी प्रभून सांगिल्ले प्रमाणें तो गेलो.</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भोंवतना ताका जायत्यो कठीण गजाली सोंसल्यो पूण देवान ताची सुरक्षीत राखण केली.</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gom" altLang="ko-KR" sz="2500">
                <a:solidFill>
                  <a:schemeClr val="tx1">
                    <a:lumMod val="65000"/>
                    <a:lumOff val="35000"/>
                  </a:schemeClr>
                </a:solidFill>
              </a:rPr>
              <a:t>धर्तरेचेर, दर्यांत आनी मळबांत सगळे तरेचे प्राणी आनी वनस्पत, सुकणीं आनी नुस्तें भरून आसात. देवान आपूण तयार केल्लें सगळें पळयलें आनी म्हणलें, “खूब बरें!.”</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निमाणें अब्राहम कनान देशांत पावलो. तो थंय रावतालो. “धन्यवाद देवा.”</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आयच्या...</a:t>
            </a:r>
            <a:r xmlns:a="http://schemas.openxmlformats.org/drawingml/2006/main">
              <a:rPr lang="gom" altLang="en-US" sz="4000">
                <a:solidFill>
                  <a:srgbClr val="ff0000"/>
                </a:solidFill>
              </a:rPr>
              <a:t> </a:t>
            </a:r>
            <a:r xmlns:a="http://schemas.openxmlformats.org/drawingml/2006/main">
              <a:rPr lang="gom" altLang="ko-KR" sz="4000">
                <a:solidFill>
                  <a:srgbClr val="ff0000"/>
                </a:solidFill>
              </a:rPr>
              <a:t>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gom" altLang="ko-KR" sz="3600">
                <a:solidFill>
                  <a:schemeClr val="tx1">
                    <a:lumMod val="65000"/>
                    <a:lumOff val="35000"/>
                  </a:schemeClr>
                </a:solidFill>
              </a:rPr>
              <a:t>देवाचें उतर पाळून अब्राहाम आपलें मूळ गांव सोडून गेलो.</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अशें आमी</a:t>
            </a:r>
            <a:r xmlns:a="http://schemas.openxmlformats.org/drawingml/2006/main">
              <a:rPr lang="gom" altLang="en-US" sz="3600">
                <a:solidFill>
                  <a:schemeClr val="tx1">
                    <a:lumMod val="65000"/>
                    <a:lumOff val="35000"/>
                  </a:schemeClr>
                </a:solidFill>
              </a:rPr>
              <a:t> </a:t>
            </a:r>
            <a:r xmlns:a="http://schemas.openxmlformats.org/drawingml/2006/main">
              <a:rPr lang="gom" altLang="ko-KR" sz="3600">
                <a:solidFill>
                  <a:schemeClr val="tx1">
                    <a:lumMod val="65000"/>
                    <a:lumOff val="35000"/>
                  </a:schemeClr>
                </a:solidFill>
              </a:rPr>
              <a:t>देवाचेर विस्वास दवरचो आनी ताच्या उतराचें पालन करचें.</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खंयच्याय वेळार देवाचें उतर पाळपाची इत्सा आमकां आसूंक जाय.</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gom" altLang="ko-KR" sz="3200"/>
              <a:t>याहवे देव आसा?</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rgbClr val="c00000"/>
                </a:solidFill>
              </a:rPr>
              <a:t>याव्हेवा</a:t>
            </a:r>
            <a:r xmlns:a="http://schemas.openxmlformats.org/drawingml/2006/main">
              <a:rPr lang="gom" altLang="en-US" sz="3600">
                <a:solidFill>
                  <a:srgbClr val="c00000"/>
                </a:solidFill>
              </a:rPr>
              <a:t> </a:t>
            </a:r>
            <a:r xmlns:a="http://schemas.openxmlformats.org/drawingml/2006/main">
              <a:rPr lang="gom" altLang="ko-KR" sz="3600">
                <a:solidFill>
                  <a:srgbClr val="c00000"/>
                </a:solidFill>
              </a:rPr>
              <a:t>देव….</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तो आमचो बापूय जो खंयच्याय मोलान आपलें उतर पाळटा.</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अब्राहम खंय जल्मलो?</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कनान हें नांव</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2 </a:t>
            </a:r>
            <a:r xmlns:a="http://schemas.openxmlformats.org/drawingml/2006/main">
              <a:rPr lang="gom" altLang="ko-KR" sz="2800">
                <a:solidFill>
                  <a:schemeClr val="tx1">
                    <a:lumMod val="65000"/>
                    <a:lumOff val="35000"/>
                  </a:schemeClr>
                </a:solidFill>
              </a:rPr>
              <a:t>हरन हें नांव</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इझ्राएल हें नांव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dk1"/>
                </a:solidFill>
              </a:rPr>
              <a:t>4 </a:t>
            </a:r>
            <a:r xmlns:a="http://schemas.openxmlformats.org/drawingml/2006/main">
              <a:rPr lang="gom" altLang="ko-KR" sz="2800">
                <a:solidFill>
                  <a:schemeClr val="dk1"/>
                </a:solidFill>
              </a:rPr>
              <a:t>खाल्दी लोकांचो उर</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rgbClr val="ff0000"/>
                </a:solidFill>
              </a:rPr>
              <a:t>4 </a:t>
            </a:r>
            <a:r xmlns:a="http://schemas.openxmlformats.org/drawingml/2006/main">
              <a:rPr lang="gom" altLang="ko-KR" sz="2800">
                <a:solidFill>
                  <a:srgbClr val="ff0000"/>
                </a:solidFill>
              </a:rPr>
              <a:t>खाल्दी लोकांचो उर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आयच्या...</a:t>
            </a:r>
            <a:r xmlns:a="http://schemas.openxmlformats.org/drawingml/2006/main">
              <a:rPr lang="gom" altLang="en-US" sz="4000">
                <a:solidFill>
                  <a:srgbClr val="ff0000"/>
                </a:solidFill>
              </a:rPr>
              <a:t> </a:t>
            </a:r>
            <a:r xmlns:a="http://schemas.openxmlformats.org/drawingml/2006/main">
              <a:rPr lang="gom" altLang="ko-KR" sz="4000">
                <a:solidFill>
                  <a:srgbClr val="ff0000"/>
                </a:solidFill>
              </a:rPr>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सर्वेस्पर देवान अब्रामाक सांगिल्लें, “तुजो देश, तुजो लोक आनी तुज्या बापायचें घर सोडून हांव तुका दाखयतलों त्या देशांत वच.”</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gom" altLang="ko-KR" b="1">
                <a:solidFill>
                  <a:schemeClr val="tx1">
                    <a:lumMod val="50000"/>
                    <a:lumOff val="50000"/>
                  </a:schemeClr>
                </a:solidFill>
              </a:rPr>
              <a:t>क्रमांक ७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gom" altLang="ko-KR" sz="4400"/>
              <a:t>इसहाक, वचन दिल्लो पूत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आयच्या...</a:t>
            </a:r>
            <a:r xmlns:a="http://schemas.openxmlformats.org/drawingml/2006/main">
              <a:rPr lang="gom" altLang="en-US" sz="4000">
                <a:solidFill>
                  <a:srgbClr val="ff0000"/>
                </a:solidFill>
              </a:rPr>
              <a:t> </a:t>
            </a:r>
            <a:r xmlns:a="http://schemas.openxmlformats.org/drawingml/2006/main">
              <a:rPr lang="gom" altLang="ko-KR" sz="4000">
                <a:solidFill>
                  <a:srgbClr val="ff0000"/>
                </a:solidFill>
              </a:rPr>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अब्राहम ताचो पूत इसहाक जल्मलो तेन्ना तो शंबर वर्सांचो आशिल्लो.</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21:5 अशें म्हण्टात</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gom" altLang="ko-KR" sz="2600">
                <a:solidFill>
                  <a:schemeClr val="tx1">
                    <a:lumMod val="65000"/>
                    <a:lumOff val="35000"/>
                  </a:schemeClr>
                </a:solidFill>
              </a:rPr>
              <a:t>देवान अब्राहामाक उतर दिलें की देवान ताका रातच्या मळबांतल्या नखेत्रां इतलींच भुरगीं दितलो.</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gom" altLang="ko-KR" sz="2600">
                <a:solidFill>
                  <a:schemeClr val="tx1">
                    <a:lumMod val="65000"/>
                    <a:lumOff val="35000"/>
                  </a:schemeClr>
                </a:solidFill>
              </a:rPr>
              <a:t>पूण, ताका 100 वर्सां जाय मेरेन भुरगें नाशिल्लें.</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एक दीस देवान अब्राहामाक रातच्या वेळार भायर व्हेलो.</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gom" altLang="ko-KR" sz="2800">
                <a:solidFill>
                  <a:schemeClr val="tx1">
                    <a:lumMod val="65000"/>
                    <a:lumOff val="35000"/>
                  </a:schemeClr>
                </a:solidFill>
              </a:rPr>
              <a:t>“मळबांतल्यान वयर पळय. नखेत्रां मेजूंक शकतले?”</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देवान ताकाय सोबीत जमीन दिवपाचें उतर दिलें.</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gom" altLang="ko-KR" sz="3600"/>
              <a:t>आयचो </a:t>
            </a:r>
            <a:r xmlns:a="http://schemas.openxmlformats.org/drawingml/2006/main">
              <a:rPr lang="gom" altLang="ko-KR" sz="4000"/>
              <a:t>धडो</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gom" altLang="ko-KR" sz="2800">
                <a:solidFill>
                  <a:schemeClr val="tx1">
                    <a:lumMod val="65000"/>
                    <a:lumOff val="35000"/>
                  </a:schemeClr>
                </a:solidFill>
              </a:rPr>
              <a:t>संवसार कोणे तयार केलो?</a:t>
            </a:r>
          </a:p>
          <a:p>
            <a:pPr xmlns:a="http://schemas.openxmlformats.org/drawingml/2006/main" algn="ctr"/>
            <a:r xmlns:a="http://schemas.openxmlformats.org/drawingml/2006/main">
              <a:rPr lang="gom" altLang="ko-KR" sz="2800">
                <a:solidFill>
                  <a:schemeClr val="tx1">
                    <a:lumMod val="65000"/>
                    <a:lumOff val="35000"/>
                  </a:schemeClr>
                </a:solidFill>
              </a:rPr>
              <a:t>देवान संवसार रचलो.</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gom" altLang="ko-KR" sz="2800">
                <a:solidFill>
                  <a:schemeClr val="tx1">
                    <a:lumMod val="65000"/>
                    <a:lumOff val="35000"/>
                  </a:schemeClr>
                </a:solidFill>
              </a:rPr>
              <a:t>संवसार कोण वेवस्थीत दवरता?</a:t>
            </a:r>
          </a:p>
          <a:p>
            <a:pPr xmlns:a="http://schemas.openxmlformats.org/drawingml/2006/main" algn="ctr"/>
            <a:r xmlns:a="http://schemas.openxmlformats.org/drawingml/2006/main">
              <a:rPr lang="gom" altLang="ko-KR" sz="2800">
                <a:solidFill>
                  <a:schemeClr val="tx1">
                    <a:lumMod val="65000"/>
                    <a:lumOff val="35000"/>
                  </a:schemeClr>
                </a:solidFill>
              </a:rPr>
              <a:t>देव संवसार वेवस्थीत दवरता.</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gom" altLang="ko-KR" sz="2800">
                <a:solidFill>
                  <a:schemeClr val="tx1">
                    <a:lumMod val="65000"/>
                    <a:lumOff val="35000"/>
                  </a:schemeClr>
                </a:solidFill>
              </a:rPr>
              <a:t>संवसार स्वताच तयार जाल्लो ना.</a:t>
            </a:r>
          </a:p>
          <a:p>
            <a:pPr xmlns:a="http://schemas.openxmlformats.org/drawingml/2006/main" algn="ctr"/>
            <a:r xmlns:a="http://schemas.openxmlformats.org/drawingml/2006/main">
              <a:rPr lang="gom" altLang="ko-KR" sz="2800">
                <a:solidFill>
                  <a:schemeClr val="tx1">
                    <a:lumMod val="65000"/>
                    <a:lumOff val="35000"/>
                  </a:schemeClr>
                </a:solidFill>
              </a:rPr>
              <a:t>संवसार स्वताच हालूंक शकना.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om" altLang="ko-KR" sz="2800">
                <a:solidFill>
                  <a:schemeClr val="tx1">
                    <a:lumMod val="65000"/>
                    <a:lumOff val="35000"/>
                  </a:schemeClr>
                </a:solidFill>
              </a:rPr>
              <a:t>देवान सगळो संवसार तयार केला हें आमी लक्षांत दवरूंक जाय आनी तरी लेगीत सगळ्यांचेर नियंत्रण दवरूंक जाय.</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“तुमचीं भुरगीं मळबांतल्या नखेत्रां इतलींच आनी दर्या देगेर रेंव इतलींच आसतलीं.“ अब्राहामान प्रभूच्या वचनाचेर विस्वास दवरलो.</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gom" altLang="ko-KR" sz="2600">
                <a:solidFill>
                  <a:schemeClr val="tx1">
                    <a:lumMod val="65000"/>
                    <a:lumOff val="35000"/>
                  </a:schemeClr>
                </a:solidFill>
              </a:rPr>
              <a:t>देवान आपलें उतर पाळ्ळें. सारा अब्राहामाक एक पूत जालो. अब्राहामान </a:t>
            </a:r>
            <a:r xmlns:a="http://schemas.openxmlformats.org/drawingml/2006/main">
              <a:rPr lang="gom" altLang="ko-KR" sz="2600" b="1">
                <a:solidFill>
                  <a:schemeClr val="tx1">
                    <a:lumMod val="65000"/>
                    <a:lumOff val="35000"/>
                  </a:schemeClr>
                </a:solidFill>
              </a:rPr>
              <a:t>इसहाक हें </a:t>
            </a:r>
            <a:r xmlns:a="http://schemas.openxmlformats.org/drawingml/2006/main">
              <a:rPr lang="gom" altLang="ko-KR" sz="2600">
                <a:solidFill>
                  <a:schemeClr val="tx1">
                    <a:lumMod val="65000"/>
                    <a:lumOff val="35000"/>
                  </a:schemeClr>
                </a:solidFill>
              </a:rPr>
              <a:t>नांव दिलें </a:t>
            </a:r>
            <a:r xmlns:a="http://schemas.openxmlformats.org/drawingml/2006/main">
              <a:rPr lang="gom" altLang="ko-KR" sz="2600">
                <a:solidFill>
                  <a:schemeClr val="tx1">
                    <a:lumMod val="65000"/>
                    <a:lumOff val="35000"/>
                  </a:schemeClr>
                </a:solidFill>
              </a:rPr>
              <a:t>जाचो अर्थ </a:t>
            </a:r>
            <a:r xmlns:a="http://schemas.openxmlformats.org/drawingml/2006/main">
              <a:rPr lang="gom" altLang="ko-KR" sz="2600" b="1">
                <a:solidFill>
                  <a:schemeClr val="tx1">
                    <a:lumMod val="65000"/>
                    <a:lumOff val="35000"/>
                  </a:schemeClr>
                </a:solidFill>
              </a:rPr>
              <a:t>आनंद असो जाता </a:t>
            </a:r>
            <a:r xmlns:a="http://schemas.openxmlformats.org/drawingml/2006/main">
              <a:rPr lang="gom"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आयच्या...</a:t>
            </a:r>
            <a:r xmlns:a="http://schemas.openxmlformats.org/drawingml/2006/main">
              <a:rPr lang="gom" altLang="en-US" sz="4000">
                <a:solidFill>
                  <a:srgbClr val="ff0000"/>
                </a:solidFill>
              </a:rPr>
              <a:t> </a:t>
            </a:r>
            <a:r xmlns:a="http://schemas.openxmlformats.org/drawingml/2006/main">
              <a:rPr lang="gom" altLang="ko-KR" sz="4000">
                <a:solidFill>
                  <a:srgbClr val="ff0000"/>
                </a:solidFill>
              </a:rPr>
              <a:t>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gom" altLang="ko-KR" sz="3600">
                <a:solidFill>
                  <a:schemeClr val="tx1">
                    <a:lumMod val="65000"/>
                    <a:lumOff val="35000"/>
                  </a:schemeClr>
                </a:solidFill>
              </a:rPr>
              <a:t>अब्राहामान देवाच्या वचनाचेर खऱ्यांनीच विस्वास दवरलो, जरी तें ताका अशक्य दिसतालें.</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अब्राहमाचो भावार्थ पळोवन देव खूब खोशी जालो. देवान ताका वचन दिल्लो पूत इसहाक दिलो.</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देव आपलें उतर नक्कीच पुराय करता, जरी तें आमकां अशक्य दिसलें तरी.</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om" altLang="ko-KR" sz="3200"/>
              <a:t>देव म्हणल्यार...</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rgbClr val="c00000"/>
                </a:solidFill>
              </a:rPr>
              <a:t>देव म्हणल्यार...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सर्वशक्तिमान (सगलें करपाक सक्षम) २.</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इसहाक जालो तेन्ना अब्राहाम कितलो पिरायेचो आशिल्लो?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90 हें नांव</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2 </a:t>
            </a:r>
            <a:r xmlns:a="http://schemas.openxmlformats.org/drawingml/2006/main">
              <a:rPr lang="gom" altLang="ko-KR" sz="2800">
                <a:solidFill>
                  <a:schemeClr val="tx1">
                    <a:lumMod val="65000"/>
                    <a:lumOff val="35000"/>
                  </a:schemeClr>
                </a:solidFill>
              </a:rPr>
              <a:t>80 हें नांव</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3 </a:t>
            </a:r>
            <a:r xmlns:a="http://schemas.openxmlformats.org/drawingml/2006/main">
              <a:rPr lang="gom" altLang="ko-KR" sz="2800">
                <a:solidFill>
                  <a:schemeClr val="tx1">
                    <a:lumMod val="65000"/>
                    <a:lumOff val="35000"/>
                  </a:schemeClr>
                </a:solidFill>
              </a:rPr>
              <a:t>70 हें नांव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4 </a:t>
            </a:r>
            <a:r xmlns:a="http://schemas.openxmlformats.org/drawingml/2006/main">
              <a:rPr lang="gom" altLang="ko-KR" sz="2800">
                <a:solidFill>
                  <a:schemeClr val="tx1">
                    <a:lumMod val="65000"/>
                    <a:lumOff val="35000"/>
                  </a:schemeClr>
                </a:solidFill>
              </a:rPr>
              <a:t>100 हें नांव</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rgbClr val="ff0000"/>
                </a:solidFill>
              </a:rPr>
              <a:t>4 </a:t>
            </a:r>
            <a:r xmlns:a="http://schemas.openxmlformats.org/drawingml/2006/main">
              <a:rPr lang="gom" altLang="ko-KR" sz="2800">
                <a:solidFill>
                  <a:srgbClr val="ff0000"/>
                </a:solidFill>
              </a:rPr>
              <a:t>100 हें नांव</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अब्राहम ताचो पूत इसहाक जल्मलो तेन्ना तो शंबर वर्सांचो आशिल्लो.</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 21: 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gom" altLang="ko-KR" b="1">
                <a:solidFill>
                  <a:schemeClr val="tx1">
                    <a:lumMod val="50000"/>
                    <a:lumOff val="50000"/>
                  </a:schemeClr>
                </a:solidFill>
              </a:rPr>
              <a:t>क्रमांक ८ देवाचें उतर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gom" altLang="ko-KR" sz="3900"/>
              <a:t>अब्राहामान इसहाकाक देवा मुखार अर्पण केलो</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तेन्ना देवान म्हळें, “तुजो एकलोच पूत, इसहाक, जाचो तुजो मोग आसा, ताका घेवन वच.</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om" altLang="ko-KR" sz="3600">
                <a:solidFill>
                  <a:schemeClr val="tx1">
                    <a:lumMod val="65000"/>
                    <a:lumOff val="35000"/>
                  </a:schemeClr>
                </a:solidFill>
              </a:rPr>
              <a:t>आनी मोरियाच्या वाठारांत वतात. थंय ताका होमबळी म्हूण बळी दिवचो</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om" altLang="ko-KR" sz="3600">
                <a:solidFill>
                  <a:schemeClr val="tx1">
                    <a:lumMod val="65000"/>
                    <a:lumOff val="35000"/>
                  </a:schemeClr>
                </a:solidFill>
              </a:rPr>
              <a:t>एका दोंगराचेर हांव तुका सांगतलों.”</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एक दीस देवान अब्राहामाक म्हळें:</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gom" altLang="ko-KR" sz="2800">
                <a:solidFill>
                  <a:schemeClr val="tx1">
                    <a:lumMod val="65000"/>
                    <a:lumOff val="35000"/>
                  </a:schemeClr>
                </a:solidFill>
              </a:rPr>
              <a:t>“तुजो एकलोच पूत म्हाका होमबळी म्हूण अर्पण कर.”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अब्राहाम इसहाकाचो इतलो मोग करतालो की देवा कडल्यान आयकून तो कठीण जालो. पूण ताणें देवाचें आज्ञा पाळपाचें थारायलें.</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gom" altLang="ko-KR" sz="3200"/>
              <a:t>देव कोण?</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gom" altLang="ko-KR" sz="3600">
                <a:solidFill>
                  <a:srgbClr val="C00000"/>
                </a:solidFill>
              </a:rPr>
              <a:t>तो आसा...</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gom" altLang="ko-KR" sz="3600">
                <a:solidFill>
                  <a:schemeClr val="tx1">
                    <a:lumMod val="65000"/>
                    <a:lumOff val="35000"/>
                  </a:schemeClr>
                </a:solidFill>
              </a:rPr>
              <a:t>म्हजे सयत सगळो संवसार तयार करपी निर्मातो.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अब्राहामान इसहाकाक बांदून वेदीचेर दवरलो आनी ताणें ताका मारपाचो यत्न केलो. त्याच खिणाक,</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“अब्राहम, अब्राहम, ताका मारूंक नाका. ताका कांयच करुंक नाका. आतां, तूं देवाचो भंय आनी मोग करता हें म्हाका कळ्ळां.” देवान अब्राहामाक केल्ली ही परिक्षा.</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gom" altLang="ko-KR" sz="2600">
                <a:solidFill>
                  <a:schemeClr val="tx1">
                    <a:lumMod val="65000"/>
                    <a:lumOff val="35000"/>
                  </a:schemeClr>
                </a:solidFill>
              </a:rPr>
              <a:t>“धन्यवाद देवा!” देवान अब्राहामाचो भावार्थ खोशीन मान्य केलो. देवान ताका सगळ्या भावार्थी लोकांचो पूर्वज केलो.</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gom" altLang="ko-KR" sz="3200">
                <a:solidFill>
                  <a:schemeClr val="tx1">
                    <a:lumMod val="65000"/>
                    <a:lumOff val="35000"/>
                  </a:schemeClr>
                </a:solidFill>
              </a:rPr>
              <a:t>अब्राहाम इसहाकाचो इतलो मोग करतालो, पूण देवाचें उतर पाळप ताका चड म्हत्वाचें आशिल्लें.</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gom" altLang="ko-KR" sz="3200">
                <a:solidFill>
                  <a:schemeClr val="tx1">
                    <a:lumMod val="65000"/>
                    <a:lumOff val="35000"/>
                  </a:schemeClr>
                </a:solidFill>
              </a:rPr>
              <a:t>हांवें हेर खंयच्याय गजाली परस चड देवाचो मोग करचो, आनी संवसारांतल्या हेर खंयच्याय मनशा परस चड.</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om" altLang="ko-KR" sz="3200"/>
              <a:t>देव आसा?</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rgbClr val="c00000"/>
                </a:solidFill>
              </a:rPr>
              <a:t>देव आसा..</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चांचणेंतल्यान आमचो भावार्थ घट करपी आमचो बापूय.</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t>आयच्या...</a:t>
            </a:r>
            <a:r xmlns:a="http://schemas.openxmlformats.org/drawingml/2006/main">
              <a:rPr lang="gom" altLang="en-US" sz="4000"/>
              <a:t> </a:t>
            </a:r>
            <a:r xmlns:a="http://schemas.openxmlformats.org/drawingml/2006/main">
              <a:rPr lang="gom" altLang="ko-KR" sz="4000"/>
              <a:t>प्रस्नमंच</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gom" altLang="ko-KR" sz="3200">
                <a:solidFill>
                  <a:schemeClr val="tx1">
                    <a:lumMod val="65000"/>
                    <a:lumOff val="35000"/>
                  </a:schemeClr>
                </a:solidFill>
              </a:rPr>
              <a:t>देवान अब्राहामाक होमबळी म्हूण कितें सांगलें?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dk1"/>
                </a:solidFill>
              </a:rPr>
              <a:t>1 </a:t>
            </a:r>
            <a:r xmlns:a="http://schemas.openxmlformats.org/drawingml/2006/main">
              <a:rPr lang="gom" altLang="ko-KR" sz="2800">
                <a:solidFill>
                  <a:schemeClr val="dk1"/>
                </a:solidFill>
              </a:rPr>
              <a:t>पूत</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2 </a:t>
            </a:r>
            <a:r xmlns:a="http://schemas.openxmlformats.org/drawingml/2006/main">
              <a:rPr lang="gom" altLang="ko-KR" sz="2800">
                <a:solidFill>
                  <a:schemeClr val="tx1">
                    <a:lumMod val="65000"/>
                    <a:lumOff val="35000"/>
                  </a:schemeClr>
                </a:solidFill>
              </a:rPr>
              <a:t>बायको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सुणो हें नांव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मेंढरां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rgbClr val="ff0000"/>
                </a:solidFill>
              </a:rPr>
              <a:t>1 </a:t>
            </a:r>
            <a:r xmlns:a="http://schemas.openxmlformats.org/drawingml/2006/main">
              <a:rPr lang="gom" altLang="ko-KR" sz="2800">
                <a:solidFill>
                  <a:srgbClr val="ff0000"/>
                </a:solidFill>
              </a:rPr>
              <a:t>पूत</a:t>
            </a:r>
            <a:r xmlns:a="http://schemas.openxmlformats.org/drawingml/2006/main">
              <a:rPr lang="gom"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तेन्ना देवान म्हळें, “तुजो एकलोच पूत, इसहाक, जाचो तुजो मोग आसा, ताका घेवन वच.</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om" altLang="ko-KR" sz="3600">
                <a:solidFill>
                  <a:schemeClr val="tx1">
                    <a:lumMod val="65000"/>
                    <a:lumOff val="35000"/>
                  </a:schemeClr>
                </a:solidFill>
              </a:rPr>
              <a:t>आनी मोरियाच्या वाठारांत वतात. थंय ताका होमबळी म्हूण बळी दिवचो</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om" altLang="ko-KR" sz="3600">
                <a:solidFill>
                  <a:schemeClr val="tx1">
                    <a:lumMod val="65000"/>
                    <a:lumOff val="35000"/>
                  </a:schemeClr>
                </a:solidFill>
              </a:rPr>
              <a:t>एका दोंगराचेर हांव तुका सांगतलों.”</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gom" altLang="ko-KR" b="1">
                <a:solidFill>
                  <a:schemeClr val="tx1">
                    <a:lumMod val="50000"/>
                    <a:lumOff val="50000"/>
                  </a:schemeClr>
                </a:solidFill>
              </a:rPr>
              <a:t>क्रमांक ९</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दी</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शब्द</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चें</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देव</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gom" altLang="ko-KR" sz="4400"/>
              <a:t>इसहाकान झगडीं जालीं 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bg1">
                    <a:lumMod val="50000"/>
                  </a:schemeClr>
                </a:solidFill>
              </a:rPr>
              <a:t>थंयच्यान फुडें वचून ताणें आनीक एक बांय खणली आनी ताचेर कोणूच झगडलो ना.</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om" altLang="ko-KR" sz="3600">
                <a:solidFill>
                  <a:schemeClr val="bg1">
                    <a:lumMod val="50000"/>
                  </a:schemeClr>
                </a:solidFill>
              </a:rPr>
              <a:t>ताणें ताका रेहोबोत हें नांव दिलें, "आतां सर्वेस्परान आमकां सुवात दिल्या."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om" altLang="ko-KR" sz="3600">
                <a:solidFill>
                  <a:schemeClr val="bg1">
                    <a:lumMod val="50000"/>
                  </a:schemeClr>
                </a:solidFill>
              </a:rPr>
              <a:t>आनी आमी देशांत फुलतले."</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२६ आनी १.</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22. हें नांव</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दी</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बांय</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आशिल्लीं</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अशे तरेन</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म्हत्वाचें,</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कारण</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शकप</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मेळोवचें</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ताजें</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उदक</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वाळवंटात. इसहाकाक बापायक वारसा मेळिल्लीं बांय आशिल्लीं.</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देवान संवसार कित्याक तयार केलो?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१ </a:t>
            </a:r>
            <a:r xmlns:a="http://schemas.openxmlformats.org/drawingml/2006/main">
              <a:rPr lang="gom" altLang="ko-KR" sz="2800">
                <a:solidFill>
                  <a:schemeClr val="tx1">
                    <a:lumMod val="65000"/>
                    <a:lumOff val="35000"/>
                  </a:schemeClr>
                </a:solidFill>
              </a:rPr>
              <a:t>फातर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२ </a:t>
            </a:r>
            <a:r xmlns:a="http://schemas.openxmlformats.org/drawingml/2006/main">
              <a:rPr lang="gom" altLang="ko-KR" sz="2800">
                <a:solidFill>
                  <a:schemeClr val="tx1">
                    <a:lumMod val="65000"/>
                    <a:lumOff val="35000"/>
                  </a:schemeClr>
                </a:solidFill>
              </a:rPr>
              <a:t>उदक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३ </a:t>
            </a:r>
            <a:r xmlns:a="http://schemas.openxmlformats.org/drawingml/2006/main">
              <a:rPr lang="gom" altLang="ko-KR" sz="2800">
                <a:solidFill>
                  <a:schemeClr val="tx1">
                    <a:lumMod val="65000"/>
                    <a:lumOff val="35000"/>
                  </a:schemeClr>
                </a:solidFill>
              </a:rPr>
              <a:t>धुल्ल</a:t>
            </a:r>
            <a:r xmlns:a="http://schemas.openxmlformats.org/drawingml/2006/main">
              <a:rPr lang="gom"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शब्द</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rgbClr val="FF0000"/>
                </a:solidFill>
              </a:rPr>
              <a:t>४ </a:t>
            </a:r>
            <a:r xmlns:a="http://schemas.openxmlformats.org/drawingml/2006/main">
              <a:rPr lang="gom" altLang="ko-KR" sz="2800">
                <a:solidFill>
                  <a:srgbClr val="FF0000"/>
                </a:solidFill>
              </a:rPr>
              <a:t>शब्द</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पूण फिलिस्तीन लोकांचो ताचो मत्सर जालो. देखून, तांणी बांय मातयेन भरली.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पूण, इसहाकान तांचे कडेन झगडीं केली ना. तो पयस वचून बांय खणलो. ताका गोड्या उदकाचो एक बांय सोदून काडलो.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gom" altLang="ko-KR" sz="2800">
                <a:solidFill>
                  <a:schemeClr val="tx1">
                    <a:lumMod val="65000"/>
                    <a:lumOff val="35000"/>
                  </a:schemeClr>
                </a:solidFill>
              </a:rPr>
              <a:t>ह्या वेळार हेर लोकांनी इसहाकाकडल्यान बांय घेतली. पूण, ताणें तांचे कडेन झगडीं केल्लीं नात, तशींच.</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gom" altLang="ko-KR" sz="2600">
                <a:solidFill>
                  <a:schemeClr val="tx1">
                    <a:lumMod val="65000"/>
                    <a:lumOff val="35000"/>
                  </a:schemeClr>
                </a:solidFill>
              </a:rPr>
              <a:t>देवान इसहाकाक आशीर्वाद दिलो. ताणें परत दुसरी बांय खणली. देवान ताका थंयच्यान गोड उदक दिलें. इसहाकान एक वेदी बांदलो आनी उपकाराची अर्पण केली.</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धडो</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gom" altLang="ko-KR" sz="3600">
                <a:solidFill>
                  <a:schemeClr val="tx1">
                    <a:lumMod val="65000"/>
                    <a:lumOff val="35000"/>
                  </a:schemeClr>
                </a:solidFill>
              </a:rPr>
              <a:t>ताचीं बांयो काडून घेतिल्ल्या लोकां कडेन इसहाकान झगडीं केल्लीं नात.</a:t>
            </a:r>
            <a:r xmlns:a="http://schemas.openxmlformats.org/drawingml/2006/main">
              <a:rPr lang="gom"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देवान इसहाकाक आशीर्वाद दिलो.</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आमकां हेरां कडेनय झगडीं करचीं पडनात.</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om" altLang="ko-KR" sz="3600">
                <a:solidFill>
                  <a:schemeClr val="tx1">
                    <a:lumMod val="65000"/>
                    <a:lumOff val="35000"/>
                  </a:schemeClr>
                </a:solidFill>
              </a:rPr>
              <a:t>दुसऱ्यांचो मोग करचो पडटलो आनी तांकां माफ करपाक जाय.</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om" altLang="ko-KR" sz="3200"/>
              <a:t>देव आसा??</a:t>
            </a:r>
            <a:r xmlns:a="http://schemas.openxmlformats.org/drawingml/2006/main">
              <a:rPr lang="gom"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rgbClr val="c00000"/>
                </a:solidFill>
              </a:rPr>
              <a:t>देव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दुसऱ्यांकडेन झगडपी लोकांचो तो दुस्वास करता.</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gom" altLang="ko-KR" sz="3600">
                <a:solidFill>
                  <a:schemeClr val="tx1">
                    <a:lumMod val="65000"/>
                    <a:lumOff val="35000"/>
                  </a:schemeClr>
                </a:solidFill>
              </a:rPr>
              <a:t>तो मोग करता जे एकामेकांचो मोग करतात.</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क्विझ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tx1">
                    <a:lumMod val="65000"/>
                    <a:lumOff val="35000"/>
                  </a:schemeClr>
                </a:solidFill>
              </a:rPr>
              <a:t>कित्याक लागून इसहाकाक कठीण काळ भोगचो पडलो?</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1 </a:t>
            </a:r>
            <a:r xmlns:a="http://schemas.openxmlformats.org/drawingml/2006/main">
              <a:rPr lang="gom" altLang="ko-KR" sz="2800">
                <a:solidFill>
                  <a:schemeClr val="tx1">
                    <a:lumMod val="65000"/>
                    <a:lumOff val="35000"/>
                  </a:schemeClr>
                </a:solidFill>
              </a:rPr>
              <a:t>घर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२ </a:t>
            </a:r>
            <a:r xmlns:a="http://schemas.openxmlformats.org/drawingml/2006/main">
              <a:rPr lang="gom" altLang="ko-KR" sz="2800">
                <a:solidFill>
                  <a:schemeClr val="tx1">
                    <a:lumMod val="65000"/>
                    <a:lumOff val="35000"/>
                  </a:schemeClr>
                </a:solidFill>
              </a:rPr>
              <a:t>कोंबडो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dk1"/>
                </a:solidFill>
              </a:rPr>
              <a:t>३ </a:t>
            </a:r>
            <a:r xmlns:a="http://schemas.openxmlformats.org/drawingml/2006/main">
              <a:rPr lang="gom" altLang="ko-KR" sz="2800">
                <a:solidFill>
                  <a:schemeClr val="dk1"/>
                </a:solidFill>
              </a:rPr>
              <a:t>बरें</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chemeClr val="tx1">
                    <a:lumMod val="65000"/>
                    <a:lumOff val="35000"/>
                  </a:schemeClr>
                </a:solidFill>
              </a:rPr>
              <a:t>४ </a:t>
            </a:r>
            <a:r xmlns:a="http://schemas.openxmlformats.org/drawingml/2006/main">
              <a:rPr lang="gom" altLang="ko-KR" sz="2800">
                <a:solidFill>
                  <a:schemeClr val="tx1">
                    <a:lumMod val="65000"/>
                    <a:lumOff val="35000"/>
                  </a:schemeClr>
                </a:solidFill>
              </a:rPr>
              <a:t>कुटुंब</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gom" altLang="en-US" sz="2800">
                <a:solidFill>
                  <a:srgbClr val="ff0000"/>
                </a:solidFill>
              </a:rPr>
              <a:t>३ </a:t>
            </a:r>
            <a:r xmlns:a="http://schemas.openxmlformats.org/drawingml/2006/main">
              <a:rPr lang="gom" altLang="ko-KR" sz="2800">
                <a:solidFill>
                  <a:srgbClr val="ff0000"/>
                </a:solidFill>
              </a:rPr>
              <a:t>बरें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bg1">
                    <a:lumMod val="50000"/>
                  </a:schemeClr>
                </a:solidFill>
              </a:rPr>
              <a:t>थंयच्यान फुडें वचून ताणें आनीक एक बांय खणली आनी ताचेर कोणूच झगडलो ना.</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om" altLang="ko-KR" sz="3600">
                <a:solidFill>
                  <a:schemeClr val="bg1">
                    <a:lumMod val="50000"/>
                  </a:schemeClr>
                </a:solidFill>
              </a:rPr>
              <a:t>ताणें ताका रेहोबोत हें नांव दिलें, "आतां सर्वेस्परान आमकां सुवात दिल्या."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om" altLang="ko-KR" sz="3600">
                <a:solidFill>
                  <a:schemeClr val="bg1">
                    <a:lumMod val="50000"/>
                  </a:schemeClr>
                </a:solidFill>
              </a:rPr>
              <a:t>आनी आमी देशांत फुलतले."</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tx1">
                    <a:lumMod val="65000"/>
                    <a:lumOff val="35000"/>
                  </a:schemeClr>
                </a:solidFill>
              </a:rPr>
              <a:t>उत्पत्ती</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२६ आनी १.</a:t>
            </a:r>
            <a:r xmlns:a="http://schemas.openxmlformats.org/drawingml/2006/main">
              <a:rPr lang="gom" altLang="en-US" sz="2800">
                <a:solidFill>
                  <a:schemeClr val="tx1">
                    <a:lumMod val="65000"/>
                    <a:lumOff val="35000"/>
                  </a:schemeClr>
                </a:solidFill>
              </a:rPr>
              <a:t> </a:t>
            </a:r>
            <a:r xmlns:a="http://schemas.openxmlformats.org/drawingml/2006/main">
              <a:rPr lang="gom" altLang="ko-KR" sz="2800">
                <a:solidFill>
                  <a:schemeClr val="tx1">
                    <a:lumMod val="65000"/>
                    <a:lumOff val="35000"/>
                  </a:schemeClr>
                </a:solidFill>
              </a:rPr>
              <a:t>22. हें नांव</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gom" altLang="ko-KR" b="1">
                <a:solidFill>
                  <a:schemeClr val="tx1">
                    <a:lumMod val="50000"/>
                    <a:lumOff val="50000"/>
                  </a:schemeClr>
                </a:solidFill>
              </a:rPr>
              <a:t>क्रमांक १०</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दी</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शब्द</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चें</a:t>
            </a:r>
            <a:r xmlns:a="http://schemas.openxmlformats.org/drawingml/2006/main">
              <a:rPr lang="gom" altLang="en-US" b="1">
                <a:solidFill>
                  <a:schemeClr val="tx1">
                    <a:lumMod val="50000"/>
                    <a:lumOff val="50000"/>
                  </a:schemeClr>
                </a:solidFill>
              </a:rPr>
              <a:t> </a:t>
            </a:r>
            <a:r xmlns:a="http://schemas.openxmlformats.org/drawingml/2006/main">
              <a:rPr lang="gom" altLang="ko-KR" b="1">
                <a:solidFill>
                  <a:schemeClr val="tx1">
                    <a:lumMod val="50000"/>
                    <a:lumOff val="50000"/>
                  </a:schemeClr>
                </a:solidFill>
              </a:rPr>
              <a:t>देव</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gom" altLang="ko-KR" sz="3600"/>
              <a:t>एसावून ज्येश्ठ हक्क विकलो</a:t>
            </a:r>
            <a:endParaRPr xmlns:a="http://schemas.openxmlformats.org/drawingml/2006/main" lang="en-US" altLang="ko-KR" sz="3600"/>
          </a:p>
          <a:p>
            <a:pPr xmlns:a="http://schemas.openxmlformats.org/drawingml/2006/main" algn="ctr">
              <a:defRPr/>
            </a:pPr>
            <a:r xmlns:a="http://schemas.openxmlformats.org/drawingml/2006/main">
              <a:rPr lang="gom" altLang="ko-KR" sz="3600"/>
              <a:t>तांबड्या स्ट्यूच्या एका बाटी खातीर</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om" altLang="ko-KR" sz="4000">
                <a:solidFill>
                  <a:srgbClr val="ff0000"/>
                </a:solidFill>
              </a:rPr>
              <a:t>आयचें उतर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gom" altLang="ko-KR" sz="3600">
                <a:solidFill>
                  <a:schemeClr val="bg1">
                    <a:lumMod val="50000"/>
                  </a:schemeClr>
                </a:solidFill>
              </a:rPr>
              <a:t>उपरांत जाकोबान एसावाक थोडें भाकरी आनी थोडें मसूराचें द्रव्य दिलें.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om" altLang="ko-KR" sz="3600">
                <a:solidFill>
                  <a:schemeClr val="bg1">
                    <a:lumMod val="50000"/>
                  </a:schemeClr>
                </a:solidFill>
              </a:rPr>
              <a:t>जेवलो आनी पियेलो आनी मागीर उठून गेलो.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om" altLang="ko-KR" sz="3600">
                <a:solidFill>
                  <a:schemeClr val="bg1">
                    <a:lumMod val="50000"/>
                  </a:schemeClr>
                </a:solidFill>
              </a:rPr>
              <a:t>देखून, एसावान आपल्या जल्मजात हक्काक तिरस्कार केलो.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om"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om" altLang="ko-KR" sz="2800">
                <a:solidFill>
                  <a:schemeClr val="bg1">
                    <a:lumMod val="50000"/>
                  </a:schemeClr>
                </a:solidFill>
              </a:rPr>
              <a:t>उत्पत्ती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