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gom"/>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gom" altLang="en-US" err="1"/>
              <a:t>토ᅇ हें नांव</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gom" altLang="ko-KR" b="1">
                <a:solidFill>
                  <a:schemeClr val="tx1">
                    <a:lumMod val="50000"/>
                    <a:lumOff val="50000"/>
                  </a:schemeClr>
                </a:solidFill>
              </a:rPr>
              <a:t>ना.</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३१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gom" altLang="ko-KR" sz="4000"/>
              <a:t>जोनास, ९.</a:t>
            </a:r>
          </a:p>
          <a:p>
            <a:pPr xmlns:a="http://schemas.openxmlformats.org/drawingml/2006/main" algn="ctr"/>
            <a:r xmlns:a="http://schemas.openxmlformats.org/drawingml/2006/main">
              <a:rPr lang="gom" altLang="ko-KR" sz="4000"/>
              <a:t>डेविडाचो बरो इश्ट</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gom" altLang="ko-KR" sz="3200">
                <a:solidFill>
                  <a:schemeClr val="tx1">
                    <a:lumMod val="65000"/>
                    <a:lumOff val="35000"/>
                  </a:schemeClr>
                </a:solidFill>
              </a:rPr>
              <a:t>जोनासान दावीदाक कितें दिवंक 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तलवार</a:t>
            </a:r>
            <a:r xmlns:a="http://schemas.openxmlformats.org/drawingml/2006/main">
              <a:rPr lang="gom"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ढाल 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बाण</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कपडे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gom" altLang="en-US" sz="2800">
                <a:solidFill>
                  <a:srgbClr val="FF0000"/>
                </a:solidFill>
              </a:rPr>
              <a:t>2 </a:t>
            </a:r>
            <a:r xmlns:a="http://schemas.openxmlformats.org/drawingml/2006/main">
              <a:rPr lang="gom" altLang="ko-KR" sz="2800">
                <a:solidFill>
                  <a:srgbClr val="FF0000"/>
                </a:solidFill>
              </a:rPr>
              <a:t>ढाल 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४०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राणी एस्थेराचें धैर्य.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मागीर राजान विचारलें, "कितें राणी एस्थेर? तुजी विनंती कितें? अर्द्या राज्या मेरेन लेगीत तुका दितले."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एस्थेर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५:३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एक बुद्धीमान ज्यू बायल एस्थेर फारसाची राणी आशिल्ली तो काळ. पूण हामान राजाच्या कायद्याचो उपेग करून ज्यू लोकांचो नाश करपाचो कट रचलो.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‘राजान आपयले बगर राजा कडेन वचत जाल्यार हांव मारूंक शकता अशें तिका दिसलें.’ पूण कायद्याआड आसलें तरी तिणें आपल्या लोकांक वाचवंक सांगपाखातीर राजाकडेन वचपाचें थारायलें.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पूण, राणी एस्थेर दरबारांत उबी आशिल्ली पळोवन तो तिचेर खूब खोशी जालो आनी म्हणपाक लागलो, “तुजी विनंती कितें? तुका दितलों.”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हामानान ज्यू लोकांचो नाश करपाचो कट राजान उक्तायलो. ताका लागून ताचो राजाचो दुस्वास जालो आनी ताका मरण आयलें.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“धन्यवाद प्रभू, आमची राखण केल्ल्या खातीर!” राणी एस्थेराच्या धैराक लागून ज्यू लोकांक राखण मेळ्ळी.</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एस्थेराक मरण येवचें आसलें तरी तिणें आपल्या लोकांक वाचवंक धैरान देवा कडेन मागणें केलें.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देवान आपल्या अद्भुत बुद्धीन आनी बळग्यान एस्थेराच्या प्रार्थने वरवीं ज्यू लोकांक संकश्टा थावन वाटायले.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आमच्या दिसपट्ट्या जिवितांत देवाची अद्भुत मजत आनी मोक्ष मानूंया आनी अपेक्षा करूंया.</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होच आपल्या लोकांक शेवटाक दवरता आनी तांकां आदार करता.</a:t>
            </a:r>
            <a:r xmlns:a="http://schemas.openxmlformats.org/drawingml/2006/main">
              <a:rPr lang="gom"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gom" altLang="ko-KR" sz="3600">
                <a:solidFill>
                  <a:schemeClr val="tx1">
                    <a:lumMod val="65000"/>
                    <a:lumOff val="35000"/>
                  </a:schemeClr>
                </a:solidFill>
              </a:rPr>
              <a:t>देव म्हाका संवसाराच्या शेवटाक दवरता आनी आदार करता.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200">
                <a:solidFill>
                  <a:schemeClr val="tx1">
                    <a:lumMod val="65000"/>
                    <a:lumOff val="35000"/>
                  </a:schemeClr>
                </a:solidFill>
              </a:rPr>
              <a:t>एस्थेराक आपयले बगर राजा कडेन पावली तेन्ना तिचें कितें जालें?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१ </a:t>
            </a:r>
            <a:r xmlns:a="http://schemas.openxmlformats.org/drawingml/2006/main">
              <a:rPr lang="gom" altLang="ko-KR" sz="2800">
                <a:solidFill>
                  <a:schemeClr val="tx1">
                    <a:lumMod val="65000"/>
                    <a:lumOff val="35000"/>
                  </a:schemeClr>
                </a:solidFill>
              </a:rPr>
              <a:t>तिका मरण येवपाची आशिल्ली.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तिका धांवडावन घाली.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तिका राजाक मेळूंक शकलें 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4 </a:t>
            </a:r>
            <a:r xmlns:a="http://schemas.openxmlformats.org/drawingml/2006/main">
              <a:rPr lang="gom" altLang="ko-KR" sz="2800">
                <a:solidFill>
                  <a:schemeClr val="tx1">
                    <a:lumMod val="65000"/>
                    <a:lumOff val="35000"/>
                  </a:schemeClr>
                </a:solidFill>
              </a:rPr>
              <a:t>तिका राजाक कितें विनंती करपाची आसा तें सांगूंक मेळटालें.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4 </a:t>
            </a:r>
            <a:r xmlns:a="http://schemas.openxmlformats.org/drawingml/2006/main">
              <a:rPr lang="gom" altLang="ko-KR" sz="2800">
                <a:solidFill>
                  <a:srgbClr val="FF0000"/>
                </a:solidFill>
              </a:rPr>
              <a:t>तिका राजाक कितें विनंती करपाची आसा तें सांगूंक मेळटालें.</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दावीद सावला कडेन उलोवंक सोंपल्या उपरांत, जोनाथन दावीदा कडेन आत्म्यान एक जालो आनी ताणें ताचो स्वता सारको मोग केलो.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om" altLang="ko-KR" sz="2800">
                <a:solidFill>
                  <a:schemeClr val="tx1">
                    <a:lumMod val="65000"/>
                    <a:lumOff val="35000"/>
                  </a:schemeClr>
                </a:solidFill>
              </a:rPr>
              <a:t>१ सामुयेल १८: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मागीर राजान विचारलें, "कितें राणी एस्थेर? तुजी विनंती कितें? अर्द्या राज्या मेरेन लेगीत तुका दितले."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एस्थेर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५:३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gom" altLang="ko-KR" b="1">
                <a:solidFill>
                  <a:schemeClr val="tx1">
                    <a:lumMod val="50000"/>
                    <a:lumOff val="50000"/>
                  </a:schemeClr>
                </a:solidFill>
              </a:rPr>
              <a:t>क्रमांक ४१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gom" altLang="ko-KR" sz="4400"/>
              <a:t>देवान आशीर्वाद दिल्लो जोब</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उज देशांत जोब नांवाचो एक मनीस रावतालो. हो मनीस निर्दोश आनी उबो आशिल्लो; तो देवाचो भंय करतालो आनी वायटाक पयस करतालो.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om" altLang="ko-KR" sz="2800">
                <a:solidFill>
                  <a:schemeClr val="tx1">
                    <a:lumMod val="65000"/>
                    <a:lumOff val="35000"/>
                  </a:schemeClr>
                </a:solidFill>
              </a:rPr>
              <a:t>काम</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१:१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उदेंत देशांतल्या उज देशांत रावपी जोब सगळ्यांत गिरेस्त आशिल्लो. तो देवाचो भंय करतालो आनी निर्दोश आनी उदार आशिल्लो.</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“तुवें जोबाक आशीर्वाद दिल्ल्यान तो तुका भियेलो! जोब कांयच देवाक भियेता काय?” सैतानान जोबाची परिक्षा घेवपाची कट रचली.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gom" altLang="ko-KR" sz="2400">
                <a:solidFill>
                  <a:schemeClr val="tx1">
                    <a:lumMod val="65000"/>
                    <a:lumOff val="35000"/>
                  </a:schemeClr>
                </a:solidFill>
              </a:rPr>
              <a:t>सैतानान रातयांत सगळें, ताचीं भुरगीं आनी ताची सगळी संपत्ती काडून घेतली. तो संवसारांतलो सगळ्यांत दुख्खी मनीस जालो.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gom" altLang="ko-KR" sz="2600">
                <a:solidFill>
                  <a:schemeClr val="tx1">
                    <a:lumMod val="65000"/>
                    <a:lumOff val="35000"/>
                  </a:schemeClr>
                </a:solidFill>
              </a:rPr>
              <a:t>ताची बायल ताका "देवाक शाप दिवन मर!" जोबाचे इश्ट येवन ताका दोश दिलो.पूण, जोबान आदले भशेन देवाचेर विस्वास दवरलो.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gom" altLang="ko-KR" sz="2600">
                <a:solidFill>
                  <a:schemeClr val="tx1">
                    <a:lumMod val="65000"/>
                    <a:lumOff val="35000"/>
                  </a:schemeClr>
                </a:solidFill>
              </a:rPr>
              <a:t>तो काळ दुख्खांत आनी कडूपणांत आशिल्लो. पूण जोब परिक्षेंतल्यान गेलो आनी देवान ताका पयलीं परस खूब व्हडलो आशीर्वाद दिलो. तो पयलीं परस देवाचो भंय करपी मनीस जालो.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gom" altLang="ko-KR" sz="3200">
                <a:solidFill>
                  <a:schemeClr val="tx1">
                    <a:lumMod val="65000"/>
                    <a:lumOff val="35000"/>
                  </a:schemeClr>
                </a:solidFill>
              </a:rPr>
              <a:t>जोब एक उदार मनीस आसलो तरी सैतानान ताका त्रास दिलो.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अडचणी आसून लेगीत जोब देवाचेर विस्वास दवरतालो आनी देवा कडेन धीर धरलो.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तीं अडचणी आमचेर येवंक शकतात.</a:t>
            </a:r>
          </a:p>
          <a:p>
            <a:pPr xmlns:a="http://schemas.openxmlformats.org/drawingml/2006/main" algn="ctr"/>
            <a:r xmlns:a="http://schemas.openxmlformats.org/drawingml/2006/main">
              <a:rPr lang="gom" altLang="ko-KR" sz="3200">
                <a:solidFill>
                  <a:schemeClr val="tx1">
                    <a:lumMod val="65000"/>
                    <a:lumOff val="35000"/>
                  </a:schemeClr>
                </a:solidFill>
              </a:rPr>
              <a:t>त्या वेळार देवाचेर विस्वास दवरचो पडटा आनी देवाचेर धीर धरचो पडटा.</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देव होच एक</a:t>
            </a:r>
          </a:p>
          <a:p>
            <a:r xmlns:a="http://schemas.openxmlformats.org/drawingml/2006/main">
              <a:rPr lang="gom" altLang="ko-KR" sz="3600">
                <a:solidFill>
                  <a:schemeClr val="tx1">
                    <a:lumMod val="65000"/>
                    <a:lumOff val="35000"/>
                  </a:schemeClr>
                </a:solidFill>
              </a:rPr>
              <a:t>जो आमकां आपल्या इत्से प्रमाण गिरेस्त वा गरीब करुंक शकता.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३२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सोलोमन जाका बुद्धी दान म्हूण मेळ्ळी.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जोबा विशीं खंयचो चुकीचो?</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तो गिरेस्त आशिल्लो.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तो उदेंत देशांत रावतालो.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तो राजा आशिल्लो.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तो देवाचो भंय करतालो.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gom" altLang="en-US" sz="2800">
                <a:solidFill>
                  <a:srgbClr val="FF0000"/>
                </a:solidFill>
              </a:rPr>
              <a:t>३ </a:t>
            </a:r>
            <a:r xmlns:a="http://schemas.openxmlformats.org/drawingml/2006/main">
              <a:rPr lang="gom" altLang="ko-KR" sz="2800">
                <a:solidFill>
                  <a:srgbClr val="FF0000"/>
                </a:solidFill>
              </a:rPr>
              <a:t>तो राजा आशिल्लो.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उज देशांत जोब नांवाचो एक मनीस रावतालो. हो मनीस निर्दोश आनी उबो आशिल्लो; तो देवाचो भंय करतालो आनी वायटाक पयस करतालो.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om" altLang="ko-KR" sz="2800">
                <a:solidFill>
                  <a:schemeClr val="tx1">
                    <a:lumMod val="65000"/>
                    <a:lumOff val="35000"/>
                  </a:schemeClr>
                </a:solidFill>
              </a:rPr>
              <a:t>काम</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१:१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ना. ४२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डॅनियलान किंगाचें जेवण खावपाक न्हयकार दिलो.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पूण दानीएलान राजकीय जेवण आनी सोऱ्यान स्वताक अशुध्द करचो न्हय असो संकल्प केलो आनी ताणें मुखेल अधिकाऱ्याक अशे तरेन स्वताक दूषित करूंक ना हाची परवानगी मागली.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डॅनियल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१:८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दानीएल आनी ताच्या तीन इश्टांक बंदी म्हूण बाबिलोनाक हाडले. राजान आपल्या अधिकाऱ्यांक राजाचें जेवण आनी सोरो दिवन तांकां शिकवपाचो आदेश दिलो.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“देवाच्या कायद्यान बंदी घाल्लें जेवण आमकां खावंक नाका!” डॅनियल आनी ताचे तीन इश्ट मुखेल अधिकाऱ्याक अशे तरेन स्वताक दूषित करचे न्हय अशी परवानगी मागली.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डॅनियल आनी ताचे तीन इश्ट आयडलाक दिल्लें जेवण खावचे बदला भाजी आनी उदक खाताले. देवान तांकां मोल दिवन तांकां चड बुद्धी दिली.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“ते कितले बुदवंत!” राजाचें जेवण खावपी हेर तरणाट्यांपरस ते भलायकेन बरे आनी बुदवंत दिसतात असो राजाक अजाप जावंक शकलो 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तेन्नासावन दानीएल आनी ताचे तीन इश्ट बाबिलोनाच्यो म्हत्वाच्यो गजाली हातांत घेतल्यो आनी देवा मुखार स्वताक पवित्र दवरले.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200">
                <a:solidFill>
                  <a:schemeClr val="tx1">
                    <a:lumMod val="65000"/>
                    <a:lumOff val="35000"/>
                  </a:schemeClr>
                </a:solidFill>
              </a:rPr>
              <a:t>दानीएल आनी ताच्या तीन इश्टांनी बंदखणींतल्या परिस्थितींत लेगीत देवाचो कायदो पाळपाचो निर्णय घेतलो.</a:t>
            </a:r>
          </a:p>
          <a:p>
            <a:r xmlns:a="http://schemas.openxmlformats.org/drawingml/2006/main">
              <a:rPr lang="gom" altLang="ko-KR" sz="3200">
                <a:solidFill>
                  <a:schemeClr val="tx1">
                    <a:lumMod val="65000"/>
                    <a:lumOff val="35000"/>
                  </a:schemeClr>
                </a:solidFill>
              </a:rPr>
              <a:t>मागीर, राजभोज खावपी हेर दादल्यांपरस ते भलायकेन बरे आनी बुदवंत जाले.</a:t>
            </a:r>
          </a:p>
          <a:p>
            <a:r xmlns:a="http://schemas.openxmlformats.org/drawingml/2006/main">
              <a:rPr lang="gom" altLang="ko-KR" sz="3200">
                <a:solidFill>
                  <a:schemeClr val="tx1">
                    <a:lumMod val="65000"/>
                    <a:lumOff val="35000"/>
                  </a:schemeClr>
                </a:solidFill>
              </a:rPr>
              <a:t>खंयचेय परिस्थितींत आमकां देवाचें आज्ञा पाळचें पडटा.</a:t>
            </a:r>
          </a:p>
          <a:p>
            <a:r xmlns:a="http://schemas.openxmlformats.org/drawingml/2006/main">
              <a:rPr lang="gom" altLang="ko-KR" sz="3200">
                <a:solidFill>
                  <a:schemeClr val="tx1">
                    <a:lumMod val="65000"/>
                    <a:lumOff val="35000"/>
                  </a:schemeClr>
                </a:solidFill>
              </a:rPr>
              <a:t>देवाचो मोग करपा परस म्हत्वाचें कांयच ना.</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सोलोमन राजा संवसारांतल्या हेर सगळ्या राजांपरस गिरेस्तकायेन आनी बुद्धीन व्हड आशिल्लो.</a:t>
            </a:r>
            <a:r xmlns:a="http://schemas.openxmlformats.org/drawingml/2006/main">
              <a:rPr lang="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२ इतिहास ९: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22. हें नांव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कोण</a:t>
            </a:r>
            <a:r xmlns:a="http://schemas.openxmlformats.org/drawingml/2006/main">
              <a:rPr lang="gom" altLang="en-US" sz="3200"/>
              <a:t> </a:t>
            </a:r>
            <a:r xmlns:a="http://schemas.openxmlformats.org/drawingml/2006/main">
              <a:rPr lang="gom" altLang="ko-KR" sz="3200"/>
              <a:t>आसा</a:t>
            </a:r>
            <a:r xmlns:a="http://schemas.openxmlformats.org/drawingml/2006/main">
              <a:rPr lang="gom" altLang="en-US" sz="3200"/>
              <a:t> </a:t>
            </a: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एकाच वेळार सगळ्या जाग्यार (सर्वव्यापीपण) आसूं येता तोच देव. आनी तो सर्वशक्तिमान.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दानीएल आनी ताच्या तीन इश्टांनी राजाच्या जेवणाच्या बदलाक खंयचें जेवण खाल्लें?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उदक आनी भाजीपालो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कुकी आनी कोक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नूडल हें नांव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तांदूळ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1 </a:t>
            </a:r>
            <a:r xmlns:a="http://schemas.openxmlformats.org/drawingml/2006/main">
              <a:rPr lang="gom" altLang="ko-KR" sz="2800">
                <a:solidFill>
                  <a:srgbClr val="FF0000"/>
                </a:solidFill>
              </a:rPr>
              <a:t>उदक आनी भाजीपालो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पूण दानीएलान राजकीय जेवण आनी सोऱ्यान स्वताक अशुध्द करचो न्हय असो संकल्प केलो आनी ताणें मुखेल अधिकाऱ्याक अशे तरेन स्वताक दूषित करूंक ना हाची परवानगी मागली.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डॅनियल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१:८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४३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लायन्स डेनचो डॅनियल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राजाक खोशी जाली आनी ताणें दानीएलाक गुहांतल्यान भायर काडपाचो आदेश दिलो. दानीएलाक गुहेंतल्यान काडलो तेन्ना ताका कसलोच जखम दिसलो ना, कारण ताणें आपल्या देवा वयलो विस्वास दवरलो.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डॅनियल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६: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23 हें नांव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बाबिलोनांत दानीएलाचो दुस्वास करपी लोक आशिल्ले आनी ताका बंदखणींत हाडलो आनी तो प्रधानमंत्री जालो. तांकां दानीएलाक मारपाचो आशिल्लो.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''राजा सोडून हेर कितेंय नमस्कार करपी कोणाकूय शींवाच्या गुहेंत उडयतले!' दानीएलाक खबर आसून लेगीत दिसाक तीन फावटीं मागणें करुंक थांबलो ना.</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देखून निमाणें दानीएलाक भंयकर शींवाच्या गुहेंत उडयलो.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राजा दुसऱ्या दिसा सकाळीं पयलींच शींवाच्या गुहेंत आयलो आनी ताणें विचारलें, ‘दानीएल! तुमी सुरक्षीत आसात?’ अशें म्हण्टात. खरें म्हणल्यार दानीएलाक इतलो मोग आशिल्ल्यान दानीएलाक मरण येवचो न्हय अशें राजाक दिसतालें.</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“देवान म्हजी राखण करपाक हांव बरोबर आसां!” दानीएलाक कसलोच त्रास जालो ना. राजान दानीएलाच्या देवाचीय स्तुती केली.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दावीद राजा उपरांत सोलोमन इज्रायलाचो तिसरो राजा जालो.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मुर्तींक नमस्कार करिनाशिल्लो दानीएल.</a:t>
            </a:r>
          </a:p>
          <a:p>
            <a:pPr xmlns:a="http://schemas.openxmlformats.org/drawingml/2006/main" algn="ctr"/>
            <a:r xmlns:a="http://schemas.openxmlformats.org/drawingml/2006/main">
              <a:rPr lang="gom" altLang="ko-KR" sz="3200">
                <a:solidFill>
                  <a:schemeClr val="tx1">
                    <a:lumMod val="65000"/>
                    <a:lumOff val="35000"/>
                  </a:schemeClr>
                </a:solidFill>
              </a:rPr>
              <a:t>निमाणें, शींवाच्या गुहेंत उडयलो, पूण तो सुरक्षीत आशिल्लो.</a:t>
            </a:r>
          </a:p>
          <a:p>
            <a:pPr xmlns:a="http://schemas.openxmlformats.org/drawingml/2006/main" algn="ctr"/>
            <a:r xmlns:a="http://schemas.openxmlformats.org/drawingml/2006/main">
              <a:rPr lang="gom" altLang="ko-KR" sz="3200">
                <a:solidFill>
                  <a:schemeClr val="tx1">
                    <a:lumMod val="65000"/>
                    <a:lumOff val="35000"/>
                  </a:schemeClr>
                </a:solidFill>
              </a:rPr>
              <a:t>दानीएलाच्या भावार्थाक लागून बॅबिलोनियाच्या राजानय देवाची स्तुती केली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आमकां फकत देवाची पुजा करची पडटा आनी...</a:t>
            </a:r>
          </a:p>
          <a:p>
            <a:pPr xmlns:a="http://schemas.openxmlformats.org/drawingml/2006/main" algn="ctr"/>
            <a:r xmlns:a="http://schemas.openxmlformats.org/drawingml/2006/main">
              <a:rPr lang="gom" altLang="ko-KR" sz="3200">
                <a:solidFill>
                  <a:schemeClr val="tx1">
                    <a:lumMod val="65000"/>
                    <a:lumOff val="35000"/>
                  </a:schemeClr>
                </a:solidFill>
              </a:rPr>
              <a:t>मूर्तींची सेवा करिना असो भावार्थ आमकां आसचो पडटा!</a:t>
            </a:r>
          </a:p>
          <a:p>
            <a:pPr xmlns:a="http://schemas.openxmlformats.org/drawingml/2006/main" algn="ctr"/>
            <a:r xmlns:a="http://schemas.openxmlformats.org/drawingml/2006/main">
              <a:rPr lang="gom" altLang="ko-KR" sz="3200">
                <a:solidFill>
                  <a:schemeClr val="tx1">
                    <a:lumMod val="65000"/>
                    <a:lumOff val="35000"/>
                  </a:schemeClr>
                </a:solidFill>
              </a:rPr>
              <a:t>त्या प्रकारच्या भावार्थाक लागून हेर लोकांक देवाचेर विस्वास दवरूं येता.</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 आसा?</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होच एक..</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हो विस्वासांत घेवपासारको</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ताचेर खऱ्या अर्थान विस्वास दवरपी आनी ताची सेवा करपी लोकांक जो वाचवंक शकता.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किद्याक</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आशिल्लो</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दानीएल शींवाच्या गुहेंत उडयलो?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१ </a:t>
            </a:r>
            <a:r xmlns:a="http://schemas.openxmlformats.org/drawingml/2006/main">
              <a:rPr lang="gom" altLang="ko-KR" sz="2800">
                <a:solidFill>
                  <a:schemeClr val="tx1">
                    <a:lumMod val="65000"/>
                    <a:lumOff val="35000"/>
                  </a:schemeClr>
                </a:solidFill>
              </a:rPr>
              <a:t>कारण ताणें राजाक फट उलयलें.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कारण ताणें राजाचे मूर्तीक नमस्कार केलो 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कारण तो राजाक मारपाचो आशिल्लो.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कारण ताणें देवाची बरी पुजा केली 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२ </a:t>
            </a:r>
            <a:r xmlns:a="http://schemas.openxmlformats.org/drawingml/2006/main">
              <a:rPr lang="gom" altLang="ko-KR" sz="2800">
                <a:solidFill>
                  <a:srgbClr val="FF0000"/>
                </a:solidFill>
              </a:rPr>
              <a:t>कारण ताणें राजाचे मूर्तीक नमस्कार केलो ना.</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राजाक खोशी जाली आनी ताणें दानीएलाक गुहांतल्यान भायर काडपाचो आदेश दिलो. दानीएलाक गुहेंतल्यान काडलो तेन्ना ताका कसलोच जखम दिसलो ना, कारण ताणें आपल्या देवा वयलो विस्वास दवरलो.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डॅनियल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६: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23 हें नांव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४४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व्हडल्या नुस्त्या भितर आशिल्लो जोनास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पूण सर्वेस्परान जोनाक गिळपाक व्हडलें नुस्तें दिलें आनी जोनास तीन दीस तीन राती नुस्त्या भितर आशिल्लो.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जोनास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1:17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एक दीस देवान जोनासाक दर्शन दिवन म्हळें:</a:t>
            </a:r>
          </a:p>
          <a:p>
            <a:r xmlns:a="http://schemas.openxmlformats.org/drawingml/2006/main">
              <a:rPr lang="gom" altLang="ko-KR" sz="2500">
                <a:solidFill>
                  <a:schemeClr val="tx1">
                    <a:lumMod val="65000"/>
                    <a:lumOff val="35000"/>
                  </a:schemeClr>
                </a:solidFill>
              </a:rPr>
              <a:t>“निनेव्हेच्या व्हडल्या शारांत वचून ताचे आड प्रचार कर! तांच्या वायटपणांतल्यान हांव तांकां सोडयतलों.”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जोनाक देवाचें आज्ञा पाळपाची इत्सा नाशिल्ली. तो परदेशांत गेलो आनी देवा कडल्यान पळून वचपाक तारशीसाक तारवटी गेलो.</a:t>
            </a:r>
            <a:r xmlns:a="http://schemas.openxmlformats.org/drawingml/2006/main">
              <a:rPr lang="gom"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पूण, देवान व्हडलें वारें धाडलें आनी सगळ्यांक मरण येवपाचें आशिल्लें. तारवटींनी जोनासाक दर्यांत उडयलो. एक व्हडलें नुस्तें येवन ताका गिळ्ळें.</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जोनासान नुस्त्या भितर ३ दीस आपल्या पातकांचो पश्चात्ताप केलो.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“म्हज्या लोकांक बरें फुडारपण करुंक म्हाका बुद्धी दिव.” सोलोमनान हें मागलां म्हूण देवाक खोशी जाली. तशें, सोलोमनान मागल्लें देवान ताका दिलें.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नुस्त्यान ताका सुक्या जमनीचेर उलटी केली. तो निनेव्हेक गेलो आनी तांकां नाका म्हणून देवाचो संदेश बोवाळ केलो.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देवाची शिटकावणी आयकून निनेवी लोकांनी पश्चात्ताप केलो आनी देवाची कृपा मागली. देवान निनेव्हेच्या लोकांक माफ केलें.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जोनासान देवाचें उतर पाळ्ळें ना.</a:t>
            </a:r>
          </a:p>
          <a:p>
            <a:pPr xmlns:a="http://schemas.openxmlformats.org/drawingml/2006/main" algn="ctr"/>
            <a:r xmlns:a="http://schemas.openxmlformats.org/drawingml/2006/main">
              <a:rPr lang="gom" altLang="ko-KR" sz="3200">
                <a:solidFill>
                  <a:schemeClr val="tx1">
                    <a:lumMod val="65000"/>
                    <a:lumOff val="35000"/>
                  </a:schemeClr>
                </a:solidFill>
              </a:rPr>
              <a:t>पूण देवान जोनासाचो उपेग करून आज्ञा मोडलो आनी निमाणें निनेवी लोकांक वाचयले.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अशेय कांय वेळ येतात जेन्ना देवाची इत्सा म्हाका दिसता ताचे परस वेगळी आसता.</a:t>
            </a:r>
          </a:p>
          <a:p>
            <a:pPr xmlns:a="http://schemas.openxmlformats.org/drawingml/2006/main" algn="ctr"/>
            <a:r xmlns:a="http://schemas.openxmlformats.org/drawingml/2006/main">
              <a:rPr lang="gom" altLang="ko-KR" sz="3200">
                <a:solidFill>
                  <a:schemeClr val="tx1">
                    <a:lumMod val="65000"/>
                    <a:lumOff val="35000"/>
                  </a:schemeClr>
                </a:solidFill>
              </a:rPr>
              <a:t>पूण देवाची इत्सा सदांच बरी आसता.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आमी सदांच देवाची इत्सा पाळूंक जाय.</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 कोण?</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जे लोक आपल्या पातकांचो प्रामाणीकपणान पश्चात्ताप करतात आनी माफी मागतात तांकां देवच वाचयता.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जोनास 3 दीस कोणाच्या पोटांत आशिल्लो?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शींव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हत्ती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सुणो हें नांव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नुस्तें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नुस्तें</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पूण सर्वेस्परान जोनाक गिळपाक व्हडलें नुस्तें दिलें आनी जोनास तीन दीस तीन राती नुस्त्या भितर आशिल्लो.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जोनास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1:17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एक दीस दोन बायलो सोलोमनाक ल्हान भुरगो घेवन आयल्यो. राजा पयलीं भुरगें तिचें बाळक अशें तांणी झगडलें.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राजान म्हणलें, “दोन बायलो भुरगें आपलें भुरगें असो आग्रह धरतात म्हणून भुरग्याक दोन भाग कापून एकाक अर्द आनी दुसऱ्याक अर्द दिवचो!”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एक बायल आपल्या पुताविशीं करुणान भरिल्ली. देखून, तिणें म्हणलें, “जिवें भुरगें तिका दिवचें. ताका मारूं नाकात!“ हें आयकून सोलोमनान थारायलें की ती बायल ताची खरी आवय. राजान म्हणलें, भुरगें तिका दिव. ती खरी आवय!”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solidFill>
                  <a:schemeClr val="tx1">
                    <a:lumMod val="65000"/>
                    <a:lumOff val="35000"/>
                  </a:schemeClr>
                </a:solidFill>
              </a:rPr>
              <a:t>सोलोमनान बुद्धीमान काळीज मागलें आनी गिरेस्तकाय वा सत्ता मागली ना</a:t>
            </a:r>
          </a:p>
          <a:p>
            <a:pPr xmlns:a="http://schemas.openxmlformats.org/drawingml/2006/main" algn="ctr"/>
            <a:r xmlns:a="http://schemas.openxmlformats.org/drawingml/2006/main">
              <a:rPr lang="gom" altLang="ko-KR" sz="3600">
                <a:solidFill>
                  <a:schemeClr val="tx1">
                    <a:lumMod val="65000"/>
                    <a:lumOff val="35000"/>
                  </a:schemeClr>
                </a:solidFill>
              </a:rPr>
              <a:t>आपल्या देशाचेर राज्य करपाक.</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om" altLang="ko-KR" sz="3600">
                <a:solidFill>
                  <a:schemeClr val="tx1">
                    <a:lumMod val="65000"/>
                    <a:lumOff val="35000"/>
                  </a:schemeClr>
                </a:solidFill>
              </a:rPr>
              <a:t>फकत स्वता खातीर न्हय तर दुसऱ्यांची सेवा करपा खातीर आमी देवा कडेन मागणें करचें पडटलें.</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दावीद सावला कडेन उलोवंक सोंपल्या उपरांत, जोनाथन दावीदा कडेन आत्म्यान एक जालो आनी ताणें ताचो स्वता सारको मोग केलो.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om" altLang="ko-KR" sz="2800">
                <a:solidFill>
                  <a:schemeClr val="tx1">
                    <a:lumMod val="65000"/>
                    <a:lumOff val="35000"/>
                  </a:schemeClr>
                </a:solidFill>
              </a:rPr>
              <a:t>१ सामुयेल १८: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हो आमकां बुद्धी दिवंक शकता जो तुमकां संवसारांतल्यान मेळूंक शकना.</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सोलोमनान देवा कडेन कितें मागलें?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१ </a:t>
            </a:r>
            <a:r xmlns:a="http://schemas.openxmlformats.org/drawingml/2006/main">
              <a:rPr lang="gom" altLang="ko-KR" sz="2800">
                <a:solidFill>
                  <a:schemeClr val="tx1">
                    <a:lumMod val="65000"/>
                    <a:lumOff val="35000"/>
                  </a:schemeClr>
                </a:solidFill>
              </a:rPr>
              <a:t>अन्न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संपत्ती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भलायकी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बुद्धी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बुद्धी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सोलोमन राजा संवसारांतल्या हेर सगळ्या राजांपरस गिरेस्तकायेन आनी बुद्धीन व्हड आशिल्लो.</a:t>
            </a:r>
            <a:r xmlns:a="http://schemas.openxmlformats.org/drawingml/2006/main">
              <a:rPr lang="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२ इतिहास ९: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22. हें नांव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३३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देवाच्या नांवाचें देवूळ</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सोलोमनान सर्वेस्पराच्या नांवाक देवूळ आनी स्वता खातीर राजवाडो बांदपाचो आदेश दिलो.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2 इतिहास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सोलोमनाक आपलो बापूय म्हूण देवा खातीर देवूळ बांदपाची इत्सा आशिल्ली अशें दावीदान आदेश दिलो.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देखून, ताणें कुशळ सुतारांक देवळा खातीर सगळ्यांत बरी झाडां हाडपाचो आदेश दिलो.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ताणें देवळा खातीर फातर तयार केले. ताणें कुशळ कारागिरांक व्हड, भव्य आनी घट फातर हाडपाक सांगलें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कांय कारागिरांनी देवाचें देवूळ रंगीत कपडे आनी भांगराच्या धागेन सजयलें.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देवाचें देवूळ सोंपतकच सोलोमन आनी सगळ्या इज्रायल मनशांनी व्हड खोशीन देवाची भज केली.</a:t>
            </a:r>
            <a:r xmlns:a="http://schemas.openxmlformats.org/drawingml/2006/main">
              <a:rPr lang="gom" altLang="en-US" sz="2600">
                <a:solidFill>
                  <a:schemeClr val="tx1">
                    <a:lumMod val="65000"/>
                    <a:lumOff val="35000"/>
                  </a:schemeClr>
                </a:solidFill>
              </a:rPr>
              <a:t> </a:t>
            </a:r>
            <a:r xmlns:a="http://schemas.openxmlformats.org/drawingml/2006/main">
              <a:rPr lang="gom" altLang="ko-KR" sz="2600">
                <a:solidFill>
                  <a:schemeClr val="tx1">
                    <a:lumMod val="65000"/>
                    <a:lumOff val="35000"/>
                  </a:schemeClr>
                </a:solidFill>
              </a:rPr>
              <a:t>“हे प्रभू देवा! ये आमकां हांगा राज्य कर!”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दावीद राजवाड्यांत रावपाक लागलो. ताका सावल राजाचो पूत जोनाथन मेळ्ळो.</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solidFill>
                  <a:schemeClr val="tx1">
                    <a:lumMod val="65000"/>
                    <a:lumOff val="35000"/>
                  </a:schemeClr>
                </a:solidFill>
              </a:rPr>
              <a:t>सोलोमन आनी ताच्या लोकांनी देवा कडेन आशिल्लें मोगाचें काळीज दाखयलें, सर्वेस्पर देवा खातीर एक सोबीत देवूळ बांदून.</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om" altLang="ko-KR" sz="3600">
                <a:solidFill>
                  <a:schemeClr val="tx1">
                    <a:lumMod val="65000"/>
                    <a:lumOff val="35000"/>
                  </a:schemeClr>
                </a:solidFill>
              </a:rPr>
              <a:t>इगर्ज ही एक सुवात जंय आमी देवा कडेन मेळटात आनी आमी देवा कडेन आशिल्लें आमचें काळीज दाखोवंक शकतात.</a:t>
            </a:r>
          </a:p>
          <a:p>
            <a:pPr xmlns:a="http://schemas.openxmlformats.org/drawingml/2006/main" algn="ctr"/>
            <a:r xmlns:a="http://schemas.openxmlformats.org/drawingml/2006/main">
              <a:rPr lang="gom" altLang="ko-KR" sz="3600">
                <a:solidFill>
                  <a:schemeClr val="tx1">
                    <a:lumMod val="65000"/>
                    <a:lumOff val="35000"/>
                  </a:schemeClr>
                </a:solidFill>
              </a:rPr>
              <a:t>आमच्या इगर्जेचो मोग करचो पडटलो.</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हो उपासकांचो सोद घेवपी आनी तांकां आशीर्वाद दिवपी.</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solidFill>
                  <a:srgbClr val="FF0000"/>
                </a:solidFill>
              </a:rPr>
              <a:t>आयची क्विझ</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3600">
                <a:solidFill>
                  <a:schemeClr val="tx1">
                    <a:lumMod val="65000"/>
                    <a:lumOff val="35000"/>
                  </a:schemeClr>
                </a:solidFill>
              </a:rPr>
              <a:t>सोलोमन आनी इज्रायल हांणी देवा कडेन आपलो मोग उक्तावंक कितें केलें?</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en-US" sz="2800">
                <a:solidFill>
                  <a:schemeClr val="tx1">
                    <a:lumMod val="65000"/>
                    <a:lumOff val="35000"/>
                  </a:schemeClr>
                </a:solidFill>
              </a:rPr>
              <a:t>मूर्ती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en-US" sz="2800">
                <a:solidFill>
                  <a:schemeClr val="tx1">
                    <a:lumMod val="65000"/>
                    <a:lumOff val="35000"/>
                  </a:schemeClr>
                </a:solidFill>
              </a:rPr>
              <a:t>राजवाडो</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en-US" sz="2800">
                <a:solidFill>
                  <a:schemeClr val="tx1">
                    <a:lumMod val="65000"/>
                    <a:lumOff val="35000"/>
                  </a:schemeClr>
                </a:solidFill>
              </a:rPr>
              <a:t>शारांतलें</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en-US" sz="2800">
                <a:solidFill>
                  <a:schemeClr val="tx1">
                    <a:lumMod val="65000"/>
                    <a:lumOff val="35000"/>
                  </a:schemeClr>
                </a:solidFill>
              </a:rPr>
              <a:t>अभयारण्य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rgbClr val="FF0000"/>
                </a:solidFill>
              </a:rPr>
              <a:t>४ </a:t>
            </a:r>
            <a:r xmlns:a="http://schemas.openxmlformats.org/drawingml/2006/main">
              <a:rPr lang="gom" altLang="en-US" sz="2800">
                <a:solidFill>
                  <a:srgbClr val="FF0000"/>
                </a:solidFill>
              </a:rPr>
              <a:t>अभयारण्य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सोलोमनान सर्वेस्पराच्या नांवाक देवूळ आनी स्वता खातीर राजवाडो बांदपाचो आदेश दिलो.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2 इतिहास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३४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भाकरी आनी मांस हाडपी कावळे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t>तूं व्हाळांतल्यान पियेतलो आनी हांव कावळ्यांक थंय तुका पोसपाचो आदेश दिला.</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१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17:4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700">
                <a:solidFill>
                  <a:schemeClr val="tx1">
                    <a:lumMod val="65000"/>
                    <a:lumOff val="35000"/>
                  </a:schemeClr>
                </a:solidFill>
              </a:rPr>
              <a:t>आहाब नांवाचो एक राजा आशिल्लो, तो देवा मुखार खूब वायट आशिल्लो. एक संदेष्टो एलियान आहाबाक देवाचें उतर पावयलें.</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“देशांत पावस पडचो ना!” हें आयकून आहाबान ताका मारपाचो यत्न केलो. देवान ताका राजा आहाबा कडल्यान लिपोवन दवरलो.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देवान सांगिल्ल्या देशांत एलिया पळून गेलो.</a:t>
            </a:r>
          </a:p>
          <a:p>
            <a:r xmlns:a="http://schemas.openxmlformats.org/drawingml/2006/main">
              <a:rPr lang="gom" altLang="ko-KR" sz="2800">
                <a:solidFill>
                  <a:schemeClr val="tx1">
                    <a:lumMod val="65000"/>
                    <a:lumOff val="35000"/>
                  </a:schemeClr>
                </a:solidFill>
              </a:rPr>
              <a:t>पूण, थंय ताका खावपाक कसलेंच जेवण मेळूंक नाशिल्लें.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देवान कावळ्यांक थंय एलियाक पोसवण दिवपाचो आदेश दिलो. कावळे ताका सकाळीं आनी सांजवेळार भाकरी आनी मांस हाडटाले आनी तो व्हाळांतल्यान पियेतालो.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जोनासाक दावीदाक बरोच आवडलो. जोनास दावीदा वांगडा आत्म्यान एक जालो.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एलियान आपलो जीव धोक्यांत घालून देवाचें उतर पाळ्ळें आनी ताका देवाच्या संरक्षणाचो एक अद्भुत अणभव आयलो.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2800">
                <a:solidFill>
                  <a:schemeClr val="tx1">
                    <a:lumMod val="65000"/>
                    <a:lumOff val="35000"/>
                  </a:schemeClr>
                </a:solidFill>
              </a:rPr>
              <a:t>वायट राजा आहाबाक देवाचें उतर पाळप नाका आशिल्लें. देखून, ताणें देवाचें उतर सांगिल्ल्या देवाच्या संदेष्ट्याक, एलिजाक मारपाचो यत्न केलो.</a:t>
            </a:r>
            <a:r xmlns:a="http://schemas.openxmlformats.org/drawingml/2006/main">
              <a:rPr lang="gom"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om" altLang="ko-KR" sz="2800">
                <a:solidFill>
                  <a:schemeClr val="tx1">
                    <a:lumMod val="65000"/>
                    <a:lumOff val="35000"/>
                  </a:schemeClr>
                </a:solidFill>
              </a:rPr>
              <a:t>पूण, देवान एलियाची राखण केली आनी ताची काळजी अद्भुत रितीन केली!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om" altLang="ko-KR" sz="2800">
                <a:solidFill>
                  <a:schemeClr val="tx1">
                    <a:lumMod val="65000"/>
                    <a:lumOff val="35000"/>
                  </a:schemeClr>
                </a:solidFill>
              </a:rPr>
              <a:t>आमी खंयच्याय परिस्थितींत एलिजा सारके देवाचें उतर पाळूंक जाय आनी जाहीर करुंक जाय.</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om" altLang="ko-KR" sz="2800">
                <a:solidFill>
                  <a:schemeClr val="tx1">
                    <a:lumMod val="65000"/>
                    <a:lumOff val="35000"/>
                  </a:schemeClr>
                </a:solidFill>
              </a:rPr>
              <a:t>देव आमची राखण करतलो हें निश्चीत</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 कोण ?</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म्हळ्यार ताच्या उतरांक पाळो दिवपी आनी पाळपी लोकांची अद्भुत रितीन काळजी घेवपी.</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एलियाक कोणें कितें खावपाक हाडलें?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गरुड हें नांव</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अजगर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कावळो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कावळो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t>तूं व्हाळांतल्यान पियेतलो आनी हांव कावळ्यांक थंय तुका पोसपाचो आदेश दिला.</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१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17:4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३५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पिठो आनी तेल</a:t>
            </a:r>
          </a:p>
          <a:p>
            <a:pPr xmlns:a="http://schemas.openxmlformats.org/drawingml/2006/main" algn="ctr"/>
            <a:r xmlns:a="http://schemas.openxmlformats.org/drawingml/2006/main">
              <a:rPr lang="gom" altLang="ko-KR" sz="4400"/>
              <a:t>वापरूंक नाशिल्लें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एकाच वेळार सिदोनाच्या जरेफाथांत वचून थंय राव. त्या जाग्यार हांवें एका विधवेक तुमकां जेवणाची पुरवण करपाची आज्ञा दिल्या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१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17:9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देवान सांगिल्ले प्रमाण इज्रायलांत पावस पडलो ना. देखून लोकांक खावपाक जेवण नाशिल्लें.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सर्वेस्पर देवान एलियाक जरेफाथांत रावपी एका विधवे कडेन धाडलो.</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एलियान तिका फकत मुठीभर पिठो आनी थोडें तेल घेवन स्वता खातीर भाकरी करपाक सांगलें, जें तिचेर उरिल्लें.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जोनातान दावीदाक आपलीच तलवार आनी बाण दिली. ताचो अर्थ तो खरोच दाविदाचेर विस्वास दवरतालो.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तिचे कडेन ते जियेवंक जाय तितले पिठो आनी तेल नासलें तरी एलियाच्या म्हणण्या प्रमाण तिणें थोडी भाकरी करून पयलीं एलिजाक दिली आनी स्वता खातीर तयार केली.</a:t>
            </a:r>
            <a:r xmlns:a="http://schemas.openxmlformats.org/drawingml/2006/main">
              <a:rPr lang="gom" altLang="en-US" sz="2600">
                <a:solidFill>
                  <a:schemeClr val="tx1">
                    <a:lumMod val="65000"/>
                    <a:lumOff val="35000"/>
                  </a:schemeClr>
                </a:solidFill>
              </a:rPr>
              <a:t> </a:t>
            </a:r>
            <a:r xmlns:a="http://schemas.openxmlformats.org/drawingml/2006/main">
              <a:rPr lang="gom" altLang="ko-KR" sz="2600">
                <a:solidFill>
                  <a:schemeClr val="tx1">
                    <a:lumMod val="65000"/>
                    <a:lumOff val="35000"/>
                  </a:schemeClr>
                </a:solidFill>
              </a:rPr>
              <a:t>मागीर अजापाची गजाल म्हळ्यार पिठाची जार आनी तेलाची गागर आशिल्ली</a:t>
            </a:r>
            <a:r xmlns:a="http://schemas.openxmlformats.org/drawingml/2006/main">
              <a:rPr lang="gom" altLang="en-US" sz="2600">
                <a:solidFill>
                  <a:schemeClr val="tx1">
                    <a:lumMod val="65000"/>
                    <a:lumOff val="35000"/>
                  </a:schemeClr>
                </a:solidFill>
              </a:rPr>
              <a:t> </a:t>
            </a:r>
            <a:r xmlns:a="http://schemas.openxmlformats.org/drawingml/2006/main">
              <a:rPr lang="gom" altLang="ko-KR" sz="2600">
                <a:solidFill>
                  <a:schemeClr val="tx1">
                    <a:lumMod val="65000"/>
                    <a:lumOff val="35000"/>
                  </a:schemeClr>
                </a:solidFill>
              </a:rPr>
              <a:t>वापरिल्लें ना.</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एक दीस तिचो पूत मेलो. पूण सर्वेस्पर देवान त्या भुरग्याचें जिवीत परतून आपल्या कडेन आनी जियेवंक दिलो. तिणें देवाचो महिमा दिलो.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विधवे बायलेन थोडें पिठ आनी तेल अर्पण केलें</a:t>
            </a:r>
          </a:p>
          <a:p>
            <a:pPr xmlns:a="http://schemas.openxmlformats.org/drawingml/2006/main" algn="ctr"/>
            <a:r xmlns:a="http://schemas.openxmlformats.org/drawingml/2006/main">
              <a:rPr lang="gom" altLang="ko-KR" sz="3200">
                <a:solidFill>
                  <a:schemeClr val="tx1">
                    <a:lumMod val="65000"/>
                    <a:lumOff val="35000"/>
                  </a:schemeClr>
                </a:solidFill>
              </a:rPr>
              <a:t>देवा कडेन.</a:t>
            </a:r>
            <a:r xmlns:a="http://schemas.openxmlformats.org/drawingml/2006/main">
              <a:rPr lang="gom"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मागीर, तिका खूब आशीर्वाद मेळ्ळो</a:t>
            </a:r>
          </a:p>
          <a:p>
            <a:pPr xmlns:a="http://schemas.openxmlformats.org/drawingml/2006/main" algn="ctr"/>
            <a:r xmlns:a="http://schemas.openxmlformats.org/drawingml/2006/main">
              <a:rPr lang="gom" altLang="ko-KR" sz="3200">
                <a:solidFill>
                  <a:schemeClr val="tx1">
                    <a:lumMod val="65000"/>
                    <a:lumOff val="35000"/>
                  </a:schemeClr>
                </a:solidFill>
              </a:rPr>
              <a:t>कल्पने भायर.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केन्ना केन्ना, एक खीण आसतलो आमकां देवा कडेन कितें तरी म्हत्वाचें दिवचें पडटलें.</a:t>
            </a:r>
          </a:p>
          <a:p>
            <a:pPr xmlns:a="http://schemas.openxmlformats.org/drawingml/2006/main" algn="ctr"/>
            <a:r xmlns:a="http://schemas.openxmlformats.org/drawingml/2006/main">
              <a:rPr lang="gom" altLang="ko-KR" sz="3200">
                <a:solidFill>
                  <a:schemeClr val="tx1">
                    <a:lumMod val="65000"/>
                    <a:lumOff val="35000"/>
                  </a:schemeClr>
                </a:solidFill>
              </a:rPr>
              <a:t>मागीर, ह्या अर्पण आनी बलिदानांतल्यान देव आमकां खूब आशीर्वाद दिता.</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 कोण?</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हो आमकां जगपाक जाय तें सगळें दिवपी-जेवण, कपडे, आनी घर आदी.</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200">
                <a:solidFill>
                  <a:schemeClr val="tx1">
                    <a:lumMod val="65000"/>
                    <a:lumOff val="35000"/>
                  </a:schemeClr>
                </a:solidFill>
              </a:rPr>
              <a:t>देवान एलिजाक कोणाक वचपाक सांगलें??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राजा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पाद्री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विधवा बायल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सामान्य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३ </a:t>
            </a:r>
            <a:r xmlns:a="http://schemas.openxmlformats.org/drawingml/2006/main">
              <a:rPr lang="gom" altLang="ko-KR" sz="2800">
                <a:solidFill>
                  <a:srgbClr val="FF0000"/>
                </a:solidFill>
              </a:rPr>
              <a:t>विधवा बायल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एकाच वेळार सिदोनाच्या जरेफाथांत वचून थंय राव. त्या जाग्यार हांवें एका विधवेक तुमकां जेवणाची पुरवण करपाची आज्ञा दिल्या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१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17:9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gom" altLang="ko-KR" b="1">
                <a:solidFill>
                  <a:schemeClr val="tx1">
                    <a:lumMod val="50000"/>
                    <a:lumOff val="50000"/>
                  </a:schemeClr>
                </a:solidFill>
              </a:rPr>
              <a:t>क्रमांक ३६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gom" altLang="ko-KR" sz="4400"/>
              <a:t>उजो सर्गांतल्यान सकयल पडलो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मागीर सर्वेस्पराचो उजो पडून बळी, लांकूड, फातर आनी माती जळयली आनी खंदकांतलें उदकय चाटलें.</a:t>
            </a:r>
            <a:r xmlns:a="http://schemas.openxmlformats.org/drawingml/2006/main">
              <a:rPr lang="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om" altLang="ko-KR" sz="2800">
                <a:solidFill>
                  <a:schemeClr val="tx1">
                    <a:lumMod val="65000"/>
                    <a:lumOff val="35000"/>
                  </a:schemeClr>
                </a:solidFill>
              </a:rPr>
              <a:t>१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१८:३८ 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देवान एलियाक इज्रायलाच्या वायट राजा आहाबा कडेन धाडलो. “खरो देव कोण हें तुका कळटलें!”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एलियान मूर्ती उपासकांच्या ८५० खोट्या संदेष्ट्यां आड झुजलां. “उज्यान जाप दिवपी देव खरो देव!”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जोनातान आपले मोलादीक कपडे दावीदाक दिले. तातूंतल्यान जोनासाची दावीदा कडेन आशिल्ली खोलायेन इश्टागत दिसून आयली.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८५० संदेष्ट्यांनी आपल्या देवाचें नांव उलो मारलो आनी वेदी भोंवतणी नाचलो पूण उज्याचो प्रतिसाद मेळ्ळो 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एलियाची पाळी आयली. एलियान सर्गा वटेन मागणें केलें. मागीर, देवाचो उजो पडून वेदीचेर बळी जळोवन उडयलो.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gom" altLang="ko-KR" sz="2600">
                <a:solidFill>
                  <a:schemeClr val="tx1">
                    <a:lumMod val="65000"/>
                    <a:lumOff val="35000"/>
                  </a:schemeClr>
                </a:solidFill>
              </a:rPr>
              <a:t>“जेहोवा हो खरो देव!” इज्रायल लोकांनी आपल्या पातकांचो पश्चात्ताप केलो आनी देवाचो महिमा केलो.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gom" altLang="ko-KR" sz="3200">
                <a:solidFill>
                  <a:schemeClr val="tx1">
                    <a:lumMod val="65000"/>
                    <a:lumOff val="35000"/>
                  </a:schemeClr>
                </a:solidFill>
              </a:rPr>
              <a:t>खोट्या देवांक कांयच करपाक मेळनाशिल्लें.</a:t>
            </a:r>
          </a:p>
          <a:p>
            <a:pPr xmlns:a="http://schemas.openxmlformats.org/drawingml/2006/main" algn="ctr"/>
            <a:r xmlns:a="http://schemas.openxmlformats.org/drawingml/2006/main">
              <a:rPr lang="gom" altLang="ko-KR" sz="3200">
                <a:solidFill>
                  <a:schemeClr val="tx1">
                    <a:lumMod val="65000"/>
                    <a:lumOff val="35000"/>
                  </a:schemeClr>
                </a:solidFill>
              </a:rPr>
              <a:t>खातीर</a:t>
            </a:r>
            <a:r xmlns:a="http://schemas.openxmlformats.org/drawingml/2006/main">
              <a:rPr lang="gom" altLang="en-US" sz="3200">
                <a:solidFill>
                  <a:schemeClr val="tx1">
                    <a:lumMod val="65000"/>
                    <a:lumOff val="35000"/>
                  </a:schemeClr>
                </a:solidFill>
              </a:rPr>
              <a:t> </a:t>
            </a:r>
            <a:r xmlns:a="http://schemas.openxmlformats.org/drawingml/2006/main">
              <a:rPr lang="gom" altLang="ko-KR" sz="3200">
                <a:solidFill>
                  <a:schemeClr val="tx1">
                    <a:lumMod val="65000"/>
                    <a:lumOff val="35000"/>
                  </a:schemeClr>
                </a:solidFill>
              </a:rPr>
              <a:t>ते</a:t>
            </a:r>
            <a:r xmlns:a="http://schemas.openxmlformats.org/drawingml/2006/main">
              <a:rPr lang="gom" altLang="en-US" sz="3200">
                <a:solidFill>
                  <a:schemeClr val="tx1">
                    <a:lumMod val="65000"/>
                    <a:lumOff val="35000"/>
                  </a:schemeClr>
                </a:solidFill>
              </a:rPr>
              <a:t> </a:t>
            </a:r>
            <a:r xmlns:a="http://schemas.openxmlformats.org/drawingml/2006/main">
              <a:rPr lang="gom" altLang="ko-KR" sz="3200">
                <a:solidFill>
                  <a:schemeClr val="tx1">
                    <a:lumMod val="65000"/>
                    <a:lumOff val="35000"/>
                  </a:schemeClr>
                </a:solidFill>
              </a:rPr>
              <a:t>खालें</a:t>
            </a:r>
            <a:r xmlns:a="http://schemas.openxmlformats.org/drawingml/2006/main">
              <a:rPr lang="gom" altLang="en-US" sz="3200">
                <a:solidFill>
                  <a:schemeClr val="tx1">
                    <a:lumMod val="65000"/>
                    <a:lumOff val="35000"/>
                  </a:schemeClr>
                </a:solidFill>
              </a:rPr>
              <a:t> </a:t>
            </a:r>
            <a:r xmlns:a="http://schemas.openxmlformats.org/drawingml/2006/main">
              <a:rPr lang="gom" altLang="ko-KR" sz="3200">
                <a:solidFill>
                  <a:schemeClr val="tx1">
                    <a:lumMod val="65000"/>
                    <a:lumOff val="35000"/>
                  </a:schemeClr>
                </a:solidFill>
              </a:rPr>
              <a:t>ना</a:t>
            </a:r>
            <a:r xmlns:a="http://schemas.openxmlformats.org/drawingml/2006/main">
              <a:rPr lang="gom" altLang="en-US" sz="3200">
                <a:solidFill>
                  <a:schemeClr val="tx1">
                    <a:lumMod val="65000"/>
                    <a:lumOff val="35000"/>
                  </a:schemeClr>
                </a:solidFill>
              </a:rPr>
              <a:t> </a:t>
            </a:r>
            <a:r xmlns:a="http://schemas.openxmlformats.org/drawingml/2006/main">
              <a:rPr lang="gom" altLang="ko-KR" sz="3200">
                <a:solidFill>
                  <a:schemeClr val="tx1">
                    <a:lumMod val="65000"/>
                    <a:lumOff val="35000"/>
                  </a:schemeClr>
                </a:solidFill>
              </a:rPr>
              <a:t>बळ.</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देव सर्वशक्तिमान आसा.</a:t>
            </a:r>
          </a:p>
          <a:p>
            <a:pPr xmlns:a="http://schemas.openxmlformats.org/drawingml/2006/main" algn="ctr"/>
            <a:r xmlns:a="http://schemas.openxmlformats.org/drawingml/2006/main">
              <a:rPr lang="gom" altLang="ko-KR" sz="3200">
                <a:solidFill>
                  <a:schemeClr val="tx1">
                    <a:lumMod val="65000"/>
                    <a:lumOff val="35000"/>
                  </a:schemeClr>
                </a:solidFill>
              </a:rPr>
              <a:t>ताचेर आदारून आनी ताचेर विस्वास दवरल्यार ताच्या अद्भुत चमत्कारांचो अणभव घेवंक मेळटा.</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gom" altLang="ko-KR" sz="3200"/>
              <a:t>देव कोण?</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तो खरो आनी जिवो आनी काम करपी देव जो खोट्या मूर्तीं परस वेगळो.</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gom" altLang="ko-KR" sz="3200">
                <a:solidFill>
                  <a:schemeClr val="tx1">
                    <a:lumMod val="65000"/>
                    <a:lumOff val="35000"/>
                  </a:schemeClr>
                </a:solidFill>
              </a:rPr>
              <a:t>एलियान मागणें करतना सर्गा थावन कितें पडलें?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बर्फ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पावस पडटा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फातर हें नांव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उजो</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उजो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मागीर सर्वेस्पराचो उजो पडून बळी, लांकूड, फातर आनी माती जळयली आनी खंदकांतलें उदकय चाटलें.</a:t>
            </a:r>
            <a:r xmlns:a="http://schemas.openxmlformats.org/drawingml/2006/main">
              <a:rPr lang="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om" altLang="ko-KR" sz="2800">
                <a:solidFill>
                  <a:schemeClr val="tx1">
                    <a:lumMod val="65000"/>
                    <a:lumOff val="35000"/>
                  </a:schemeClr>
                </a:solidFill>
              </a:rPr>
              <a:t>१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१८:३८ 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ना. ३७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नामान कुश्ठरोगांतल्यान बरे जालो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देखून तो सकयल देंवलो आनी देवाच्या मनशान सांगिल्ले प्रमाण सात फावटीं जॉर्डन न्हंयांत बुडलो आनी ताचें मांस परतून तयार जालें आनी ल्हान भुरग्या सारकें निवळ जालें.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2 राजा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नामान अराम राजाच्या सैन्याचो सेनापती आशिल्लो, पूण ताका कुश्ठरोग आशिल्लो. तो परतून मेळोवंक इज्रायलाचो संदेष्टो आशिल्ल्या एलीशा कडेन गेलो.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gom" altLang="ko-KR" sz="2600">
                <a:solidFill>
                  <a:schemeClr val="tx1">
                    <a:lumMod val="65000"/>
                    <a:lumOff val="35000"/>
                  </a:schemeClr>
                </a:solidFill>
              </a:rPr>
              <a:t>दावीद कितलेशेच फावटीं मरणाच्या धोक्याच्या परिस्थितींत पडलो, कारण राजा सावलान ताका मारपाचो यत्न केलो. पूण, जोनासाच्या आदारान तो त्या धोक्यांतल्यान सुटपाक शकतालो.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एलीशा ताका मेळ्ळो ना, पूण फकत म्हणलें, “जा, जॉर्डन न्हंयांत सात फावटीं धुंव.”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एलीशाच्या उतरा आड नामान राग आयलो. पूण ताच्या नोकरांनी ताका म्हणलें, “कृपा करून न्हंयेक वचून तुजी कूड बुडोव.”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एलीशान आनी ताच्या नोकरांनी सांगिल्ले प्रमाण नामान सात फावटीं जॉर्डन न्हंयांत बुडलो.</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500">
                <a:solidFill>
                  <a:schemeClr val="tx1">
                    <a:lumMod val="65000"/>
                    <a:lumOff val="35000"/>
                  </a:schemeClr>
                </a:solidFill>
              </a:rPr>
              <a:t>मागीर अजापाची गजाल म्हणल्यार ताचें मांस परतून तयार जालें आनी निवळ जालें.</a:t>
            </a:r>
          </a:p>
          <a:p>
            <a:r xmlns:a="http://schemas.openxmlformats.org/drawingml/2006/main">
              <a:rPr lang="gom" altLang="ko-KR" sz="2500">
                <a:solidFill>
                  <a:schemeClr val="tx1">
                    <a:lumMod val="65000"/>
                    <a:lumOff val="35000"/>
                  </a:schemeClr>
                </a:solidFill>
              </a:rPr>
              <a:t>नामान परत एलीशा कडेन गेलो आनी देवाचो महिमा केलो.</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देवाचो मनीस आशिल्लो एलीशा आयकून नामानान ताचें उतर पाळ्ळें तेन्नां ताका कुश्ठरोगा थावन शुध्द जावपाचो आशीर्वाद मेळ्ळो.</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आमी आमच्या इत्से प्रमाण न्हय,</a:t>
            </a:r>
          </a:p>
          <a:p>
            <a:pPr xmlns:a="http://schemas.openxmlformats.org/drawingml/2006/main" algn="ctr"/>
            <a:r xmlns:a="http://schemas.openxmlformats.org/drawingml/2006/main">
              <a:rPr lang="gom" altLang="ko-KR" sz="3200">
                <a:solidFill>
                  <a:schemeClr val="tx1">
                    <a:lumMod val="65000"/>
                    <a:lumOff val="35000"/>
                  </a:schemeClr>
                </a:solidFill>
              </a:rPr>
              <a:t>पूण देवाच्या इत्से प्रमाणें.</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जेन्ना आमी देवाच्या उतराचेर जियेतात आनी ताचें पालन करतात तेन्ना</a:t>
            </a:r>
          </a:p>
          <a:p>
            <a:pPr xmlns:a="http://schemas.openxmlformats.org/drawingml/2006/main" algn="ctr"/>
            <a:r xmlns:a="http://schemas.openxmlformats.org/drawingml/2006/main">
              <a:rPr lang="gom" altLang="ko-KR" sz="3200">
                <a:solidFill>
                  <a:schemeClr val="tx1">
                    <a:lumMod val="65000"/>
                    <a:lumOff val="35000"/>
                  </a:schemeClr>
                </a:solidFill>
              </a:rPr>
              <a:t>देव आमकां दिवंक शकता अशा भरपूर आशीर्वादान आमकां आशीर्वाद मेळूं येता.</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rgbClr val="FF0000"/>
                </a:solidFill>
              </a:rPr>
              <a:t>देव?</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दर एक रोग बरे करपाक शकता तो देव. तोच आमकां बरे करुंक शकता तो सर्वशक्तिमान देव.</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नामान कितले फावटीं जॉर्डन न्हंयत बुडलो?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तीन फावटीं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एकदां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पांच फावटीं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सात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वेळां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4 </a:t>
            </a:r>
            <a:r xmlns:a="http://schemas.openxmlformats.org/drawingml/2006/main">
              <a:rPr lang="gom" altLang="ko-KR" sz="2800">
                <a:solidFill>
                  <a:srgbClr val="FF0000"/>
                </a:solidFill>
              </a:rPr>
              <a:t>सात वेळा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देखून तो सकयल देंवलो आनी देवाच्या मनशान सांगिल्ले प्रमाण सात फावटीं जॉर्डन न्हंयांत बुडलो आनी ताचें मांस परतून तयार जालें आनी ल्हान भुरग्या सारकें निवळ जालें.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2 राजा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३८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400"/>
              <a:t>देवाचें देवूळ दुरुस्त करप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bg1">
                    <a:lumMod val="50000"/>
                  </a:schemeClr>
                </a:solidFill>
              </a:rPr>
              <a:t>देखून राजा योआसान योयादा याजक आनी हेर याजकांक आपोवन तांकां विचारलें, "तुमी देवळाक जाल्लें लुकसाण कित्याक दुरुस्त करीनात? तुमच्या खजिनदारांकडल्यान आनीक पयशे घेवचे न्हय, पूण देवूळ दुरुस्त करपा खातीर ते हातांत दिवचे."</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२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12:7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gom" altLang="ko-KR" sz="3200">
                <a:solidFill>
                  <a:schemeClr val="tx1">
                    <a:lumMod val="65000"/>
                    <a:lumOff val="35000"/>
                  </a:schemeClr>
                </a:solidFill>
              </a:rPr>
              <a:t>जोनातान आपली स्वार्थी इत्सा वेंचून काडली ना, पूण आपलो इश्ट दावीद वेंचून काडलो.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जोनासाच्या सारकें,</a:t>
            </a:r>
          </a:p>
          <a:p>
            <a:pPr xmlns:a="http://schemas.openxmlformats.org/drawingml/2006/main" algn="ctr"/>
            <a:r xmlns:a="http://schemas.openxmlformats.org/drawingml/2006/main">
              <a:rPr lang="gom" altLang="ko-KR" sz="3200">
                <a:solidFill>
                  <a:schemeClr val="tx1">
                    <a:lumMod val="65000"/>
                    <a:lumOff val="35000"/>
                  </a:schemeClr>
                </a:solidFill>
              </a:rPr>
              <a:t>आमच्या इश्टाक बरो इश्ट जावया.</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err="1">
                <a:solidFill>
                  <a:schemeClr val="tx1">
                    <a:lumMod val="65000"/>
                    <a:lumOff val="35000"/>
                  </a:schemeClr>
                </a:solidFill>
              </a:rPr>
              <a:t>जुदाचो राजा जोआसाक देवाचें देवूळ दुरुस्त करपाचें मन आशिल्लें आनी तें देवूळ इबाडून उरिल्लें.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पूण देवळाची दुरुस्ती करपाक अर्थसंकल्प पुरो जावंक नाशिल्लो. देवाचें देवूळ दुरुस्त करपा खातीर जोआसान अर्पण घेवपाचें थारायलें.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देवाचो प्रामाणीक मोग करपी लोक देवळाची दुरुस्ती करपा खातीर पयशे अर्पण करताले.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देवळाची दुरुस्ती करपाखातीर एकठांय केल्ले पयशे कामगारांक दिताले आनी ते पुराय प्रामाणीकपणान देवूळ दुरुस्त करताले.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"वा! हें कितलें सोबीत देवूळ!” देवाक खोशी जातलो अशें समजून जोआसाक खोशी जाली.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err="1">
                <a:solidFill>
                  <a:schemeClr val="tx1">
                    <a:lumMod val="65000"/>
                    <a:lumOff val="35000"/>
                  </a:schemeClr>
                </a:solidFill>
              </a:rPr>
              <a:t>जोआसान देवाचें देवूळ मोलादीक जागो मानतालो, जंय लोक देवाची भजताले.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om" altLang="ko-KR" sz="3600">
                <a:solidFill>
                  <a:schemeClr val="tx1">
                    <a:lumMod val="65000"/>
                    <a:lumOff val="35000"/>
                  </a:schemeClr>
                </a:solidFill>
              </a:rPr>
              <a:t>इगर्ज म्हळ्यार आमी ताची पुजा करतना देव हाजीर आसता ती सुवात.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om" altLang="ko-KR" sz="3600">
                <a:solidFill>
                  <a:schemeClr val="tx1">
                    <a:lumMod val="65000"/>
                    <a:lumOff val="35000"/>
                  </a:schemeClr>
                </a:solidFill>
              </a:rPr>
              <a:t>म्हणल्यार, आमी इगर्जेचो मोग करचो पडटलो आनी ताचो खूब मोलादीक विचार करचो पडटलो.</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rgbClr val="FF0000"/>
                </a:solidFill>
              </a:rPr>
              <a:t>देव?</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म्हणल्यार...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आमच्या दरेकाक आपलें पवित्र देवूळ म्हूण स्थापन करता.</a:t>
            </a:r>
          </a:p>
          <a:p>
            <a:endParaRPr lang="en-US" altLang="ko-KR" sz="3600">
              <a:solidFill>
                <a:schemeClr val="tx1">
                  <a:lumMod val="65000"/>
                  <a:lumOff val="35000"/>
                </a:schemeClr>
              </a:solidFill>
            </a:endParaRPr>
          </a:p>
          <a:p>
            <a:r xmlns:a="http://schemas.openxmlformats.org/drawingml/2006/main">
              <a:rPr lang="gom" altLang="ko-KR" sz="3600">
                <a:solidFill>
                  <a:schemeClr val="tx1">
                    <a:lumMod val="65000"/>
                    <a:lumOff val="35000"/>
                  </a:schemeClr>
                </a:solidFill>
              </a:rPr>
              <a:t>देवाची उपासना करपी लोकांक मेळटा.</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जोआसान कितें सुदारपाचें थारायलें?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राजवाडो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ताच्या</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कूड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शाळा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पवित्र देवूळ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पवित्र देवूळ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bg1">
                    <a:lumMod val="50000"/>
                  </a:schemeClr>
                </a:solidFill>
              </a:rPr>
              <a:t>देखून राजा योआसान योयादा याजक आनी हेर याजकांक आपोवन तांकां विचारलें, "तुमी देवळाक जाल्लें लुकसाण कित्याक दुरुस्त करीनात? तुमच्या खजिनदारांकडल्यान आनीक पयशे घेवचे न्हय, पूण देवूळ दुरुस्त करपा खातीर ते हातांत दिवचे."</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२ राजे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12:7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३९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t>जेरुसलेमाची वण्टी परतून बांदपी नेहेमिया</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तोच आमकां बरे इश्ट दिता.</a:t>
            </a:r>
          </a:p>
          <a:p>
            <a:endParaRPr lang="en-US" altLang="ko-KR" sz="3600">
              <a:solidFill>
                <a:schemeClr val="tx1">
                  <a:lumMod val="65000"/>
                  <a:lumOff val="35000"/>
                </a:schemeClr>
              </a:solidFill>
            </a:endParaRPr>
          </a:p>
          <a:p>
            <a:r xmlns:a="http://schemas.openxmlformats.org/drawingml/2006/main">
              <a:rPr lang="gom" altLang="ko-KR" sz="3600">
                <a:solidFill>
                  <a:schemeClr val="tx1">
                    <a:lumMod val="65000"/>
                    <a:lumOff val="35000"/>
                  </a:schemeClr>
                </a:solidFill>
              </a:rPr>
              <a:t>आमकां बरे इश्ट दिल्ल्या खातीर देवा कडेन उपकार मानात!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bg1">
                    <a:lumMod val="50000"/>
                  </a:schemeClr>
                </a:solidFill>
              </a:rPr>
              <a:t>हांवें राजाक जाप दिली, "राजाक आवडटा जाल्यार आनी तुज्या नोकराक ताचे नदरेक कृपा मेळ्ळी जाल्यार, ताणें म्हाका जुदाच्या शारांत धाडूं, जंय म्हज्या बापायक पुरल्यात, जाका लागून हांव तें परत बांदूंक शकता."</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नेहेमिया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२:५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इराणी राजान राजाचो पेलो घेवपी नेहेमियाक हें शार आनी किल्लो परतून बांदपाची परवानगी दिली आनी तें नश्ट जाल्लें.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नेहेमिया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जायत्या इज्रायल लोकां वांगडा जेरुसलेमांत परतलो आनी तांचे वांगडा जेरुसलेमाची वण्टी परतून बांदली.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600">
                <a:solidFill>
                  <a:schemeClr val="tx1">
                    <a:lumMod val="65000"/>
                    <a:lumOff val="35000"/>
                  </a:schemeClr>
                </a:solidFill>
              </a:rPr>
              <a:t>पूण इज्रायल लोकांच्या पुनरुज्जीवनाक आवडनाशिल्ल्या हेर जमातींक लागून तांकां त्रास जालो. ते भायर जायते इज्रायल लोक कागाळींत फुटले.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नेहेमीयान देवा कडेन आदार मागलो. देवान ताका तें काम करपाक शक्त आनी धैर्य दिलें.</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निमाणें नेहेमियान इज्रायल लोकां वांगडा जेरुसलेमाची वण्टी परतून बांदपाचें काम पुराय केलें. वण्टी सोंपतकच ताणें आनी ताच्या लोकांनी खोशीन देवाची पुजा केली.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solidFill>
                  <a:schemeClr val="tx1">
                    <a:lumMod val="65000"/>
                    <a:lumOff val="35000"/>
                  </a:schemeClr>
                </a:solidFill>
              </a:rPr>
              <a:t>जायते अडचणी आयले तरी नेहेमियान देवाच्या आदारान वण्टी परतून बांदपाचें काम पुराय केलें.</a:t>
            </a:r>
          </a:p>
          <a:p>
            <a:pPr xmlns:a="http://schemas.openxmlformats.org/drawingml/2006/main" algn="ctr"/>
            <a:r xmlns:a="http://schemas.openxmlformats.org/drawingml/2006/main">
              <a:rPr lang="gom" altLang="ko-KR" sz="3600">
                <a:solidFill>
                  <a:schemeClr val="tx1">
                    <a:lumMod val="65000"/>
                    <a:lumOff val="35000"/>
                  </a:schemeClr>
                </a:solidFill>
              </a:rPr>
              <a:t>जेन्ना आमी देवाचें काम करतात तेन्ना आमकां कठीण परिस्थितींक तोंड दिवचें पडटा.</a:t>
            </a:r>
          </a:p>
          <a:p>
            <a:pPr xmlns:a="http://schemas.openxmlformats.org/drawingml/2006/main" algn="ctr"/>
            <a:r xmlns:a="http://schemas.openxmlformats.org/drawingml/2006/main">
              <a:rPr lang="gom" altLang="ko-KR" sz="3600">
                <a:solidFill>
                  <a:schemeClr val="tx1">
                    <a:lumMod val="65000"/>
                    <a:lumOff val="35000"/>
                  </a:schemeClr>
                </a:solidFill>
              </a:rPr>
              <a:t>पूण देव आमचे वांगडा आसत जाल्यार आनी आमी ताचे वांगडा आसत जाल्यार त्या सगळ्या अडचणींचेर आमी जैत मेळोवंक शकतात.</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आमी मागणें करतात आनी कठीण परिस्थितींत आदार मागतात तेन्ना आमकां आदार दिवपी आनी आमकां शक्त आनी धैर दिवपी देव.</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नेहेमिया मूळ गांवांत कित्याक परतलो?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प्रवास करपाक..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शाळेंत वचपाक..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3 </a:t>
            </a:r>
            <a:r xmlns:a="http://schemas.openxmlformats.org/drawingml/2006/main">
              <a:rPr lang="gom" altLang="ko-KR" sz="2800">
                <a:solidFill>
                  <a:schemeClr val="tx1">
                    <a:lumMod val="65000"/>
                    <a:lumOff val="35000"/>
                  </a:schemeClr>
                </a:solidFill>
              </a:rPr>
              <a:t>पुजा करपाक..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chemeClr val="tx1">
                    <a:lumMod val="65000"/>
                    <a:lumOff val="35000"/>
                  </a:schemeClr>
                </a:solidFill>
              </a:rPr>
              <a:t>4 </a:t>
            </a:r>
            <a:r xmlns:a="http://schemas.openxmlformats.org/drawingml/2006/main">
              <a:rPr lang="gom" altLang="ko-KR" sz="2800">
                <a:solidFill>
                  <a:schemeClr val="tx1">
                    <a:lumMod val="65000"/>
                    <a:lumOff val="35000"/>
                  </a:schemeClr>
                </a:solidFill>
              </a:rPr>
              <a:t>जेरुसलेमाची वण्टी परतून बांदपाक..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en-US" sz="2800">
                <a:solidFill>
                  <a:srgbClr val="FF0000"/>
                </a:solidFill>
              </a:rPr>
              <a:t>4 </a:t>
            </a:r>
            <a:r xmlns:a="http://schemas.openxmlformats.org/drawingml/2006/main">
              <a:rPr lang="gom" altLang="ko-KR" sz="2800">
                <a:solidFill>
                  <a:srgbClr val="FF0000"/>
                </a:solidFill>
              </a:rPr>
              <a:t>जेरुसलेमाची वण्टी परतून बांदपाक..</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bg1">
                    <a:lumMod val="50000"/>
                  </a:schemeClr>
                </a:solidFill>
              </a:rPr>
              <a:t>हांवें राजाक जाप दिली, "राजाक आवडटा जाल्यार आनी तुज्या नोकराक ताचे नदरेक कृपा मेळ्ळी जाल्यार, ताणें म्हाका जुदाच्या शारांत धाडूं, जंय म्हज्या बापायक पुरल्यात, जाका लागून हांव तें परत बांदूंक शकता."</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नेहेमिया हांणी केला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२:५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