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Ew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Bêje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ji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4400"/>
              <a:t>xwedê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4400"/>
              <a:t>Made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4400"/>
              <a:t>The World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Bêje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destpêkê de Xwedê afirandin</a:t>
            </a: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erd û ezmanan.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Jina Îshaq, Rebeka cêwî anî. Navê kurê pêşî Esaw û yê diduyan Aqûb bû.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Esaw ji nêçîrê hez dikir. Ji ber vê yekê, wî ji çalakiyên li derve hez dikir. Lê Aqûb mirovekî bêdeng bû, li malê dima.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Rojekê, gava Aqûb îsotê çêdikir, Esaw piştî nêçîrê birçî vegeriya malê.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“Hinekî bide min!”, “Pêşî mafê xwe yê zayînê bifiroşe min. Paşê ez ê hinekan bidim te.” Esaw ewqas birçî bû ku mafê xwe yê jidayikbûnê bi tasek çewala sor firot.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Axiriyêda, Aqûb bavê xwe xapand ku keremê bistîne. Di dawiyê de, wî pîroz kir. Ev hemû tişt bi îzna Xwedê çêbûn.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Esaw difikirî ku çareserkirina pirsgirêka birçî ji wergirtina bereketa ruhanî girîngtir e.</a:t>
            </a:r>
            <a:r xmlns:a="http://schemas.openxmlformats.org/drawingml/2006/main">
              <a:rPr lang="k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Paşan,</a:t>
            </a:r>
            <a:r xmlns:a="http://schemas.openxmlformats.org/drawingml/2006/main">
              <a:rPr lang="k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k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bû</a:t>
            </a:r>
            <a:r xmlns:a="http://schemas.openxmlformats.org/drawingml/2006/main">
              <a:rPr lang="k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ew</a:t>
            </a:r>
            <a:r xmlns:a="http://schemas.openxmlformats.org/drawingml/2006/main">
              <a:rPr lang="k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bav û kalê Îsraîliyan.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Hûn çi girîngtir difikirin?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Xwezî bûyîna zarokên Xwedê li şûna tu tiştî nayê.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</a:t>
            </a:r>
            <a:r xmlns:a="http://schemas.openxmlformats.org/drawingml/2006/main">
              <a:rPr lang="k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tevî şaşî û derewên mirovan daxwaza xwe bi cih tîne.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Îro'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Pirskirin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Esaw mafê zayîna xwe ji bo çi firot?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goşt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stew sor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stew sor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Bêje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Paşê Aqûb hinek nan û hinek nîsk da Esaw.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Wî xwar û vexwar, paşê rabû û çû.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Ji ber vê yekê, Esaw mafê zayîna xwe kêm kir.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Hejmar 11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400"/>
              <a:t>Xewna Aqûb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Kitêba Pîroz Kids No.2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/>
              <a:t>Fêkiya qedexekirî xwarin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/>
              <a:t>Di xewnekê de wî dît ku derenceyek li ser rûyê erdê radiweste, ku serê wê digihêje ezmanan, û milyaketên Xwedê li ser hildikişin û dadiketin.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Aqûb birayê xwe bi derewê xapand. Ji kuştinê ditirsiya. Ji ber vê yekê ew ji malê reviya ba mamê xwe li Haranê.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 şev kevirek hilda li wir, xew kir û wek balîfek daxist binê serê xwe. Ew li wir bi tenê û bê malbat bû. Ji ber vê yekê ew ditirsiya û xwe tenê hîs dikir.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Aqûb dît ku milyaketên Xwedê ji derenceyek li ser rûyê erdê ber bi ezmên ve hilkişiyan û daketin.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Wî dengê Xwedê bihîst: "Ez bi we re me û her ku hûn herin ez ê li ser te bigerim."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Serê sibê gava şiyar bû, perizîn Xwedayê ku soz dabû ku ewê bi wî re be û rûmeta Xwedê 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Çawa ku Xwedê bi Aqûb re bû, yê ku ji tenêbûnê ditirsiya,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Bavê me Xwedê jî gava ku em tenê ne, li me miqate dibe.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Mîna Aqûb, divê em Xwedayê ku her dem bi me re ye hurmet bikin û rûmetê bidin wî.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li her derê û her dem bi me re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her tim li me xwedî derdikeve.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Pirskirin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Çaxê Aqûb raza, wî çi kir balg?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kevir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çermê heywanê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kevir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/>
              <a:t>Di xewnekê de wî dît ku derenceyek li ser rûyê erdê radiweste, ku serê wê digihêje ezmanan, û milyaketên Xwedê li ser hildikişin û dadiketin.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mirov di sûretê xwe de afirand, di sûretê Xwedê de ew afirand;</a:t>
            </a: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nêr û mê ew afirandine.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Ew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Bêje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ji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400"/>
              <a:t>Ûsiv ji aliyê birayên xwe ve hat firotin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“Niha werin, em wî bikujin û bavêjin yek ji van avan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û dibêjin ku heywanekî hov ew daqurtand.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Wê demê em ê bibînin ka xeyalên wî çi tê."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(Destpêbûn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Diwanzdeh kurên Aqûb hebûn. Wî ji kurên xwe yên din bêtir ji Ûsiv hez dikir. Ji ber vê yekê, wî ji Ûsiv re cawekî pir xweşik çêkir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Birayên wî gelek jê nefret dikirin ji ber ku bavê wan bi taybetî jê hez dikir. “Em Ûsiv bifroşin. Em ji bavê re bibêjin ku ew mir.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Wan Ûsiv wek xulam firot bazirganên hatin.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 bihîstina vê yekê, Aqûb gelek xemgîn bû.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Ûsiv jîyaneke zor û zehmet dijiya. Lê belê, bêyî ku tu guneh bike, bawerî û xwe dispêre Xwedê.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Ûsiv bi tawaneke derew şandin girtîgehê.</a:t>
            </a:r>
            <a:r xmlns:a="http://schemas.openxmlformats.org/drawingml/2006/main">
              <a:rPr lang="k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Lêbelê, wî hewl da ku di zindanê de jî li ber Xwedê rastdar be. Xwedê Ûsiv ji bîr nekir û Xwedê ji bo wî planên ecêb hebûn.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Ûsiv ji aliyê birayên xwe ve wek kole hat firotin. Ew jî bi hinceteke sexte hat girtin.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Lêbelê, wî xwe dispêre Xwedê û hewl da ku bêtir guneh neke.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Dibe ku em bi hinek zehmetiyan re rû bi rû bimînin.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Bila tu guneh nekin û ji bavê xwe Xwedayê ku bi dilxwazî guh dide duaya me alîkariyê bixwazin.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Bavê me Xwedê..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Bavê me Xwedê di demên dijwar de jî ji bo me planên ecêb hene.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Aqûb ji diwanzdeh kurên xwe tenê çi da Ûsiv?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pêlîstok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Încîl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cilê pir xweşik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cilê pir xweşik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Adem û Hewa di nav mexlûqên Xwedê de mexlûqên herî baş bûn.</a:t>
            </a:r>
          </a:p>
          <a:p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Çimkî ew li gor sûretê Xwedê hatine afirandin.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“Niha werin, em wî bikujin û bavêjin yek ji van avan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û dibêjin ku heywanekî hov ew daqurtand.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Wê demê em ê bibînin ka xeyalên wî çi tê."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(Destpêbûn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Hejmar 13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400"/>
              <a:t>Ûsiv li Misrê bû serokwezîr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/>
              <a:t>Ji ber vê yekê Firewn ji Ûsiv re got: «Bi vê yekê ez te didim serwerê tevahiya welatê Misrê.»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Firewn, padîşahê Misrê, xewnek dît. 7 çêlekên qelew û piştî wê jî 7 çêlekên qelew derketin. 7 çêlekên gemar 7 çêlekên qelew xwarin. Ew xewnek pir ecêb bû.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 qesrê de kesî nikarîbû xewna wî şîrove bike. Serekê kûpekî ku Ûsiv alîkariya wî kir ew bi padîşah da nasîn.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şehrezayî da Ûsiv. Ji ber vê yekê, wî dikaribû wateya xewnê şîrove bike û ji padîşah re got.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Fîrewn ew qas dilgiran bû ku Ûsiv ê ku girtî bû, tayîn kir di asta duyemîn a herî bilind 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Ûsiv bû serokwezîrê Misirê û bi şehrezayiya ku Xwedê dabû wî, li ser welêt baş hukum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/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ji bo Ûsiv planên ecêb hebûn.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Dema ku em bi hin dijwariyan re rû bi rû dimînin, divê em jî bêhêvî nebin,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lê divê ji bo me planên Xwedê yên ecêb hêvî bikin û bi Xwedê bawer bikin..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 li gor daxwaza xwe dike.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Yên nizm wê bên bilindkirin û yên bilind wê bên nizm kirin.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Xwedê ji mêrik re got:</a:t>
            </a:r>
            <a:r xmlns:a="http://schemas.openxmlformats.org/drawingml/2006/main">
              <a:rPr lang="k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""Hûn azad in ku hûn ji her dara baxçe bixwin; lê </a:t>
            </a:r>
            <a:r xmlns:a="http://schemas.openxmlformats.org/drawingml/2006/main">
              <a:rPr lang="ku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divê hûn ji dara zanîna qencî û xerabiyê nexwin, ji ber ku gava hûn jê bixwin hûnê bimirin </a:t>
            </a:r>
            <a:r xmlns:a="http://schemas.openxmlformats.org/drawingml/2006/main">
              <a:rPr lang="k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xewna Firewn de kîjan heywan xuya bûn?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çûk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kûçik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hesp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ga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/>
              <a:t>Firewn ji Ûsiv re got: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/>
              <a:t>“Bi vê yekê ez te didim serwêrê hemû welatê Misirê”.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Na.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400"/>
              <a:t>Ûsiv dîsa bi birayên xwe re hevdîtin kir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Her çiqas Ûsiv birayên xwe nas kirin jî, wan ew nas nekir.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Firewn Ûsiv wek serokwezîrê Misrê destnîşan kir. Ûsiv di nav 7 salan de birçîbûna giran bi aqilmendî kontrol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Lê li Kenanê ji ber xelayê dexl tunebû. Diviya bû ku ew herin Misrê da ku hinek dexl bixwin. Birayên Ûsiv jî çûn Misrê ku xwarin bikirin.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Her çiqas Ûsiv birayên xwe nas kirin jî, wan ew nas nekir.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Ûsiv ji wan re got ku ew kî ye. Ew matmayî mabûn ku li wî nihêrîn û ji wî tirsiyan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Ûsiv fêm kir ku Xwedê çima ew şand Misrê. Wî birayên xwe efû kir û hemû malbata xwe bir Misrê û bi silametî li wan xwedî derket.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Ûsiv birayên xwe yên ku bi wî re xerab kirin û li gor daxwaza Xwedê ji wan hez kir efû kir.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Divê em malbat û hevalên xwe efû bikin û ji wan hez bikin.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Lê Şeytan ku wek marê xwe veşartî Hewa ceriband.</a:t>
            </a:r>
          </a:p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dawiyê de Hewayê fêkî xwar.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efû dike û ji me hez dike.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Ûsiv bû serokwezîrê kîjan welatî?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Îsraîl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Babîl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Misir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Her çiqas Ûsiv birayên xwe nas kirin jî, wan ew nas nekir.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400"/>
              <a:t>Zarokekî ku ji avê rizgar bû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Dema ku zarok mezin bû, wê bir cem qîza Firewn û ew jî bû kurê wê. Wê navê Mûsa lê kir û got: «Min ew ji avê derxist».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Derketin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Qralê Misrê, Firewn, emir da ku hemû kurên Îsraîlî yên nûbûyî bavêjin çemê Nîlê û bihêlin ku ew bên kuştin.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diya Mûsa, neçar bû ku kurê wê li ser çemê Nîlê bibirin.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wê demê de, şahzadeya Misirê dema ku di çem de dişûştin, zarok dît. Di hişê wê de bû ku kur mezin bibe.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Xwişka wî dît ku prensesa kurik ji selikê derxist. Wê diya xwe ya rastîn, Jochebed da nasandin, ku ji bo wê zarokê kurikê dimêjîne.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Dema ku zarok mezin bû, ew dîsa birin cem princess ku bibe kurê wê. Wê navê Mûsa lê kir û got: «Min ew ji avê kişand. Mûsa li Misrê mezin bû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Qesr.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Û Hewayê yekî din da Adem.</a:t>
            </a:r>
          </a:p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Adem jî xwar.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Mûsa xilas kir.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em bi şehrezayî û hêza xwe ya ecêb xilas kirin.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Werin em bawer bikin ku planên Xwedê ji yên min her gav mezintir û kamiltir 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kî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Ew Xwedayê mezin e ku tevî her astengî daxwaza xwe pêk tîne.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Çi hat serê zarokê ku di avê de birin?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Ew bi masî xeniqî û xwar.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Çûkan zarok rizgar kirin.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zarok ji ezmên xilas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Prensesa Misrê ew dît û xilas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Prensesa Misrê ew dît û xilas kir.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Dema ku zarok mezin bû, wê bir cem qîza Firewn û ew jî bû kurê wê. Wê navê Mûsa lê kir û got: «Min ew ji avê derxist».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Derketin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Xwedê ew ji Edenê derxistin, çimkî wan guh neda Xwedê.</a:t>
            </a:r>
          </a:p>
          <a:p>
            <a:r xmlns:a="http://schemas.openxmlformats.org/drawingml/2006/main">
              <a:rPr lang="k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Ji wê demê ve, Sin hat dinyayê.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2800" b="1"/>
              <a:t>Dersa </a:t>
            </a:r>
            <a:endParaRPr xmlns:a="http://schemas.openxmlformats.org/drawingml/2006/main" lang="en-US" altLang="ko-KR" sz="4000" b="1"/>
            <a:r xmlns:a="http://schemas.openxmlformats.org/drawingml/2006/main">
              <a:rPr lang="ku" altLang="ko-KR" sz="4000"/>
              <a:t>îro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Ji ber ku Adem û Hewayê guh nedan emrê Xwedê, guneh hat dinyayê.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ez gotina Xwedê digirim?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Ger ez bi Xwedê bawer bikim, divê ez gotina Xwedê bikim.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/>
              <a:t>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 neguhdariyê hez nake.</a:t>
            </a: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Xwezî bi wî mirovê ku gotina wî bi cih tîne.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4000"/>
              <a:t>Îro</a:t>
            </a:r>
            <a:r xmlns:a="http://schemas.openxmlformats.org/drawingml/2006/main">
              <a:rPr lang="ku" altLang="en-US" sz="4000"/>
              <a:t> </a:t>
            </a:r>
            <a:r xmlns:a="http://schemas.openxmlformats.org/drawingml/2006/main">
              <a:rPr lang="ku" altLang="ko-KR" sz="4000"/>
              <a:t>Bêje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 destpêkê de Xwedê afirandin</a:t>
            </a: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erd û ezmanan.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Xwedê çi got ku meriv ji mirovan re nexwin?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fêkî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goşt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fêkiya zanîna qencî û xerabiyê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fêkiya zanîna qencî û xerabiyê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mirov di sûretê xwe de afirand, di sûretê Xwedê de ew afirand;</a:t>
            </a: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nêr û mê ew afirandine.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/>
              <a:t>Nûh li Çiyayê Bilind Keştiyek Mezin (Keştiyek) çêkir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/>
              <a:t>Îro</a:t>
            </a:r>
            <a:r xmlns:a="http://schemas.openxmlformats.org/drawingml/2006/main">
              <a:rPr lang="ku" altLang="en-US" sz="4000"/>
              <a:t> </a:t>
            </a:r>
            <a:r xmlns:a="http://schemas.openxmlformats.org/drawingml/2006/main">
              <a:rPr lang="ku" altLang="ko-KR" sz="4000"/>
              <a:t>Bêje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Hingê Xudan ji Nûh re got: «Tu û tevahiya malbata xwe bikeve gemiyê, çimkî min tu di vî nifşî de rast dît.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(Destpêbûn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dît ku hemû mirovên li ser rûyê erdê riyên xwe xerab kirin. Xwedê ji Nûh re got: “Ezê hem mirovan û hem jî dinyayê hilweşînim . Li çiyê keştiyek mezin çêkin!”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Nûh çawa ku Xwedê li wî emir kir, li çiyê keştiyek çêkir. Mirov difikirîn ku ew dîn bûye.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hişt ku her cure mexlûq bi 8 endamên malbata Nûh re wek ku Xwedê emir kiriye bikeve gemiyê.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 gora ku Xwedê gotiye 40 rojan baran li ser rûyê erdê berdewam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dawiyê de, erd bi avê veşartî. Her zindiyên ku li ser rûyê erdê digeriyan mir. Tenê Nuh mabûn û yên bi wî re di gemiyê de bûn.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Mirov guh neda Nûh ku firsend da wan ku ji lehiyeke mezin rizgar bibin.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Tenê gotin Nuh dîn bûye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Gava ku hûn mizgîniyê didin hevalan, dibe ku ew baş guh nedin we.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Lê, di dawiyê de, ew ê bizanibin ku peyva Xwedê rast 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destpêkê de, tarî li ser rûyê erdê bû.</a:t>
            </a:r>
          </a:p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Mirov tunebû, ronahî tune bû. Tiştek tunebû.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/>
              <a:t>Xwedê 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ji guneh nefret dike û gunehan dadbar dike.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/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Xwedê ji Nûh re got ku çi bike?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Keştîyek (Keştîyek)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Otomobîl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Xanî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Keştîyek (Keştîyek)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/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Hingê Xudan ji Nûh re got: «Tu û tevahiya malbata xwe bikeve gemiyê, çimkî min tu di vî nifşî de rast dît.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/>
              <a:t>Rainbow Peymana Xwedê bû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6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rgbClr val="FF0000"/>
                </a:solidFill>
              </a:rPr>
              <a:t>Bêje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Hergê kêr di nav ewran de xuya bibe, ezê wê bibînim û peymana herheyî ya di navbera Xwedê û hemû afirîdên jîndar ên li ser rûyê erdê de bi bîr bînim."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Her zîndewer ji holê rabû, tenê Nûh û yên bi wî re di gemiyê de man.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Baran 40 rojî berdewam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Piştî ku baran rawestiya, Nûh kevok şand.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Kevok bi pelê zeytûnê yê teze di berika xwe de vegeriya ba wî. Nûh dizanibû: "Av ji erdê vekişiya!"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Nûh tevî malbata xwe derket derve û ji Xwedê re îbadet kir. "Spas ji Xwedê re ku cîhana nû da me."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wek îşareta peyman û bereketê rondikek nîşanî wî da. "Di cîhana nû de bi bextewarî bijîn!"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got: "Bila ronahî be."</a:t>
            </a:r>
          </a:p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û ronahî bû.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Xwedê Nûh û malbata wî xilas kir.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Xwedê soz da ku ew ê wan pîroz bike û bi wan re cîhanek nû ava bike.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Xwedê jî bi destê Îsa em xilas kirin.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Divê em bawer bikin ku Xwedê wê dinyaya xwe ya nû bi me bike.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/>
              <a:t>Yahowa Xwedê?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Yahowa Xwedê..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Yahowa Xwedê Bavê me ye ku gava ku em bi Wî bawer dikin, zarokên xwe yên delal gelek xilas dike û pîroz dike.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/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Nuh çi şand da ku bibîne erd zuwa bûye?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Kevok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Kevok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600"/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Hergê kêr di nav ewran de xuya bibe, ezê wê bibînim û peymana herheyî ya di navbera Xwedê û hemû afirîdên jîndar ên li ser rûyê erdê de bi bîr bînim."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Ew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Bêje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ji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600"/>
              <a:t>Kesên ku ava kirin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3600"/>
              <a:t>Birca Babîlê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 ber vê yekê jê re Babîl hate gotin, çimkî Xudan li wir tevlihev kir</a:t>
            </a: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zimanê hemû cîhanê. Ji wir Xudan ew ji hev belav kirin</a:t>
            </a: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 ser rûyê hemû dinyayê.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Mirovan dixwest ku ji Xwedê mezintir û navdartir bin. Ji ber vê yekê, Wan dest bi avakirina birca bilind kirin.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 vî awayî, wan bircê bi tevahî ava dikirin.</a:t>
            </a:r>
          </a:p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“Werin em xwe nîşanî cîhanê bidin. Em pir mezin in! ”…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Lê gava ku Xwedê quretiya wan dît, zimanê wan tevlihev kir, da ku ew ji hev fam nekin.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 ber ku ji hev fêm nedikirin, nedikarîn bi hev re bixebitin. Di dawiyê de, ew li ser rûyê erdê belav bûn. Heta niha zimanên cîhanê ji hev cuda ne.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roja yekem de, Xwedê ronahî ji tariyê veqetand. Wî tevahiya cîhanê şeş rojan çêkir.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u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u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u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u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u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u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/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Mirov dixwazin ji Xwedê mezintir û bilindtir bin.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 vê mejiyê re “quretî” tê gotin.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ji 'quretiyê' nefret dike.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Berevajiyê quretiyê ‘nefsazî’ ye.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Divê em li ber Xwedê 'nefsbiçûk' bin, da ku Xwedê razî bin.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u" altLang="ko-KR" sz="3200"/>
              <a:t>Yahowa Xwedê?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Yahowa Xwedê..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Yahowa Xwedê ji me mezintir û biaqiltir e.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Em nikarin ji Xwedê jîrtir bin her çend em hemî şehrezayiya xwe bi hev re bikin yek.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Çima nikaribûn bircê biqedînin?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dema tofan çêkir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Gava ku wan agir pêxist, Xwedê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Gava ku wan erdhejek çêkir, Xwedê erdhejek çêkir.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Xwedê kir ku ew ji hev fêm nekin dema ku ew çêkirin.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Xwedê kir ku ew ji hev fêm nekin dema ku ew çêkirin.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Bêje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 ber vê yekê jê re Babîl hate gotin, çimkî Xudan li wir tevlihev kir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zimanê hemû cîhanê. Ji wir Xudan ew ji hev belav kirin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 ser rûyê hemû dinyayê.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400"/>
              <a:t>Xwedê gazî Birahîm kir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Xudan ji Abram re gotibû: «Welatê xwe, gelê xwe û xwe berde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mala bavê xwe û here welatê ku ezê nîşanî te bidim.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Ûra Keldaniyan bajarê pûtperestiyê bû.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Îbrahîm li wir ji dayik bû û jiya.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Rojekê, Xudan Xwedê jê re got: "Welatê xwe berde, ezê te pîroz bikim."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Her çiqas Birahîm nizanibû ku biçe ku derê, wî gotina Xwedê kir û wek ku Xudan jê re gotibû derket.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Gava ku ew di rê de bû, wî gelek pirsgirêkên dijwar kişand, lê Xwedê ew bi ewlehî parast.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Li erd, li behrê û li ezmanan her cure heywan û nebat, çûk û masî tijî ne. Xwedê li hemû tiştên ku afirand nêrî û got: «Gelek baş!»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dawiyê de, Birahîm gihîşt welatê Kenanê. Li wir dijiya. "Spas, Xwedê."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Ders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bi guhdana peyva Xwedê ji bajarê xwe derket.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 vî awayî, em</a:t>
            </a:r>
            <a:r xmlns:a="http://schemas.openxmlformats.org/drawingml/2006/main">
              <a:rPr lang="k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divê bi Xwedê bawer bikin û gotina wî bînin cih.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Divê em bixwazin ku di her kêliyê de guh bidin peyva Xwedê.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Yahowa 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k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Ew Bavê me ye ku bi her awayî soza xwe tîne cih.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li ku hatiye dinyayê?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Îsraîl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Ur ya Keldaniyan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Ur ya Keldaniyan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Bêje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Xudan Xwedê ji Abram re gotibû: «Welatê xwe, gelê xwe û mala bavê xwe berde û here welatê ku ezê nîşanî te bidim.»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Hejmar 7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4400"/>
              <a:t>Îshaq, Kurê Sozdayî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Bêje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sed salî bû ku kurê wî Îshaq jê re çêbû.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Xwedê soz da Birahîm ku Xwedê wê bi qasî stêrkên ezmanên şevê zarokan bide wî.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Lê, heta 100 saliya xwe zarokek wî tunebû.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Rojekê Xwedê Birahîm bi şev derxist derve.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“Li ezmanan binêre. Hûn dikarin stêrkan bijmêrin?”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soz da wî ku ewê axa xweş jî bide.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4000"/>
              <a:t>Dersa </a:t>
            </a:r>
            <a:endParaRPr xmlns:a="http://schemas.openxmlformats.org/drawingml/2006/main" lang="ko-KR" altLang="en-US" sz="4000"/>
            <a:r xmlns:a="http://schemas.openxmlformats.org/drawingml/2006/main">
              <a:rPr lang="ku" altLang="ko-KR" sz="3600"/>
              <a:t>îro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Kê dinya çêkir?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dinya çêkir.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Kî dinyayê bi rêkûpêk diparêze?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Xwedê dinyayê bi rêk û pêk diparêze.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Dinya bi serê xwe nehat çêkirin.</a:t>
            </a:r>
          </a:p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Dinya bi serê xwe nayê guheztin.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Divê em ji bîr mekin ku Xwedê hemû cîhan afirandiye û hîn jî li ser wan hemûyan kontrol dike.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“Zarokên we wê bi qasî stêrên li ezmên û kumikên qeraxê behrê bibin.” Birahîm ji soza Xudan bawer kir.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Xwedê soza xwe girt. Serayê kurek ji Birahîm re anî. Birahîm navê </a:t>
            </a:r>
            <a:r xmlns:a="http://schemas.openxmlformats.org/drawingml/2006/main">
              <a:rPr lang="k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Îshaq </a:t>
            </a: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danî ku tê </a:t>
            </a:r>
            <a:r xmlns:a="http://schemas.openxmlformats.org/drawingml/2006/main">
              <a:rPr lang="k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maneya şahî </a:t>
            </a: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Îro</a:t>
            </a:r>
            <a:r xmlns:a="http://schemas.openxmlformats.org/drawingml/2006/main">
              <a:rPr lang="k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Ders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bi rastî jî bi soza Xwedê bawer kir, her çend ji wî re ne mumkun xuya bû.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gelek şa bû çaxê baweriya Birahîm dît. Xwedê kurê sozdayî Îshaq da wî.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bêguman soza xwe pêk tîne, her çend ew ji me re ne mumkun xuya bû.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ye…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 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Qadir (karibe her tiştî bike)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çend salî bû çaxê Îshaq bû?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sed salî bû ku kurê wî Îshaq jê re çêbû.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(Destpêbûn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Hejmar 8 Peyva 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900"/>
              <a:t>Birahîm Îshaq pêşkêşî Xwedê kir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Hingê Xwedê got: «Kurê xwe, kurê xwe yê yekta, Îshaq, ku tu jê hez dikî, bigire.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û herin herêma Moriyê. Li wir wî bikin qurbana şewitandinê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 ser çiyayekî ez ê ji te re bêjim."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Rojekê Xwedê ji Birahîm re got: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«Kurê xwe yê yekta wek qurbana şewitandinê pêşkêşî min bike.»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ew qas ji Îshaq hez kir ku gava ku ji Xwedê bihîst, zor bû. Lê wî biryar da ku gura Xwedê bike.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u" altLang="ko-KR" sz="3200"/>
              <a:t>Xwedê kî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Ew heye...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afirînerê ku hemû cîhan di nav de min çêkir.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Îshaq girêda, ew li ser sêlê danî û wî xwest ku wî bikuje. Di wê kêliyê de,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“Birahîm, Birahîm, wî nekuje. Tiştekî jê re nekin. Niha ez dizanim ku hûn ji Xwedê ditirsin û jê hez dikin.» Ev ceribandina Xwedê ji Birahîm re kir.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"Spas, Xwedê!" Xwedê baweriya Birahîm bi dilxweşî qebûl kir. Xwedê ew kir bapîrê hemû bawermendan.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/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Birahîm gelek ji Îshaq hez dikir, lê ji bo wî muhîmtir bû ku guh bide Xebera Xwedê.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Divê ez ji her tiştê din, û ji her kesê din ê dinyayê bêtir ji Xwedê hez bikim.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Bavê me yê ku bi ceribandinê baweriya me xurtir dike.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/>
              <a:t>Îro</a:t>
            </a:r>
            <a:r xmlns:a="http://schemas.openxmlformats.org/drawingml/2006/main">
              <a:rPr lang="ku" altLang="en-US" sz="4000"/>
              <a:t> </a:t>
            </a:r>
            <a:r xmlns:a="http://schemas.openxmlformats.org/drawingml/2006/main">
              <a:rPr lang="ku" altLang="ko-KR" sz="4000"/>
              <a:t>Pirskirin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Xwedê çi ji Birahîm re got ku wek qurbana şewitandinê pêşkêş bike?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Kur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Kûçik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Kur</a:t>
            </a: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Hingê Xwedê got: «Kurê xwe, kurê xwe yê yekta, Îshaq, ku tu jê hez dikî, bigire.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û herin herêma Moriyê. Li wir wî bikin qurbana şewitandinê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 ser çiyayekî ez ê ji te re bêjim."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Destpêbûn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Ew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Bêje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ji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400"/>
              <a:t>Îshaq neqeliqî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Ji wê derê çû û bîreke din kola û tu kes li ser wê nakok nebû.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Wî navê wê kir Rehoboth û got: «Niha Xudan cîh da me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û em ê li ser axa xwe geş bibin."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Ew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kanî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bûn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wiha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giring,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ew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dikaribû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stendin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teze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 çolê. Bîrên Îshaq ji bavê wî re mîras bûn.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dinya bi çi çêkir?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kevir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toz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peyv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peyv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Lê belê, Filistîniyan çavnebariya wî kirin. Ji ber vê yekê wan bîr bi axê tije kirin.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Lê Îshaq bi wan re nakok nebû. Ji xwe dûr ket û bîr kola. Wî bîreke ava şirîn dît.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 vê demê de kesên din bîr ji Îshaq standin. Lê belê, ew bi wan re jî nakokî.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Xwedê Îshaq pîroz kir. Dîsa bîreke din kola. Xwedê ji wir ava şirîn da wî. Îshaq alterek çêkir û şikir kir.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Dersa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Îshaq bi yên ku bîrên wî hildan re nakok nebû.</a:t>
            </a:r>
            <a:r xmlns:a="http://schemas.openxmlformats.org/drawingml/2006/main">
              <a:rPr lang="k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Xwedê Îshaq pîroz kir.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Em jî neçar in ku bi yên din re şer bikin.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Divê em ji yên din hez bikin û bibaxşînin.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200"/>
              <a:t>Xwedê ye??</a:t>
            </a:r>
            <a:r xmlns:a="http://schemas.openxmlformats.org/drawingml/2006/main">
              <a:rPr lang="k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rgbClr val="c00000"/>
                </a:solidFill>
              </a:rPr>
              <a:t>Xwedê….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Ew nefret dike ji yên ku bi yên din re şer dikin.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Ew ji yên ku ji hev hez dikin hez dike.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Quiz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Îshaq ji ber çi cefayê giran kişand?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xanî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berx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chemeClr val="dk1"/>
                </a:solidFill>
              </a:rPr>
              <a:t>baş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malbat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u" altLang="ko-KR" sz="2800">
                <a:solidFill>
                  <a:srgbClr val="ff0000"/>
                </a:solidFill>
              </a:rPr>
              <a:t>baş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Gotina îro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Ji wê derê çû û bîreke din kola û tu kes li ser wê nakok nebû.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Wî navê wê kir Rehoboth û got: «Niha Xudan cîh da me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û em ê li ser axa xwe geş bibin."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Ew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Bêje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ji</a:t>
            </a:r>
            <a:r xmlns:a="http://schemas.openxmlformats.org/drawingml/2006/main">
              <a:rPr lang="k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xwedê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/>
              <a:t>Esaw mafê zayînê firot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3600"/>
              <a:t>ji bo yek tasek stewrê sor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u" altLang="ko-KR" sz="4000">
                <a:solidFill>
                  <a:srgbClr val="ff0000"/>
                </a:solidFill>
              </a:rPr>
              <a:t>Peyva Îro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Paşê Aqûb hinek nan û hinek nîsk da Esaw.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Wî xwar û vexwar, paşê rabû û çû.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Ji ber vê yekê, Esaw mafê zayîna xwe kêm kir.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u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u" altLang="ko-KR" sz="2800">
                <a:solidFill>
                  <a:schemeClr val="bg1">
                    <a:lumMod val="50000"/>
                  </a:schemeClr>
                </a:solidFill>
              </a:rPr>
              <a:t>Destpêbûn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